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8DBB-9578-4F7D-A710-ABA00B641292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DE16-C221-43F2-801C-F10A3A2BA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62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8DBB-9578-4F7D-A710-ABA00B641292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DE16-C221-43F2-801C-F10A3A2BA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42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8DBB-9578-4F7D-A710-ABA00B641292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DE16-C221-43F2-801C-F10A3A2BA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45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8DBB-9578-4F7D-A710-ABA00B641292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DE16-C221-43F2-801C-F10A3A2BA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58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8DBB-9578-4F7D-A710-ABA00B641292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DE16-C221-43F2-801C-F10A3A2BA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40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8DBB-9578-4F7D-A710-ABA00B641292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DE16-C221-43F2-801C-F10A3A2BA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1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8DBB-9578-4F7D-A710-ABA00B641292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DE16-C221-43F2-801C-F10A3A2BA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34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8DBB-9578-4F7D-A710-ABA00B641292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DE16-C221-43F2-801C-F10A3A2BA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84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8DBB-9578-4F7D-A710-ABA00B641292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DE16-C221-43F2-801C-F10A3A2BA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38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8DBB-9578-4F7D-A710-ABA00B641292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DE16-C221-43F2-801C-F10A3A2BA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67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A8DBB-9578-4F7D-A710-ABA00B641292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DE16-C221-43F2-801C-F10A3A2BA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22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A8DBB-9578-4F7D-A710-ABA00B641292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BDE16-C221-43F2-801C-F10A3A2BA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1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778" y="2135075"/>
            <a:ext cx="2446987" cy="25787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30272" y="5464150"/>
            <a:ext cx="3929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chai /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poppom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24765" y="5308140"/>
            <a:ext cx="4141011" cy="1019907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966" t="15059" r="2486" b="12491"/>
          <a:stretch/>
        </p:blipFill>
        <p:spPr>
          <a:xfrm rot="5400000" flipV="1">
            <a:off x="7679840" y="2156717"/>
            <a:ext cx="2490271" cy="24469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72054" y="5156375"/>
            <a:ext cx="41410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mẫu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mẫu. Mẫu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836885" y="4961795"/>
            <a:ext cx="4176180" cy="1712601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75766" y="351024"/>
            <a:ext cx="6362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mẫu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chai/pompom, mẫu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263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</cp:revision>
  <dcterms:created xsi:type="dcterms:W3CDTF">2023-07-27T14:39:51Z</dcterms:created>
  <dcterms:modified xsi:type="dcterms:W3CDTF">2023-07-27T14:40:02Z</dcterms:modified>
</cp:coreProperties>
</file>