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16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9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88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22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23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6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49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624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156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97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663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0BB3A-8CA2-4FA9-A21A-2576F57B4753}" type="datetimeFigureOut">
              <a:rPr lang="en-US" smtClean="0"/>
              <a:t>7/27/2023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D6943-7572-404B-9E07-F3E023F954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238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21041" b="13787"/>
          <a:stretch/>
        </p:blipFill>
        <p:spPr>
          <a:xfrm rot="16200000">
            <a:off x="4342066" y="2421733"/>
            <a:ext cx="3835107" cy="44560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25146" y="127079"/>
            <a:ext cx="2468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62696" y="699548"/>
            <a:ext cx="9298545" cy="192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xếp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lượng</a:t>
            </a:r>
            <a:endParaRPr lang="en-US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Chuẩn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bìa carton,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bitis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Trẻ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đặt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chấm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ứng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+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nón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…,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chữ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endParaRPr lang="en-US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218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1</cp:revision>
  <dcterms:created xsi:type="dcterms:W3CDTF">2023-07-27T14:40:55Z</dcterms:created>
  <dcterms:modified xsi:type="dcterms:W3CDTF">2023-07-27T14:41:04Z</dcterms:modified>
</cp:coreProperties>
</file>