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6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58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6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2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94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1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16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4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63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58E1-2EB0-4E48-A77D-58C30D779D29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2EDB-7CC3-44B2-A8C3-482ED1FF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16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4848" y="1268760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– 24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GB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4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6d/3e/0d/6d3e0d98480a4cb9175931bb6b83dac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" t="9249"/>
          <a:stretch/>
        </p:blipFill>
        <p:spPr bwMode="auto">
          <a:xfrm>
            <a:off x="2123727" y="3789040"/>
            <a:ext cx="4309951" cy="24674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107504" y="184666"/>
            <a:ext cx="86409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to,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Bombi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9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trẻ phân biệt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bằng cách ngửi từng lọ một và đoán xem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đang ở bên trong. Trò chơi này giúp bé tăng khả năng nhận biết mùi rất tốt.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ự làm 10 trò chơi cho bé yêu giúp phát triển các giác quan của trẻ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96" y="3717032"/>
            <a:ext cx="2656034" cy="2160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3" descr="Tự làm 10 trò chơi cho bé yêu giúp phát triển các giác quan của trẻ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96" y="3717032"/>
            <a:ext cx="2972807" cy="2160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031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5" descr="z2887087997275_02587c04974cc1389862d392db5bdfc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78344"/>
            <a:ext cx="2376264" cy="20955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548680"/>
            <a:ext cx="7704856" cy="391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trẻ phân biệt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miếng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gắn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miếng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xung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tròn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dùng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tay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ngón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tay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sờ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miếng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gọi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vật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miếng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tập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biệt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(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cứng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mềm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…) qua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hoạt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đôi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tay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GB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Ngoài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miếng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gắn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nút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luồn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nút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miếng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sau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treo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GB" sz="1400" dirty="0">
              <a:ea typeface="Calibri"/>
              <a:cs typeface="Times New Roman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71456"/>
            <a:ext cx="2574480" cy="20955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2187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564x/4c/d4/4d/4cd44dcf898872fa42b6ef255e4425e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34704"/>
            <a:ext cx="3600400" cy="2520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971600" y="116632"/>
            <a:ext cx="7704856" cy="355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nắp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hộp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đóng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lượt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mở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từng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nắp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tìm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trong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nắp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nhau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gọi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GB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Ngoài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thay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thế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bằng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cảm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sờ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endParaRPr lang="en-GB" sz="1400" dirty="0">
              <a:ea typeface="Calibri"/>
              <a:cs typeface="Times New Roman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3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352928" cy="2380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en-US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1: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Trẻ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dụng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đồ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vật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xếp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gọi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cs typeface="Times New Roman"/>
              </a:rPr>
              <a:t>- </a:t>
            </a:r>
            <a:r>
              <a:rPr lang="en-US" dirty="0" err="1">
                <a:latin typeface="Times New Roman"/>
                <a:cs typeface="Times New Roman"/>
              </a:rPr>
              <a:t>Cách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chơi</a:t>
            </a:r>
            <a:r>
              <a:rPr lang="en-US" dirty="0">
                <a:latin typeface="Times New Roman"/>
                <a:cs typeface="Times New Roman"/>
              </a:rPr>
              <a:t> 2: </a:t>
            </a:r>
            <a:r>
              <a:rPr lang="en-US" dirty="0" err="1">
                <a:latin typeface="Times New Roman"/>
                <a:cs typeface="Times New Roman"/>
              </a:rPr>
              <a:t>Trẻ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tìm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các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hình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tương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ứng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đặt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vào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bên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trong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khung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i.pinimg.com/564x/f9/6e/9b/f96e9b23cb416ec1642ee151ae0ea1c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7" b="13444"/>
          <a:stretch/>
        </p:blipFill>
        <p:spPr bwMode="auto">
          <a:xfrm>
            <a:off x="1979712" y="3103143"/>
            <a:ext cx="2783598" cy="28971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100" name="Picture 4" descr="https://i.pinimg.com/564x/23/dc/99/23dc99089d980c2a66d231f904e6fbff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6" t="6469" r="5662" b="7367"/>
          <a:stretch/>
        </p:blipFill>
        <p:spPr bwMode="auto">
          <a:xfrm>
            <a:off x="5004048" y="3103143"/>
            <a:ext cx="2952328" cy="28971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0871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580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15</cp:revision>
  <dcterms:created xsi:type="dcterms:W3CDTF">2023-07-18T14:06:10Z</dcterms:created>
  <dcterms:modified xsi:type="dcterms:W3CDTF">2023-07-24T02:42:36Z</dcterms:modified>
</cp:coreProperties>
</file>