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658E1-2EB0-4E48-A77D-58C30D779D29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2EDB-7CC3-44B2-A8C3-482ED1FFB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8275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658E1-2EB0-4E48-A77D-58C30D779D29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2EDB-7CC3-44B2-A8C3-482ED1FFB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266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658E1-2EB0-4E48-A77D-58C30D779D29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2EDB-7CC3-44B2-A8C3-482ED1FFB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581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658E1-2EB0-4E48-A77D-58C30D779D29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2EDB-7CC3-44B2-A8C3-482ED1FFB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6864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658E1-2EB0-4E48-A77D-58C30D779D29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2EDB-7CC3-44B2-A8C3-482ED1FFB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02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658E1-2EB0-4E48-A77D-58C30D779D29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2EDB-7CC3-44B2-A8C3-482ED1FFB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5949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658E1-2EB0-4E48-A77D-58C30D779D29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2EDB-7CC3-44B2-A8C3-482ED1FFB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6713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658E1-2EB0-4E48-A77D-58C30D779D29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2EDB-7CC3-44B2-A8C3-482ED1FFB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566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658E1-2EB0-4E48-A77D-58C30D779D29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2EDB-7CC3-44B2-A8C3-482ED1FFB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5160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658E1-2EB0-4E48-A77D-58C30D779D29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2EDB-7CC3-44B2-A8C3-482ED1FFB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644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658E1-2EB0-4E48-A77D-58C30D779D29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2EDB-7CC3-44B2-A8C3-482ED1FFB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0635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658E1-2EB0-4E48-A77D-58C30D779D29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42EDB-7CC3-44B2-A8C3-482ED1FFB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1169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44848" y="1268760"/>
            <a:ext cx="59766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Sưu</a:t>
            </a:r>
            <a:r>
              <a:rPr lang="en-US" sz="4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4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4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4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4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4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4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 – 24 </a:t>
            </a:r>
            <a:r>
              <a:rPr lang="en-US" sz="4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endParaRPr lang="en-GB" sz="40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248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.pinimg.com/564x/6d/3e/0d/6d3e0d98480a4cb9175931bb6b83dac2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82" t="9249"/>
          <a:stretch/>
        </p:blipFill>
        <p:spPr bwMode="auto">
          <a:xfrm>
            <a:off x="2123727" y="3789040"/>
            <a:ext cx="4309951" cy="246744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2" name="TextBox 1"/>
          <p:cNvSpPr txBox="1"/>
          <p:nvPr/>
        </p:nvSpPr>
        <p:spPr>
          <a:xfrm>
            <a:off x="107504" y="184666"/>
            <a:ext cx="864096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Kẹp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kẹp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285750" indent="-285750">
              <a:buFontTx/>
              <a:buChar char="-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nhựa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Kẹp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kẹp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gỗ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to,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kẹp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nhựa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285750" indent="-285750">
              <a:buFontTx/>
              <a:buChar char="-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Bombi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bombi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kẹp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kẹp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Tùy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kẹp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Kẹp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bombi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490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99592" y="404664"/>
            <a:ext cx="77048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mùi</a:t>
            </a:r>
            <a:endParaRPr lang="en-US" alt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Giúp trẻ phân biệt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mùi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gũi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bằng cách ngửi từng lọ một và đoán xem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mùi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đang ở bên trong. Trò chơi này giúp bé tăng khả năng nhận biết mùi rất tốt.</a:t>
            </a:r>
          </a:p>
          <a:p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Lọ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/chai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nắp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mùi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lọ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/chai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nắp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nắp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ngửi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285750" indent="-285750">
              <a:buFontTx/>
              <a:buChar char="-"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Tự làm 10 trò chơi cho bé yêu giúp phát triển các giác quan của trẻ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96" y="3717032"/>
            <a:ext cx="2656034" cy="216024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pic>
        <p:nvPicPr>
          <p:cNvPr id="5" name="Picture 3" descr="Tự làm 10 trò chơi cho bé yêu giúp phát triển các giác quan của trẻ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696" y="3717032"/>
            <a:ext cx="2972807" cy="216024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403115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5" descr="z2887087997275_02587c04974cc1389862d392db5bdfc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178344"/>
            <a:ext cx="2376264" cy="209558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548680"/>
            <a:ext cx="7704856" cy="3911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Thảm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endParaRPr lang="en-US" alt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Giúp trẻ phân biệt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cứng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mềm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đính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đính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nút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Times New Roman"/>
                <a:ea typeface="Calibri"/>
                <a:cs typeface="Times New Roman"/>
              </a:rPr>
              <a:t>-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Các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miếng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thảm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rời</a:t>
            </a:r>
            <a:r>
              <a:rPr lang="en-US" dirty="0">
                <a:latin typeface="Times New Roman"/>
                <a:ea typeface="Calibri"/>
                <a:cs typeface="Times New Roman"/>
              </a:rPr>
              <a:t>,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trẻ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gắn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các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miếng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thảm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xung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quanh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hình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tròn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,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trẻ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dùng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bàn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tay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và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các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ngón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tay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sờ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các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miếng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thảm</a:t>
            </a:r>
            <a:r>
              <a:rPr lang="en-US" dirty="0">
                <a:latin typeface="Times New Roman"/>
                <a:ea typeface="Calibri"/>
                <a:cs typeface="Times New Roman"/>
              </a:rPr>
              <a:t>,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cô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tập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trẻ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gọi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tên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các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vật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trên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miếng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thảm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và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tập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trẻ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phân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biệt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(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cứng</a:t>
            </a:r>
            <a:r>
              <a:rPr lang="en-US" dirty="0">
                <a:latin typeface="Times New Roman"/>
                <a:ea typeface="Calibri"/>
                <a:cs typeface="Times New Roman"/>
              </a:rPr>
              <a:t>,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mềm</a:t>
            </a:r>
            <a:r>
              <a:rPr lang="en-US" dirty="0">
                <a:latin typeface="Times New Roman"/>
                <a:ea typeface="Calibri"/>
                <a:cs typeface="Times New Roman"/>
              </a:rPr>
              <a:t>…) qua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hoạt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động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của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đôi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bàn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tay</a:t>
            </a:r>
            <a:r>
              <a:rPr lang="en-US" dirty="0">
                <a:latin typeface="Times New Roman"/>
                <a:ea typeface="Calibri"/>
                <a:cs typeface="Times New Roman"/>
              </a:rPr>
              <a:t>.</a:t>
            </a:r>
            <a:endParaRPr lang="en-GB" sz="14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Times New Roman"/>
                <a:ea typeface="Calibri"/>
                <a:cs typeface="Times New Roman"/>
              </a:rPr>
              <a:t>-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Ngoài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ra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những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miếng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thảm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có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thể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gắn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trên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tường</a:t>
            </a:r>
            <a:r>
              <a:rPr lang="en-US" dirty="0">
                <a:latin typeface="Times New Roman"/>
                <a:ea typeface="Calibri"/>
                <a:cs typeface="Times New Roman"/>
              </a:rPr>
              <a:t>,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Trên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các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sợi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dây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có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nút</a:t>
            </a:r>
            <a:r>
              <a:rPr lang="en-US" dirty="0">
                <a:latin typeface="Times New Roman"/>
                <a:ea typeface="Calibri"/>
                <a:cs typeface="Times New Roman"/>
              </a:rPr>
              <a:t>,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trẻ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luồn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nút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vào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các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miếng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thảm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sau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đó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treo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lên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tường</a:t>
            </a:r>
            <a:r>
              <a:rPr lang="en-US" dirty="0">
                <a:latin typeface="Times New Roman"/>
                <a:ea typeface="Calibri"/>
                <a:cs typeface="Times New Roman"/>
              </a:rPr>
              <a:t>.</a:t>
            </a:r>
            <a:endParaRPr lang="en-GB" sz="1400" dirty="0">
              <a:ea typeface="Calibri"/>
              <a:cs typeface="Times New Roman"/>
            </a:endParaRPr>
          </a:p>
          <a:p>
            <a:pPr marL="285750" indent="-285750">
              <a:buFontTx/>
              <a:buChar char="-"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171456"/>
            <a:ext cx="2574480" cy="209558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1821871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i.pinimg.com/564x/4c/d4/4d/4cd44dcf898872fa42b6ef255e4425e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434704"/>
            <a:ext cx="3600400" cy="25202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sp>
        <p:nvSpPr>
          <p:cNvPr id="5" name="TextBox 4"/>
          <p:cNvSpPr txBox="1"/>
          <p:nvPr/>
        </p:nvSpPr>
        <p:spPr>
          <a:xfrm>
            <a:off x="971600" y="116632"/>
            <a:ext cx="7704856" cy="3551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endParaRPr lang="en-US" alt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Nắp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….)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Times New Roman"/>
                <a:ea typeface="Calibri"/>
                <a:cs typeface="Times New Roman"/>
              </a:rPr>
              <a:t>-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Các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nắp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hộp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đóng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lại</a:t>
            </a:r>
            <a:r>
              <a:rPr lang="en-US" dirty="0">
                <a:latin typeface="Times New Roman"/>
                <a:ea typeface="Calibri"/>
                <a:cs typeface="Times New Roman"/>
              </a:rPr>
              <a:t>,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trẻ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lần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lượt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mở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từng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nắp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và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tìm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các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hình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bên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trong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nắp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giống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nhau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và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gọi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tên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.</a:t>
            </a:r>
            <a:endParaRPr lang="en-GB" sz="14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Times New Roman"/>
                <a:ea typeface="Calibri"/>
                <a:cs typeface="Times New Roman"/>
              </a:rPr>
              <a:t>-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Ngoài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ra</a:t>
            </a:r>
            <a:r>
              <a:rPr lang="en-US" dirty="0">
                <a:latin typeface="Times New Roman"/>
                <a:ea typeface="Calibri"/>
                <a:cs typeface="Times New Roman"/>
              </a:rPr>
              <a:t>,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giáo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viên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thay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thế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bằng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thảm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cảm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giác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để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trẻ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sờ</a:t>
            </a:r>
            <a:r>
              <a:rPr lang="en-US" dirty="0">
                <a:latin typeface="Times New Roman"/>
                <a:ea typeface="Calibri"/>
                <a:cs typeface="Times New Roman"/>
              </a:rPr>
              <a:t>. </a:t>
            </a:r>
            <a:endParaRPr lang="en-GB" sz="1400" dirty="0">
              <a:ea typeface="Calibri"/>
              <a:cs typeface="Times New Roman"/>
            </a:endParaRPr>
          </a:p>
          <a:p>
            <a:pPr marL="285750" indent="-285750">
              <a:buFontTx/>
              <a:buChar char="-"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839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116632"/>
            <a:ext cx="8352928" cy="2380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5: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endParaRPr lang="en-US" alt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viền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lắp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ráp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bitis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bombi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…)</a:t>
            </a:r>
          </a:p>
          <a:p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i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</a:t>
            </a:r>
            <a:r>
              <a:rPr lang="en-US" b="1" i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Cách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chơi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1: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Trẻ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sử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dụng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các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đồ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vật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xếp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viền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và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gọi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tên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hình</a:t>
            </a:r>
            <a:r>
              <a:rPr lang="en-US" dirty="0">
                <a:latin typeface="Times New Roman"/>
                <a:ea typeface="Calibri"/>
                <a:cs typeface="Times New Roman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Times New Roman"/>
                <a:cs typeface="Times New Roman"/>
              </a:rPr>
              <a:t>- </a:t>
            </a:r>
            <a:r>
              <a:rPr lang="en-US" dirty="0" err="1">
                <a:latin typeface="Times New Roman"/>
                <a:cs typeface="Times New Roman"/>
              </a:rPr>
              <a:t>Cách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chơi</a:t>
            </a:r>
            <a:r>
              <a:rPr lang="en-US" dirty="0">
                <a:latin typeface="Times New Roman"/>
                <a:cs typeface="Times New Roman"/>
              </a:rPr>
              <a:t> 2: </a:t>
            </a:r>
            <a:r>
              <a:rPr lang="en-US" dirty="0" err="1">
                <a:latin typeface="Times New Roman"/>
                <a:cs typeface="Times New Roman"/>
              </a:rPr>
              <a:t>Trẻ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tìm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các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hình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tương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ứng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đặt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vào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bên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trong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khung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https://i.pinimg.com/564x/f9/6e/9b/f96e9b23cb416ec1642ee151ae0ea1c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97" b="13444"/>
          <a:stretch/>
        </p:blipFill>
        <p:spPr bwMode="auto">
          <a:xfrm>
            <a:off x="1979712" y="3103143"/>
            <a:ext cx="2783598" cy="28971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4100" name="Picture 4" descr="https://i.pinimg.com/564x/23/dc/99/23dc99089d980c2a66d231f904e6fbff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6" t="6469" r="5662" b="7367"/>
          <a:stretch/>
        </p:blipFill>
        <p:spPr bwMode="auto">
          <a:xfrm>
            <a:off x="5004048" y="3103143"/>
            <a:ext cx="2952328" cy="28971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2008718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580</Words>
  <Application>Microsoft Office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15</cp:revision>
  <dcterms:created xsi:type="dcterms:W3CDTF">2023-07-18T14:06:10Z</dcterms:created>
  <dcterms:modified xsi:type="dcterms:W3CDTF">2023-07-24T02:42:36Z</dcterms:modified>
</cp:coreProperties>
</file>