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93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4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57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46D4-0AFE-4735-A976-9EFFBA39E79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9B5FDF-1F74-4F28-9CD0-D370C53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6319" y="5216366"/>
            <a:ext cx="4134509" cy="124106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18-24th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9065" y="1186511"/>
            <a:ext cx="4134509" cy="1241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5797" y="1807043"/>
            <a:ext cx="9172550" cy="220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CÁC BÀI TẬP TRÒ CHƠI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CHO TRẺ NHÀ TRẺ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20" y="3648243"/>
            <a:ext cx="1423211" cy="139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0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223" y="316076"/>
            <a:ext cx="8824821" cy="266470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169" y="3265593"/>
            <a:ext cx="3862947" cy="2972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2" y="3265593"/>
            <a:ext cx="3862947" cy="29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8" y="234497"/>
            <a:ext cx="1051560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hiếc túi thần kỳ</a:t>
            </a:r>
            <a:b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đích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 trí tưởng tượng cho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sờ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M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ột chiếc túi và các đồ c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 trẻ như: củ, quả, xoong, nồi, chảo, bát, thìa, chó, mèo, ô tô, xe máy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</a:t>
            </a:r>
            <a:r>
              <a:rPr lang="vi-V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 đồ chơi vào chiếc túi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y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êu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 trẻ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vào túi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32" y="3732549"/>
            <a:ext cx="3906865" cy="27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4" y="208371"/>
            <a:ext cx="10515600" cy="269972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thoại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thoại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NVL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hộp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nhựa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..)</a:t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VD: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cầm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69" y="3200400"/>
            <a:ext cx="5355771" cy="32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6" y="456565"/>
            <a:ext cx="10515600" cy="2331605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34" y="2967569"/>
            <a:ext cx="31214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1" y="352062"/>
            <a:ext cx="10515600" cy="2667489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được.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58" y="3043382"/>
            <a:ext cx="4122509" cy="33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61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Giáo viên: Huỳnh Ngọc Dung Nhóm lớp: 18-24th</vt:lpstr>
      <vt:lpstr>Trò chơi 1: Chơi ghép hình Mục đích yêu cầu: - Trẻ biết tìm và ghép các hình với nhau, gọi tên hình vừa ghép. Chuẩn bị: - Các thẻ hình rời ( hoa, quả, đồ vật…) cắt đôi Cách chơi:  - Trẻ tìm mảnh ghép tương ứng và ghép lại với nhau tạo thành hình hoàn chỉnh, trẻ gọi tên hình vừa ghép. </vt:lpstr>
      <vt:lpstr>Trò chơi 2: Chiếc túi thần kỳ Mục đích yêu cầu: - Kích thích trí tưởng tượng cho trẻ. - Trẻ tập nói các từ đơn giản qua hoạt động xúc giác (sờ, nắn, bóp…) Chuẩn bị: - Một chiếc túi và các đồ chơi của trẻ như: củ, quả, xoong, nồi, chảo, bát, thìa, chó, mèo, ô tô, xe máy,... - Bịt mắt Cách chơi: Cho đồ chơi vào chiếc túi và yêu cầu trẻ cho tay vào túi khám phá bằng giác quan xúc giác, trẻ gọi tên đồ vật mà trẻ lấy được.</vt:lpstr>
      <vt:lpstr>Trò chơi 3 : Alo Alo Mục đích yêu cầu: - Trẻ hiểu và giao tiếp được một số câu đơn giản.  Chuẩn bị: - 2 ly giấy làm điện thoại (điện thoại làm bằng nhiều NVL khác nhau như lon, hộp nhựa..) Cách chơi: - Trẻ 1 đầu dây và cô 1 đầu dây (có thể chơi với bạn) nói chuyện giao tiếp với nhau . VD: Cô hỏi con tên gì? Trẻ cầm đầu dây bên kia sẽ trả lời câu hỏi của cô (bạn). </vt:lpstr>
      <vt:lpstr>Trò chơi 4: Tìm hình tương ứng với bóng  Mục đích yêu cầu: - Trẻ tìm đúng hình tương ứng với bóng và gọi tên  Chuẩn bị: -Thẻ hình quả, con vật… Cách chơi :  -Trẻ tìm hình đúng với bóng và gọi tên </vt:lpstr>
      <vt:lpstr>Trò chơi 5: Ai thông minh  Mục đích yêu cầu: -Trẻ biết gọi tên con vật, đồ vật… vừa tìm được trong cát, gạo… Chuẩn bị:  - Các con vật, đồ vật…, cát (gạo), rổ Cách chơi:  -Trẻ tìm các con vật, đồ vật hoặc thẻ hình dưới cát (hoặc gạo) và gọi tên đúng các con vật, đồ vật… trẻ tìm được.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1: Chơi ghép hình Mục đích yêu cầu : - Trẻ biết ghép các hình với nhau và gọi tên  Chuần bị: -Các thẻ hình rời ( hoa, quả, con vật) Cách chơi:  -Trẻ ghép đôi các hình với nhau và gọi tên hình vừa mới ghép</dc:title>
  <dc:creator>Admin</dc:creator>
  <cp:lastModifiedBy>84918245500</cp:lastModifiedBy>
  <cp:revision>21</cp:revision>
  <dcterms:created xsi:type="dcterms:W3CDTF">2023-07-20T11:21:16Z</dcterms:created>
  <dcterms:modified xsi:type="dcterms:W3CDTF">2023-07-27T14:20:03Z</dcterms:modified>
</cp:coreProperties>
</file>