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7" r:id="rId5"/>
    <p:sldId id="265" r:id="rId6"/>
    <p:sldId id="259" r:id="rId7"/>
    <p:sldId id="266" r:id="rId8"/>
    <p:sldId id="260" r:id="rId9"/>
    <p:sldId id="258" r:id="rId10"/>
    <p:sldId id="261" r:id="rId11"/>
    <p:sldId id="268" r:id="rId12"/>
    <p:sldId id="26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8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7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9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5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6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3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9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5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1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301D-01C9-4D39-8892-35729024D1C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E22C-6F93-4F7D-90C1-270620A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5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ình nền powerpoint đẹp ngộ nghĩnh cho trẻ mầm nonKIDA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1" y="990600"/>
            <a:ext cx="7162800" cy="2286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TÁC, SƯU TẦM TRÒ CHƠI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8382" y="4191000"/>
            <a:ext cx="270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ĐỖ THUÝ LAN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5-6 TUỔI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7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4958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39291" y="4890654"/>
            <a:ext cx="403860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12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74638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TRÒ CHƠI 4: KHUNG RỐI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689610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0492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95600" cy="36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Giáo án lớp Mẫu Giáo Lớn: Hoạt động tạo hình &quot;Làm rối dây từ các nguyên vật  liệ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7"/>
          <a:stretch/>
        </p:blipFill>
        <p:spPr bwMode="auto">
          <a:xfrm>
            <a:off x="3429000" y="415636"/>
            <a:ext cx="2743200" cy="36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1" descr="Giảm giá Rối ngón tay thỏ và các bạn - BeeCo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738"/>
            <a:ext cx="2514600" cy="371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4230" y="4319154"/>
            <a:ext cx="242137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RỐI KHUNG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429000" y="4319154"/>
            <a:ext cx="242137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RỐI DÂY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07727" y="4274126"/>
            <a:ext cx="242137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RỐI NGÓN TAY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8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74638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TRÒ CHƠI 5: BÉ KHÉO TAY</a:t>
            </a:r>
          </a:p>
        </p:txBody>
      </p:sp>
      <p:pic>
        <p:nvPicPr>
          <p:cNvPr id="1026" name="Picture 2" descr="Một số trò chơi hay giúp trẻ làm quen chữ c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8557"/>
            <a:ext cx="28955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 hoạt động thú vị để thúc đẩy kỹ năng viết cho trẻ nhỏ | Trường mầm non  An Hư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3"/>
          <a:stretch/>
        </p:blipFill>
        <p:spPr bwMode="auto">
          <a:xfrm>
            <a:off x="5943600" y="1403783"/>
            <a:ext cx="2895600" cy="21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438419"/>
            <a:ext cx="2466975" cy="214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72836" y="4246417"/>
            <a:ext cx="7204364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NẶN CHỮ: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0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74638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TRÒ CHƠI 1: TÌM CHỮ TRONG TỪ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6896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5468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3429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2282"/>
            <a:ext cx="3597639" cy="356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4495800"/>
            <a:ext cx="342900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88239" y="4461164"/>
            <a:ext cx="342900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25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67"/>
          <a:stretch/>
        </p:blipFill>
        <p:spPr bwMode="auto">
          <a:xfrm>
            <a:off x="585354" y="152400"/>
            <a:ext cx="328699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 b="22728"/>
          <a:stretch/>
        </p:blipFill>
        <p:spPr bwMode="auto">
          <a:xfrm rot="5400000">
            <a:off x="4575459" y="-121229"/>
            <a:ext cx="3165765" cy="408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4073" y="3924300"/>
            <a:ext cx="342900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0999" y="3900055"/>
            <a:ext cx="4010889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00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74638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TRÒ CHƠI 2: TÌM CHỮ TRONG BÀI THƠ, CÂU CHUYỆN, ĐỒNG DAO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6896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1308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4635"/>
            <a:ext cx="315222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4635"/>
            <a:ext cx="32766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7927" y="4724400"/>
            <a:ext cx="342900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0" y="4724400"/>
            <a:ext cx="342900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8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76400"/>
            <a:ext cx="6896100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274638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TRÒ CHƠI 3: GHÉP CHỮ THÀNH TỪ</a:t>
            </a:r>
          </a:p>
        </p:txBody>
      </p:sp>
    </p:spTree>
    <p:extLst>
      <p:ext uri="{BB962C8B-B14F-4D97-AF65-F5344CB8AC3E}">
        <p14:creationId xmlns:p14="http://schemas.microsoft.com/office/powerpoint/2010/main" val="333198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 b="36845"/>
          <a:stretch/>
        </p:blipFill>
        <p:spPr bwMode="auto">
          <a:xfrm>
            <a:off x="533400" y="502227"/>
            <a:ext cx="3733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226"/>
            <a:ext cx="4191000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4724400"/>
            <a:ext cx="373380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8200" y="4724400"/>
            <a:ext cx="419100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27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11381"/>
            <a:ext cx="3815454" cy="36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599"/>
            <a:ext cx="3962400" cy="36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7700" y="4862945"/>
            <a:ext cx="3429000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00600" y="4862945"/>
            <a:ext cx="3815453" cy="1143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8433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479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SÁNG TÁC, SƯU TẦM TRÒ CHƠI  PHÁT TRIỂN NGÔN NGỮ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SÁNG TÁC, SƯU TẦM TRÒ CHƠI  PHÁT TRIỂN NGÔN NGỮ </dc:title>
  <dc:creator>Ms_Ngan</dc:creator>
  <cp:lastModifiedBy>Administrator</cp:lastModifiedBy>
  <cp:revision>38</cp:revision>
  <dcterms:created xsi:type="dcterms:W3CDTF">2023-07-24T01:50:24Z</dcterms:created>
  <dcterms:modified xsi:type="dcterms:W3CDTF">2023-08-04T07:59:44Z</dcterms:modified>
</cp:coreProperties>
</file>