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9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1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4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9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1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2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4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32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1C9B-8578-47CD-98A9-23ABEBF741F5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576A-9C3E-4A6E-9FC5-0EB7F5462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8884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– 24 </a:t>
            </a:r>
            <a:r>
              <a:rPr lang="en-US" sz="4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GB" sz="4000" i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ùng chơi trò chơi &quot; vắt nước cam&quot; nào😄😄😄😄😄 | By BF Creative Art - 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77" y="2996952"/>
            <a:ext cx="5252919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722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3750398" cy="3179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827584" y="40466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3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3744416" cy="35796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541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b="0" i="0" dirty="0" smtClean="0">
                <a:effectLst/>
                <a:latin typeface="Times New Roman"/>
              </a:rPr>
              <a:t>iúp trẻ luyện phát âm tiếng kêu và vận động theo các động tác của con vật.</a:t>
            </a:r>
            <a:endParaRPr lang="en-US" b="0" i="0" dirty="0" smtClean="0">
              <a:effectLst/>
              <a:latin typeface="Times New Roman"/>
            </a:endParaRPr>
          </a:p>
          <a:p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 i="0" dirty="0" smtClean="0">
                <a:effectLst/>
                <a:latin typeface="Times New Roman"/>
              </a:rPr>
              <a:t>gọi tên con vật và cùng bé phát âm tiếng kêu của con vật đó, đồng thời làm động tác của con vật.</a:t>
            </a:r>
            <a:endParaRPr lang="en-US" b="0" i="0" dirty="0" smtClean="0">
              <a:effectLst/>
              <a:latin typeface="Times New Roman"/>
            </a:endParaRPr>
          </a:p>
          <a:p>
            <a:r>
              <a:rPr lang="en-US" b="0" i="0" dirty="0" err="1" smtClean="0">
                <a:effectLst/>
                <a:latin typeface="Times New Roman"/>
              </a:rPr>
              <a:t>Ví</a:t>
            </a:r>
            <a:r>
              <a:rPr lang="en-US" b="0" i="0" dirty="0" smtClean="0">
                <a:effectLst/>
                <a:latin typeface="Times New Roman"/>
              </a:rPr>
              <a:t> </a:t>
            </a:r>
            <a:r>
              <a:rPr lang="en-US" b="0" i="0" dirty="0" err="1" smtClean="0">
                <a:effectLst/>
                <a:latin typeface="Times New Roman"/>
              </a:rPr>
              <a:t>dụ</a:t>
            </a:r>
            <a:r>
              <a:rPr lang="en-US" b="0" i="0" dirty="0" smtClean="0">
                <a:effectLst/>
                <a:latin typeface="Times New Roman"/>
              </a:rPr>
              <a:t>: </a:t>
            </a:r>
            <a:r>
              <a:rPr lang="vi-VN" b="0" i="0" dirty="0" smtClean="0">
                <a:effectLst/>
                <a:latin typeface="Times New Roman"/>
              </a:rPr>
              <a:t>Con </a:t>
            </a:r>
            <a:r>
              <a:rPr lang="en-US" b="0" i="0" dirty="0" err="1" smtClean="0">
                <a:effectLst/>
                <a:latin typeface="Times New Roman"/>
              </a:rPr>
              <a:t>vịt</a:t>
            </a:r>
            <a:r>
              <a:rPr lang="vi-VN" b="0" i="0" dirty="0" smtClean="0">
                <a:effectLst/>
                <a:latin typeface="Times New Roman"/>
              </a:rPr>
              <a:t>: Cùng trẻ đứng lên, vỗ 2 bàn tay vào </a:t>
            </a:r>
            <a:r>
              <a:rPr lang="en-US" b="0" i="0" dirty="0" err="1" smtClean="0">
                <a:effectLst/>
                <a:latin typeface="Times New Roman"/>
              </a:rPr>
              <a:t>nhau</a:t>
            </a:r>
            <a:r>
              <a:rPr lang="vi-VN" b="0" i="0" dirty="0" smtClean="0">
                <a:effectLst/>
                <a:latin typeface="Times New Roman"/>
              </a:rPr>
              <a:t> rồi phát âm “</a:t>
            </a:r>
            <a:r>
              <a:rPr lang="en-US" b="0" i="0" dirty="0" err="1" smtClean="0">
                <a:effectLst/>
                <a:latin typeface="Times New Roman"/>
              </a:rPr>
              <a:t>cạp</a:t>
            </a:r>
            <a:r>
              <a:rPr lang="en-US" b="0" i="0" dirty="0" smtClean="0">
                <a:effectLst/>
                <a:latin typeface="Times New Roman"/>
              </a:rPr>
              <a:t>, </a:t>
            </a:r>
            <a:r>
              <a:rPr lang="en-US" b="0" i="0" dirty="0" err="1" smtClean="0">
                <a:effectLst/>
                <a:latin typeface="Times New Roman"/>
              </a:rPr>
              <a:t>cạp</a:t>
            </a:r>
            <a:r>
              <a:rPr lang="en-US" dirty="0" smtClean="0">
                <a:latin typeface="Times New Roman"/>
              </a:rPr>
              <a:t>, </a:t>
            </a:r>
            <a:r>
              <a:rPr lang="en-US" dirty="0" err="1" smtClean="0">
                <a:latin typeface="Times New Roman"/>
              </a:rPr>
              <a:t>cạp</a:t>
            </a:r>
            <a:r>
              <a:rPr lang="vi-VN" b="0" i="0" dirty="0" smtClean="0">
                <a:effectLst/>
                <a:latin typeface="Times New Roman"/>
              </a:rPr>
              <a:t>”.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37560"/>
            <a:ext cx="3744416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846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b="0" i="0" dirty="0" smtClean="0">
                <a:effectLst/>
                <a:latin typeface="Times New Roman"/>
              </a:rPr>
              <a:t>iúp trẻ</a:t>
            </a:r>
            <a:r>
              <a:rPr lang="en-US" b="0" i="0" dirty="0" smtClean="0">
                <a:effectLst/>
                <a:latin typeface="Times New Roman"/>
              </a:rPr>
              <a:t> </a:t>
            </a:r>
            <a:r>
              <a:rPr lang="en-US" b="0" i="0" dirty="0" err="1" smtClean="0">
                <a:effectLst/>
                <a:latin typeface="Times New Roman"/>
              </a:rPr>
              <a:t>quan</a:t>
            </a:r>
            <a:r>
              <a:rPr lang="en-US" b="0" i="0" dirty="0" smtClean="0">
                <a:effectLst/>
                <a:latin typeface="Times New Roman"/>
              </a:rPr>
              <a:t> </a:t>
            </a:r>
            <a:r>
              <a:rPr lang="en-US" b="0" i="0" dirty="0" err="1" smtClean="0">
                <a:effectLst/>
                <a:latin typeface="Times New Roman"/>
              </a:rPr>
              <a:t>sát</a:t>
            </a:r>
            <a:r>
              <a:rPr lang="en-US" b="0" i="0" dirty="0" smtClean="0">
                <a:effectLst/>
                <a:latin typeface="Times New Roman"/>
              </a:rPr>
              <a:t> </a:t>
            </a:r>
            <a:r>
              <a:rPr lang="en-US" b="0" i="0" dirty="0" err="1" smtClean="0">
                <a:effectLst/>
                <a:latin typeface="Times New Roman"/>
              </a:rPr>
              <a:t>và</a:t>
            </a:r>
            <a:r>
              <a:rPr lang="vi-VN" b="0" i="0" dirty="0" smtClean="0">
                <a:effectLst/>
                <a:latin typeface="Times New Roman"/>
              </a:rPr>
              <a:t> luyện phát âm</a:t>
            </a:r>
            <a:r>
              <a:rPr lang="en-US" b="0" i="0" dirty="0" smtClean="0">
                <a:effectLst/>
                <a:latin typeface="Times New Roman"/>
              </a:rPr>
              <a:t>.</a:t>
            </a: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2483768" y="3212976"/>
            <a:ext cx="3384376" cy="29696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67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443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8</cp:revision>
  <dcterms:created xsi:type="dcterms:W3CDTF">2023-07-27T14:20:39Z</dcterms:created>
  <dcterms:modified xsi:type="dcterms:W3CDTF">2023-08-06T12:54:35Z</dcterms:modified>
</cp:coreProperties>
</file>