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471B0-09A3-4505-A941-E06E1CDF2568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D9E77-0D23-4F0A-9C5E-74B487C4C0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262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VNI-Park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D9E77-0D23-4F0A-9C5E-74B487C4C07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892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712753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410340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62760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000980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405678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53087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877941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484299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184900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693177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6395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240C7-33B5-4CEA-BCAA-BA5C742E8F7F}" type="datetimeFigureOut">
              <a:rPr lang="en-US" smtClean="0"/>
              <a:pPr/>
              <a:t>29/03/2018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1E2E3-A4DF-49B3-8DED-825992691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311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2" Type="http://schemas.openxmlformats.org/officeDocument/2006/relationships/audio" Target="file:///C:\Users\Administrator\Downloads\dung-6.mp3" TargetMode="External"/><Relationship Id="rId1" Type="http://schemas.openxmlformats.org/officeDocument/2006/relationships/audio" Target="file:///C:\Users\Administrator\Downloads\sai-1.mp3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1.png"/><Relationship Id="rId2" Type="http://schemas.openxmlformats.org/officeDocument/2006/relationships/audio" Target="file:///C:\Users\Administrator\Downloads\dung-6.mp3" TargetMode="External"/><Relationship Id="rId1" Type="http://schemas.openxmlformats.org/officeDocument/2006/relationships/audio" Target="file:///C:\Users\Administrator\Downloads\sai-1.mp3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istrator\Downloads\sai-1.mp3" TargetMode="External"/><Relationship Id="rId1" Type="http://schemas.openxmlformats.org/officeDocument/2006/relationships/audio" Target="file:///C:\Users\Administrator\Downloads\dung-6.mp3" TargetMode="Externa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20228913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126"/>
            <a:ext cx="9144000" cy="41409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457200" y="4362993"/>
            <a:ext cx="901990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  <a:cs typeface="Arial" pitchFamily="34" charset="0"/>
              </a:rPr>
              <a:t>Ngoâi</a:t>
            </a:r>
            <a:r>
              <a:rPr lang="en-US" sz="15000" b="1" dirty="0">
                <a:solidFill>
                  <a:srgbClr val="FF0000"/>
                </a:solidFill>
                <a:latin typeface="VNI-Avo" pitchFamily="2" charset="0"/>
                <a:cs typeface="Arial" pitchFamily="34" charset="0"/>
              </a:rPr>
              <a:t> </a:t>
            </a:r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  <a:cs typeface="Arial" pitchFamily="34" charset="0"/>
              </a:rPr>
              <a:t>sao</a:t>
            </a:r>
            <a:endParaRPr lang="en-US" sz="15000" dirty="0">
              <a:solidFill>
                <a:srgbClr val="FF0000"/>
              </a:solidFill>
              <a:latin typeface="VNI-Avo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62844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hoa-se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114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1295400" y="4495800"/>
            <a:ext cx="633378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0" b="1" dirty="0" err="1">
                <a:solidFill>
                  <a:srgbClr val="FF0000"/>
                </a:solidFill>
                <a:latin typeface="VNI-Avo" pitchFamily="2" charset="0"/>
              </a:rPr>
              <a:t>Hoa</a:t>
            </a:r>
            <a:r>
              <a:rPr lang="en-US" sz="120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12000" b="1" dirty="0" err="1">
                <a:solidFill>
                  <a:srgbClr val="FF0000"/>
                </a:solidFill>
                <a:latin typeface="VNI-Avo" pitchFamily="2" charset="0"/>
              </a:rPr>
              <a:t>sen</a:t>
            </a:r>
            <a:endParaRPr lang="en-US" sz="120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9753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maxresdefault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60" y="2994"/>
            <a:ext cx="9108139" cy="40356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1676400" y="4343400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b="1" dirty="0" err="1">
                <a:solidFill>
                  <a:srgbClr val="FF0000"/>
                </a:solidFill>
                <a:latin typeface="VNI-Avo" pitchFamily="2" charset="0"/>
              </a:rPr>
              <a:t>Chim</a:t>
            </a:r>
            <a:r>
              <a:rPr lang="en-US" sz="96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9600" b="1" dirty="0" err="1">
                <a:solidFill>
                  <a:srgbClr val="FF0000"/>
                </a:solidFill>
                <a:latin typeface="VNI-Avo" pitchFamily="2" charset="0"/>
              </a:rPr>
              <a:t>saùo</a:t>
            </a:r>
            <a:endParaRPr lang="en-US" sz="96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31770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hoa-se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33" y="90209"/>
            <a:ext cx="4589947" cy="3352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 descr="C:\Documents and Settings\Administrator\My Documents\My Pictures\Sciurus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8559" y="74968"/>
            <a:ext cx="4554053" cy="335403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 descr="C:\Documents and Settings\Administrator\My Documents\My Pictures\202289139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9533" y="3476896"/>
            <a:ext cx="4609012" cy="3352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C:\Documents and Settings\Administrator\My Documents\My Pictures\maxresdefault (2)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3885" y="3476896"/>
            <a:ext cx="4343400" cy="33811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3" name="Rectangle 12"/>
          <p:cNvSpPr/>
          <p:nvPr/>
        </p:nvSpPr>
        <p:spPr>
          <a:xfrm>
            <a:off x="-197056" y="2133600"/>
            <a:ext cx="2191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Hoa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4583" y="2111830"/>
            <a:ext cx="6014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s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53150" y="2115667"/>
            <a:ext cx="173957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  </a:t>
            </a:r>
            <a:r>
              <a:rPr lang="en-US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en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33592" y="533400"/>
            <a:ext cx="260199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 Con</a:t>
            </a:r>
            <a:r>
              <a:rPr 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 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25866" y="492871"/>
            <a:ext cx="86914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 s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21677" y="517776"/>
            <a:ext cx="126188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óc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33389" y="3581400"/>
            <a:ext cx="239360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Ngôi</a:t>
            </a:r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449479" y="3516084"/>
            <a:ext cx="6014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s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31529" y="3561270"/>
            <a:ext cx="14029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ao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99479" y="3585644"/>
            <a:ext cx="257153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Chim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239000" y="3657600"/>
            <a:ext cx="60144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</a:rPr>
              <a:t>s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389436" y="3724143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543800" y="3657600"/>
            <a:ext cx="16002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NI-Avo" pitchFamily="2" charset="0"/>
                <a:cs typeface="Arial" pitchFamily="34" charset="0"/>
              </a:rPr>
              <a:t>aùo</a:t>
            </a:r>
            <a:endParaRPr lang="en-US" sz="7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VNI-Avo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8243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0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914400"/>
            <a:ext cx="1981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b="1" dirty="0" smtClean="0">
                <a:solidFill>
                  <a:srgbClr val="FF0000"/>
                </a:solidFill>
                <a:latin typeface="VNI-Avo" pitchFamily="2" charset="0"/>
              </a:rPr>
              <a:t>S</a:t>
            </a:r>
            <a:endParaRPr lang="en-US" sz="300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838200"/>
            <a:ext cx="1981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b="1" dirty="0" smtClean="0">
                <a:solidFill>
                  <a:srgbClr val="FF0000"/>
                </a:solidFill>
                <a:latin typeface="VNI-Avo" pitchFamily="2" charset="0"/>
              </a:rPr>
              <a:t>s</a:t>
            </a:r>
            <a:endParaRPr lang="en-US" sz="300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pic>
        <p:nvPicPr>
          <p:cNvPr id="2050" name="Picture 2" descr="Káº¿t quáº£ hÃ¬nh áº£nh cho chá»¯ s viáº¿t thÆ°á»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2057400"/>
            <a:ext cx="2819400" cy="289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914493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hoa-se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114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609600" y="4343400"/>
            <a:ext cx="8534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</a:rPr>
              <a:t>Hoa</a:t>
            </a:r>
            <a:r>
              <a:rPr lang="en-US" sz="150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</a:rPr>
              <a:t>sen</a:t>
            </a:r>
            <a:endParaRPr lang="en-US" sz="150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42657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Sciuru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148"/>
            <a:ext cx="9067800" cy="43194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533400" y="4572000"/>
            <a:ext cx="8103500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0" b="1" dirty="0">
                <a:solidFill>
                  <a:srgbClr val="FF0000"/>
                </a:solidFill>
                <a:latin typeface="VNI-Avo" pitchFamily="2" charset="0"/>
              </a:rPr>
              <a:t>Con </a:t>
            </a:r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</a:rPr>
              <a:t>soùc</a:t>
            </a:r>
            <a:endParaRPr lang="en-US" sz="150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15602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maxresdefault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60" y="2994"/>
            <a:ext cx="9108139" cy="40356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0" y="4302034"/>
            <a:ext cx="919835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</a:rPr>
              <a:t>Chim</a:t>
            </a:r>
            <a:r>
              <a:rPr lang="en-US" sz="150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15000" b="1" dirty="0" err="1">
                <a:solidFill>
                  <a:srgbClr val="FF0000"/>
                </a:solidFill>
                <a:latin typeface="VNI-Avo" pitchFamily="2" charset="0"/>
              </a:rPr>
              <a:t>saùo</a:t>
            </a:r>
            <a:endParaRPr lang="en-US" sz="15000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5967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202289139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594" y="15240"/>
            <a:ext cx="3638006" cy="280415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4546004" y="390435"/>
            <a:ext cx="451117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Chim</a:t>
            </a:r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saùo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2205" y="3343364"/>
            <a:ext cx="42514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Ngoâi</a:t>
            </a:r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sao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9697" y="4953000"/>
            <a:ext cx="398378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Con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soùc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31210" y="1645196"/>
            <a:ext cx="38731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Hoa</a:t>
            </a:r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sen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pic>
        <p:nvPicPr>
          <p:cNvPr id="12" name="sai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838200"/>
            <a:ext cx="304800" cy="304800"/>
          </a:xfrm>
          <a:prstGeom prst="rect">
            <a:avLst/>
          </a:prstGeom>
        </p:spPr>
      </p:pic>
      <p:pic>
        <p:nvPicPr>
          <p:cNvPr id="13" name="sai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572000" y="2133600"/>
            <a:ext cx="304800" cy="304800"/>
          </a:xfrm>
          <a:prstGeom prst="rect">
            <a:avLst/>
          </a:prstGeom>
        </p:spPr>
      </p:pic>
      <p:pic>
        <p:nvPicPr>
          <p:cNvPr id="19" name="sai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4724400" y="5410200"/>
            <a:ext cx="304800" cy="304800"/>
          </a:xfrm>
          <a:prstGeom prst="rect">
            <a:avLst/>
          </a:prstGeom>
        </p:spPr>
      </p:pic>
      <p:pic>
        <p:nvPicPr>
          <p:cNvPr id="20" name="dung-6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8"/>
          <a:stretch>
            <a:fillRect/>
          </a:stretch>
        </p:blipFill>
        <p:spPr>
          <a:xfrm>
            <a:off x="4495800" y="38100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3499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14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20228913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62" y="0"/>
            <a:ext cx="9130937" cy="42767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838200" y="45720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0" b="1" dirty="0" err="1" smtClean="0">
                <a:solidFill>
                  <a:srgbClr val="FF0000"/>
                </a:solidFill>
                <a:latin typeface="VNI-Avo" pitchFamily="2" charset="0"/>
                <a:cs typeface="Arial" pitchFamily="34" charset="0"/>
              </a:rPr>
              <a:t>Ngoâi</a:t>
            </a:r>
            <a:r>
              <a:rPr lang="en-US" sz="12000" b="1" dirty="0" smtClean="0">
                <a:solidFill>
                  <a:srgbClr val="FF0000"/>
                </a:solidFill>
                <a:latin typeface="VNI-Avo" pitchFamily="2" charset="0"/>
                <a:cs typeface="Arial" pitchFamily="34" charset="0"/>
              </a:rPr>
              <a:t> </a:t>
            </a:r>
            <a:r>
              <a:rPr lang="en-US" sz="12000" b="1" dirty="0" err="1" smtClean="0">
                <a:solidFill>
                  <a:srgbClr val="FF0000"/>
                </a:solidFill>
                <a:latin typeface="VNI-Avo" pitchFamily="2" charset="0"/>
                <a:cs typeface="Arial" pitchFamily="34" charset="0"/>
              </a:rPr>
              <a:t>sao</a:t>
            </a:r>
            <a:endParaRPr lang="en-US" sz="12000" dirty="0"/>
          </a:p>
        </p:txBody>
      </p:sp>
    </p:spTree>
    <p:extLst>
      <p:ext uri="{BB962C8B-B14F-4D97-AF65-F5344CB8AC3E}">
        <p14:creationId xmlns="" xmlns:p14="http://schemas.microsoft.com/office/powerpoint/2010/main" val="12683714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Administrator\My Documents\My Pictures\Sciurus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03" y="100148"/>
            <a:ext cx="3705497" cy="31002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4419600" y="3538580"/>
            <a:ext cx="451117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Chim</a:t>
            </a:r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saùo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1210" y="5410200"/>
            <a:ext cx="398378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Con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soùc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2703" y="1295400"/>
            <a:ext cx="38731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Hoa</a:t>
            </a:r>
            <a:r>
              <a:rPr lang="en-US" sz="7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VNI-Avo" pitchFamily="2" charset="0"/>
              </a:rPr>
              <a:t>sen</a:t>
            </a:r>
            <a:endParaRPr lang="en-US" sz="7200" dirty="0">
              <a:solidFill>
                <a:srgbClr val="FF0000"/>
              </a:solidFill>
              <a:latin typeface="VNI-Avo" pitchFamily="2" charset="0"/>
            </a:endParaRPr>
          </a:p>
        </p:txBody>
      </p:sp>
      <p:pic>
        <p:nvPicPr>
          <p:cNvPr id="10" name="sai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724400" y="1752600"/>
            <a:ext cx="304800" cy="304800"/>
          </a:xfrm>
          <a:prstGeom prst="rect">
            <a:avLst/>
          </a:prstGeom>
        </p:spPr>
      </p:pic>
      <p:pic>
        <p:nvPicPr>
          <p:cNvPr id="11" name="sai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191000" y="3962400"/>
            <a:ext cx="304800" cy="304800"/>
          </a:xfrm>
          <a:prstGeom prst="rect">
            <a:avLst/>
          </a:prstGeom>
        </p:spPr>
      </p:pic>
      <p:pic>
        <p:nvPicPr>
          <p:cNvPr id="12" name="dung-6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/>
          <a:stretch>
            <a:fillRect/>
          </a:stretch>
        </p:blipFill>
        <p:spPr>
          <a:xfrm>
            <a:off x="4572000" y="58674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17228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8" dur="1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Administrator\My Documents\My Pictures\Sciuru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03" y="100148"/>
            <a:ext cx="9115697" cy="41670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1295400" y="4648200"/>
            <a:ext cx="7543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0" b="1" dirty="0">
                <a:solidFill>
                  <a:srgbClr val="FF0000"/>
                </a:solidFill>
                <a:latin typeface="VNI-Avo" pitchFamily="2" charset="0"/>
              </a:rPr>
              <a:t>Con </a:t>
            </a:r>
            <a:r>
              <a:rPr lang="en-US" sz="12000" b="1" dirty="0" err="1">
                <a:solidFill>
                  <a:srgbClr val="FF0000"/>
                </a:solidFill>
                <a:latin typeface="VNI-Avo" pitchFamily="2" charset="0"/>
              </a:rPr>
              <a:t>soùc</a:t>
            </a:r>
            <a:endParaRPr lang="en-US" sz="12000" dirty="0"/>
          </a:p>
        </p:txBody>
      </p:sp>
    </p:spTree>
    <p:extLst>
      <p:ext uri="{BB962C8B-B14F-4D97-AF65-F5344CB8AC3E}">
        <p14:creationId xmlns="" xmlns:p14="http://schemas.microsoft.com/office/powerpoint/2010/main" val="541557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istrator\My Documents\My Pictures\hoa-sen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352800" cy="2895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2590800" y="3200400"/>
            <a:ext cx="595387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dirty="0" err="1">
                <a:solidFill>
                  <a:srgbClr val="FF0000"/>
                </a:solidFill>
                <a:latin typeface="VNI-Avo" pitchFamily="2" charset="0"/>
              </a:rPr>
              <a:t>Chim</a:t>
            </a:r>
            <a:r>
              <a:rPr lang="en-US" sz="96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9600" b="1" dirty="0" err="1">
                <a:solidFill>
                  <a:srgbClr val="FF0000"/>
                </a:solidFill>
                <a:latin typeface="VNI-Avo" pitchFamily="2" charset="0"/>
              </a:rPr>
              <a:t>saùo</a:t>
            </a:r>
            <a:endParaRPr lang="en-US" sz="9600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5029200"/>
            <a:ext cx="510428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dirty="0" err="1">
                <a:solidFill>
                  <a:srgbClr val="FF0000"/>
                </a:solidFill>
                <a:latin typeface="VNI-Avo" pitchFamily="2" charset="0"/>
              </a:rPr>
              <a:t>Hoa</a:t>
            </a:r>
            <a:r>
              <a:rPr lang="en-US" sz="96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9600" b="1" dirty="0" err="1">
                <a:solidFill>
                  <a:srgbClr val="FF0000"/>
                </a:solidFill>
                <a:latin typeface="VNI-Avo" pitchFamily="2" charset="0"/>
              </a:rPr>
              <a:t>sen</a:t>
            </a:r>
            <a:endParaRPr lang="en-US" sz="9600" dirty="0">
              <a:solidFill>
                <a:srgbClr val="FF0000"/>
              </a:solidFill>
              <a:latin typeface="VNI-Avo" pitchFamily="2" charset="0"/>
            </a:endParaRPr>
          </a:p>
        </p:txBody>
      </p:sp>
      <p:pic>
        <p:nvPicPr>
          <p:cNvPr id="9" name="dung-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2514600" y="5715000"/>
            <a:ext cx="304800" cy="304800"/>
          </a:xfrm>
          <a:prstGeom prst="rect">
            <a:avLst/>
          </a:prstGeom>
        </p:spPr>
      </p:pic>
      <p:pic>
        <p:nvPicPr>
          <p:cNvPr id="10" name="sai-1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2438400" y="38862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562950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8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52</Words>
  <Application>Microsoft Office PowerPoint</Application>
  <PresentationFormat>On-screen Show (4:3)</PresentationFormat>
  <Paragraphs>32</Paragraphs>
  <Slides>13</Slides>
  <Notes>1</Notes>
  <HiddenSlides>0</HiddenSlides>
  <MMClips>9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Carcassonno</cp:lastModifiedBy>
  <cp:revision>36</cp:revision>
  <dcterms:created xsi:type="dcterms:W3CDTF">2018-03-27T16:02:03Z</dcterms:created>
  <dcterms:modified xsi:type="dcterms:W3CDTF">2018-03-29T04:54:42Z</dcterms:modified>
</cp:coreProperties>
</file>