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1" r:id="rId1"/>
    <p:sldMasterId id="2147484352" r:id="rId2"/>
  </p:sldMasterIdLst>
  <p:notesMasterIdLst>
    <p:notesMasterId r:id="rId68"/>
  </p:notesMasterIdLst>
  <p:sldIdLst>
    <p:sldId id="792" r:id="rId3"/>
    <p:sldId id="689" r:id="rId4"/>
    <p:sldId id="617" r:id="rId5"/>
    <p:sldId id="693" r:id="rId6"/>
    <p:sldId id="707" r:id="rId7"/>
    <p:sldId id="735" r:id="rId8"/>
    <p:sldId id="694" r:id="rId9"/>
    <p:sldId id="715" r:id="rId10"/>
    <p:sldId id="724" r:id="rId11"/>
    <p:sldId id="725" r:id="rId12"/>
    <p:sldId id="716" r:id="rId13"/>
    <p:sldId id="717" r:id="rId14"/>
    <p:sldId id="788" r:id="rId15"/>
    <p:sldId id="708" r:id="rId16"/>
    <p:sldId id="736" r:id="rId17"/>
    <p:sldId id="790" r:id="rId18"/>
    <p:sldId id="709" r:id="rId19"/>
    <p:sldId id="710" r:id="rId20"/>
    <p:sldId id="695" r:id="rId21"/>
    <p:sldId id="737" r:id="rId22"/>
    <p:sldId id="700" r:id="rId23"/>
    <p:sldId id="722" r:id="rId24"/>
    <p:sldId id="718" r:id="rId25"/>
    <p:sldId id="721" r:id="rId26"/>
    <p:sldId id="702" r:id="rId27"/>
    <p:sldId id="720" r:id="rId28"/>
    <p:sldId id="738" r:id="rId29"/>
    <p:sldId id="696" r:id="rId30"/>
    <p:sldId id="727" r:id="rId31"/>
    <p:sldId id="704" r:id="rId32"/>
    <p:sldId id="731" r:id="rId33"/>
    <p:sldId id="698" r:id="rId34"/>
    <p:sldId id="739" r:id="rId35"/>
    <p:sldId id="692" r:id="rId36"/>
    <p:sldId id="733" r:id="rId37"/>
    <p:sldId id="776" r:id="rId38"/>
    <p:sldId id="740" r:id="rId39"/>
    <p:sldId id="775" r:id="rId40"/>
    <p:sldId id="741" r:id="rId41"/>
    <p:sldId id="751" r:id="rId42"/>
    <p:sldId id="754" r:id="rId43"/>
    <p:sldId id="755" r:id="rId44"/>
    <p:sldId id="756" r:id="rId45"/>
    <p:sldId id="757" r:id="rId46"/>
    <p:sldId id="758" r:id="rId47"/>
    <p:sldId id="764" r:id="rId48"/>
    <p:sldId id="783" r:id="rId49"/>
    <p:sldId id="784" r:id="rId50"/>
    <p:sldId id="765" r:id="rId51"/>
    <p:sldId id="768" r:id="rId52"/>
    <p:sldId id="769" r:id="rId53"/>
    <p:sldId id="770" r:id="rId54"/>
    <p:sldId id="767" r:id="rId55"/>
    <p:sldId id="771" r:id="rId56"/>
    <p:sldId id="773" r:id="rId57"/>
    <p:sldId id="744" r:id="rId58"/>
    <p:sldId id="785" r:id="rId59"/>
    <p:sldId id="786" r:id="rId60"/>
    <p:sldId id="746" r:id="rId61"/>
    <p:sldId id="747" r:id="rId62"/>
    <p:sldId id="750" r:id="rId63"/>
    <p:sldId id="743" r:id="rId64"/>
    <p:sldId id="774" r:id="rId65"/>
    <p:sldId id="728" r:id="rId66"/>
    <p:sldId id="658" r:id="rId67"/>
  </p:sldIdLst>
  <p:sldSz cx="12192000" cy="6858000"/>
  <p:notesSz cx="6735763" cy="9866313"/>
  <p:custDataLst>
    <p:tags r:id="rId69"/>
  </p:custDataLst>
  <p:defaultTextStyle>
    <a:defPPr>
      <a:defRPr lang="vi-VN"/>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00CC"/>
    <a:srgbClr val="FF0066"/>
    <a:srgbClr val="0000FF"/>
    <a:srgbClr val="000099"/>
    <a:srgbClr val="CCFFFF"/>
    <a:srgbClr val="3366FF"/>
    <a:srgbClr val="CCECFF"/>
    <a:srgbClr val="F9F9DD"/>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5" autoAdjust="0"/>
    <p:restoredTop sz="94660"/>
  </p:normalViewPr>
  <p:slideViewPr>
    <p:cSldViewPr snapToGrid="0">
      <p:cViewPr varScale="1">
        <p:scale>
          <a:sx n="63" d="100"/>
          <a:sy n="63" d="100"/>
        </p:scale>
        <p:origin x="672"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1BFAD-5DEE-44A8-BFD0-346303AE95E4}"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852A18B2-F992-4B49-BB4E-86258959D25A}">
      <dgm:prSet custT="1"/>
      <dgm:spPr/>
      <dgm:t>
        <a:bodyPr/>
        <a:lstStyle/>
        <a:p>
          <a:pPr algn="just">
            <a:lnSpc>
              <a:spcPct val="150000"/>
            </a:lnSpc>
          </a:pP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Nhà</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chủ</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yếu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là</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làm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quen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các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năng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tạo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hình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âm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nhạc</a:t>
          </a:r>
          <a:r>
            <a:rPr lang="en-US" sz="3200" b="0" dirty="0" smtClean="0">
              <a:latin typeface="Times New Roman" panose="02020603050405020304" pitchFamily="18" charset="0"/>
              <a:cs typeface="Times New Roman" panose="02020603050405020304" pitchFamily="18" charset="0"/>
            </a:rPr>
            <a:t> ở </a:t>
          </a:r>
          <a:r>
            <a:rPr lang="en-US" sz="3200" b="0" dirty="0" err="1" smtClean="0">
              <a:latin typeface="Times New Roman" panose="02020603050405020304" pitchFamily="18" charset="0"/>
              <a:cs typeface="Times New Roman" panose="02020603050405020304" pitchFamily="18" charset="0"/>
            </a:rPr>
            <a:t>mức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độ</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hứng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thú</a:t>
          </a:r>
          <a:r>
            <a:rPr lang="en-US" sz="3200" b="0" dirty="0" smtClean="0">
              <a:latin typeface="Times New Roman" panose="02020603050405020304" pitchFamily="18" charset="0"/>
              <a:cs typeface="Times New Roman" panose="02020603050405020304" pitchFamily="18" charset="0"/>
            </a:rPr>
            <a:t>, ham </a:t>
          </a:r>
          <a:r>
            <a:rPr lang="en-US" sz="3200" b="0" dirty="0" err="1" smtClean="0">
              <a:latin typeface="Times New Roman" panose="02020603050405020304" pitchFamily="18" charset="0"/>
              <a:cs typeface="Times New Roman" panose="02020603050405020304" pitchFamily="18" charset="0"/>
            </a:rPr>
            <a:t>thích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không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quá</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chú</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trọng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vào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năng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được</a:t>
          </a:r>
          <a:r>
            <a:rPr lang="en-US" sz="3200" b="0" dirty="0" smtClean="0">
              <a:latin typeface="Times New Roman" panose="02020603050405020304" pitchFamily="18" charset="0"/>
              <a:cs typeface="Times New Roman" panose="02020603050405020304" pitchFamily="18" charset="0"/>
            </a:rPr>
            <a:t>.</a:t>
          </a:r>
          <a:endParaRPr lang="en-US" sz="3200" b="0" dirty="0">
            <a:latin typeface="Times New Roman" panose="02020603050405020304" pitchFamily="18" charset="0"/>
            <a:cs typeface="Times New Roman" panose="02020603050405020304" pitchFamily="18" charset="0"/>
          </a:endParaRPr>
        </a:p>
      </dgm:t>
    </dgm:pt>
    <dgm:pt modelId="{52D8B337-4F6A-4DA0-9326-FE3F8D4C55C0}" type="parTrans" cxnId="{2498C563-1B15-488F-B548-3AD407208375}">
      <dgm:prSet/>
      <dgm:spPr/>
      <dgm:t>
        <a:bodyPr/>
        <a:lstStyle/>
        <a:p>
          <a:pPr algn="just"/>
          <a:endParaRPr lang="en-US" sz="2800" b="0">
            <a:solidFill>
              <a:schemeClr val="tx1"/>
            </a:solidFill>
          </a:endParaRPr>
        </a:p>
      </dgm:t>
    </dgm:pt>
    <dgm:pt modelId="{956D1A4D-AB8D-44A5-BC84-063DBA342C60}" type="sibTrans" cxnId="{2498C563-1B15-488F-B548-3AD407208375}">
      <dgm:prSet/>
      <dgm:spPr/>
      <dgm:t>
        <a:bodyPr/>
        <a:lstStyle/>
        <a:p>
          <a:pPr algn="just"/>
          <a:endParaRPr lang="en-US" sz="2800" b="0">
            <a:solidFill>
              <a:schemeClr val="tx1"/>
            </a:solidFill>
          </a:endParaRPr>
        </a:p>
      </dgm:t>
    </dgm:pt>
    <dgm:pt modelId="{ACF55C61-B310-4928-BABD-4A6D21BA005A}">
      <dgm:prSet custT="1"/>
      <dgm:spPr/>
      <dgm:t>
        <a:bodyPr/>
        <a:lstStyle/>
        <a:p>
          <a:pPr algn="just">
            <a:lnSpc>
              <a:spcPct val="150000"/>
            </a:lnSpc>
          </a:pPr>
          <a:r>
            <a:rPr lang="en-US" sz="3200" b="0" dirty="0" smtClean="0">
              <a:latin typeface="Times New Roman" panose="02020603050405020304" pitchFamily="18" charset="0"/>
              <a:cs typeface="Times New Roman" panose="02020603050405020304" pitchFamily="18" charset="0"/>
            </a:rPr>
            <a:t>- GV </a:t>
          </a:r>
          <a:r>
            <a:rPr lang="en-US" sz="3200" b="0" dirty="0" err="1" smtClean="0">
              <a:latin typeface="Times New Roman" panose="02020603050405020304" pitchFamily="18" charset="0"/>
              <a:cs typeface="Times New Roman" panose="02020603050405020304" pitchFamily="18" charset="0"/>
            </a:rPr>
            <a:t>chọn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nội</a:t>
          </a:r>
          <a:r>
            <a:rPr lang="en-US" sz="3200" b="0" dirty="0" smtClean="0">
              <a:latin typeface="Times New Roman" panose="02020603050405020304" pitchFamily="18" charset="0"/>
              <a:cs typeface="Times New Roman" panose="02020603050405020304" pitchFamily="18" charset="0"/>
            </a:rPr>
            <a:t> dung </a:t>
          </a:r>
          <a:r>
            <a:rPr lang="en-US" sz="3200" b="0" dirty="0" err="1" smtClean="0">
              <a:latin typeface="Times New Roman" panose="02020603050405020304" pitchFamily="18" charset="0"/>
              <a:cs typeface="Times New Roman" panose="02020603050405020304" pitchFamily="18" charset="0"/>
            </a:rPr>
            <a:t>tổ</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chức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động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tạo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hình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âm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nhạc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cần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hợp</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độ</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tuổi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hợp</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thời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điểm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hợp</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năng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lực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có</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thể</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tổ</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chức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trong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giờ</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học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giờ</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vui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chơi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động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chiều</a:t>
          </a:r>
          <a:r>
            <a:rPr lang="en-US" sz="3200" b="0" dirty="0" smtClean="0">
              <a:latin typeface="Times New Roman" panose="02020603050405020304" pitchFamily="18" charset="0"/>
              <a:cs typeface="Times New Roman" panose="02020603050405020304" pitchFamily="18" charset="0"/>
            </a:rPr>
            <a:t>….)</a:t>
          </a:r>
          <a:endParaRPr lang="en-US" sz="3200" b="0" dirty="0">
            <a:latin typeface="Times New Roman" panose="02020603050405020304" pitchFamily="18" charset="0"/>
            <a:cs typeface="Times New Roman" panose="02020603050405020304" pitchFamily="18" charset="0"/>
          </a:endParaRPr>
        </a:p>
      </dgm:t>
    </dgm:pt>
    <dgm:pt modelId="{34934DA9-472E-4019-87E1-26B083F0DD2E}" type="parTrans" cxnId="{C5284E47-1AE5-442C-9919-390180AAD660}">
      <dgm:prSet/>
      <dgm:spPr/>
      <dgm:t>
        <a:bodyPr/>
        <a:lstStyle/>
        <a:p>
          <a:pPr algn="just"/>
          <a:endParaRPr lang="en-US" sz="2800" b="0">
            <a:solidFill>
              <a:schemeClr val="tx1"/>
            </a:solidFill>
          </a:endParaRPr>
        </a:p>
      </dgm:t>
    </dgm:pt>
    <dgm:pt modelId="{2258562D-2C30-41D7-A55A-376370BEE2D5}" type="sibTrans" cxnId="{C5284E47-1AE5-442C-9919-390180AAD660}">
      <dgm:prSet/>
      <dgm:spPr/>
      <dgm:t>
        <a:bodyPr/>
        <a:lstStyle/>
        <a:p>
          <a:pPr algn="just"/>
          <a:endParaRPr lang="en-US" sz="2800" b="0">
            <a:solidFill>
              <a:schemeClr val="tx1"/>
            </a:solidFill>
          </a:endParaRPr>
        </a:p>
      </dgm:t>
    </dgm:pt>
    <dgm:pt modelId="{33699320-0291-4948-9A22-D25C70F95833}" type="pres">
      <dgm:prSet presAssocID="{3891BFAD-5DEE-44A8-BFD0-346303AE95E4}" presName="Name0" presStyleCnt="0">
        <dgm:presLayoutVars>
          <dgm:chMax val="7"/>
          <dgm:chPref val="7"/>
          <dgm:dir/>
        </dgm:presLayoutVars>
      </dgm:prSet>
      <dgm:spPr/>
      <dgm:t>
        <a:bodyPr/>
        <a:lstStyle/>
        <a:p>
          <a:endParaRPr lang="en-US"/>
        </a:p>
      </dgm:t>
    </dgm:pt>
    <dgm:pt modelId="{5293DF21-93B1-4D82-9D00-4521D83B7B76}" type="pres">
      <dgm:prSet presAssocID="{3891BFAD-5DEE-44A8-BFD0-346303AE95E4}" presName="Name1" presStyleCnt="0"/>
      <dgm:spPr/>
      <dgm:t>
        <a:bodyPr/>
        <a:lstStyle/>
        <a:p>
          <a:endParaRPr lang="en-US"/>
        </a:p>
      </dgm:t>
    </dgm:pt>
    <dgm:pt modelId="{AFC65F21-063A-44E8-BEE2-C68F22C8C55E}" type="pres">
      <dgm:prSet presAssocID="{3891BFAD-5DEE-44A8-BFD0-346303AE95E4}" presName="cycle" presStyleCnt="0"/>
      <dgm:spPr/>
      <dgm:t>
        <a:bodyPr/>
        <a:lstStyle/>
        <a:p>
          <a:endParaRPr lang="en-US"/>
        </a:p>
      </dgm:t>
    </dgm:pt>
    <dgm:pt modelId="{B64DE2F3-E422-484D-8DE1-E2929E562968}" type="pres">
      <dgm:prSet presAssocID="{3891BFAD-5DEE-44A8-BFD0-346303AE95E4}" presName="srcNode" presStyleLbl="node1" presStyleIdx="0" presStyleCnt="2"/>
      <dgm:spPr/>
      <dgm:t>
        <a:bodyPr/>
        <a:lstStyle/>
        <a:p>
          <a:endParaRPr lang="en-US"/>
        </a:p>
      </dgm:t>
    </dgm:pt>
    <dgm:pt modelId="{0E5406F3-28A8-4160-AF81-AD1AE1378D70}" type="pres">
      <dgm:prSet presAssocID="{3891BFAD-5DEE-44A8-BFD0-346303AE95E4}" presName="conn" presStyleLbl="parChTrans1D2" presStyleIdx="0" presStyleCnt="1"/>
      <dgm:spPr/>
      <dgm:t>
        <a:bodyPr/>
        <a:lstStyle/>
        <a:p>
          <a:endParaRPr lang="en-US"/>
        </a:p>
      </dgm:t>
    </dgm:pt>
    <dgm:pt modelId="{FCD9749F-8241-4557-9CF1-EC8B6F3F1BE2}" type="pres">
      <dgm:prSet presAssocID="{3891BFAD-5DEE-44A8-BFD0-346303AE95E4}" presName="extraNode" presStyleLbl="node1" presStyleIdx="0" presStyleCnt="2"/>
      <dgm:spPr/>
      <dgm:t>
        <a:bodyPr/>
        <a:lstStyle/>
        <a:p>
          <a:endParaRPr lang="en-US"/>
        </a:p>
      </dgm:t>
    </dgm:pt>
    <dgm:pt modelId="{09658348-70E3-45DA-8D83-50350990022C}" type="pres">
      <dgm:prSet presAssocID="{3891BFAD-5DEE-44A8-BFD0-346303AE95E4}" presName="dstNode" presStyleLbl="node1" presStyleIdx="0" presStyleCnt="2"/>
      <dgm:spPr/>
      <dgm:t>
        <a:bodyPr/>
        <a:lstStyle/>
        <a:p>
          <a:endParaRPr lang="en-US"/>
        </a:p>
      </dgm:t>
    </dgm:pt>
    <dgm:pt modelId="{EDDC4099-6E76-4EA4-8A20-FA9EDE527435}" type="pres">
      <dgm:prSet presAssocID="{852A18B2-F992-4B49-BB4E-86258959D25A}" presName="text_1" presStyleLbl="node1" presStyleIdx="0" presStyleCnt="2" custScaleY="147855" custLinFactNeighborY="-20086">
        <dgm:presLayoutVars>
          <dgm:bulletEnabled val="1"/>
        </dgm:presLayoutVars>
      </dgm:prSet>
      <dgm:spPr/>
      <dgm:t>
        <a:bodyPr/>
        <a:lstStyle/>
        <a:p>
          <a:endParaRPr lang="en-US"/>
        </a:p>
      </dgm:t>
    </dgm:pt>
    <dgm:pt modelId="{A958DABD-7D55-4B5F-BC6D-FC4FFF0ABA90}" type="pres">
      <dgm:prSet presAssocID="{852A18B2-F992-4B49-BB4E-86258959D25A}" presName="accent_1" presStyleCnt="0"/>
      <dgm:spPr/>
      <dgm:t>
        <a:bodyPr/>
        <a:lstStyle/>
        <a:p>
          <a:endParaRPr lang="en-US"/>
        </a:p>
      </dgm:t>
    </dgm:pt>
    <dgm:pt modelId="{4468D788-5F97-4445-85CC-E587C5E643C0}" type="pres">
      <dgm:prSet presAssocID="{852A18B2-F992-4B49-BB4E-86258959D25A}" presName="accentRepeatNode" presStyleLbl="solidFgAcc1" presStyleIdx="0" presStyleCnt="2" custScaleX="63134" custScaleY="56299" custLinFactNeighborX="-731" custLinFactNeighborY="-19735">
        <dgm:style>
          <a:lnRef idx="0">
            <a:schemeClr val="accent2"/>
          </a:lnRef>
          <a:fillRef idx="3">
            <a:schemeClr val="accent2"/>
          </a:fillRef>
          <a:effectRef idx="3">
            <a:schemeClr val="accent2"/>
          </a:effectRef>
          <a:fontRef idx="minor">
            <a:schemeClr val="lt1"/>
          </a:fontRef>
        </dgm:style>
      </dgm:prSet>
      <dgm:spPr/>
      <dgm:t>
        <a:bodyPr/>
        <a:lstStyle/>
        <a:p>
          <a:endParaRPr lang="en-US"/>
        </a:p>
      </dgm:t>
    </dgm:pt>
    <dgm:pt modelId="{0DB0EE53-0AEA-416D-912C-419333F0798F}" type="pres">
      <dgm:prSet presAssocID="{ACF55C61-B310-4928-BABD-4A6D21BA005A}" presName="text_2" presStyleLbl="node1" presStyleIdx="1" presStyleCnt="2" custScaleY="179913" custLinFactNeighborX="-408" custLinFactNeighborY="17360">
        <dgm:presLayoutVars>
          <dgm:bulletEnabled val="1"/>
        </dgm:presLayoutVars>
      </dgm:prSet>
      <dgm:spPr/>
      <dgm:t>
        <a:bodyPr/>
        <a:lstStyle/>
        <a:p>
          <a:endParaRPr lang="en-US"/>
        </a:p>
      </dgm:t>
    </dgm:pt>
    <dgm:pt modelId="{3C0344CD-EEC7-42BE-A747-07260F7A55D6}" type="pres">
      <dgm:prSet presAssocID="{ACF55C61-B310-4928-BABD-4A6D21BA005A}" presName="accent_2" presStyleCnt="0"/>
      <dgm:spPr/>
      <dgm:t>
        <a:bodyPr/>
        <a:lstStyle/>
        <a:p>
          <a:endParaRPr lang="en-US"/>
        </a:p>
      </dgm:t>
    </dgm:pt>
    <dgm:pt modelId="{24563FFF-11D5-44C1-BB80-B0AAEC5AD9AF}" type="pres">
      <dgm:prSet presAssocID="{ACF55C61-B310-4928-BABD-4A6D21BA005A}" presName="accentRepeatNode" presStyleLbl="solidFgAcc1" presStyleIdx="1" presStyleCnt="2" custScaleX="57326" custScaleY="55399">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Lst>
  <dgm:cxnLst>
    <dgm:cxn modelId="{C5284E47-1AE5-442C-9919-390180AAD660}" srcId="{3891BFAD-5DEE-44A8-BFD0-346303AE95E4}" destId="{ACF55C61-B310-4928-BABD-4A6D21BA005A}" srcOrd="1" destOrd="0" parTransId="{34934DA9-472E-4019-87E1-26B083F0DD2E}" sibTransId="{2258562D-2C30-41D7-A55A-376370BEE2D5}"/>
    <dgm:cxn modelId="{63A4FE39-12CD-4057-88C3-E3B45723A0C2}" type="presOf" srcId="{852A18B2-F992-4B49-BB4E-86258959D25A}" destId="{EDDC4099-6E76-4EA4-8A20-FA9EDE527435}" srcOrd="0" destOrd="0" presId="urn:microsoft.com/office/officeart/2008/layout/VerticalCurvedList"/>
    <dgm:cxn modelId="{D43DA5F9-062F-458D-B23B-7E24CF4CE6AA}" type="presOf" srcId="{ACF55C61-B310-4928-BABD-4A6D21BA005A}" destId="{0DB0EE53-0AEA-416D-912C-419333F0798F}" srcOrd="0" destOrd="0" presId="urn:microsoft.com/office/officeart/2008/layout/VerticalCurvedList"/>
    <dgm:cxn modelId="{2498C563-1B15-488F-B548-3AD407208375}" srcId="{3891BFAD-5DEE-44A8-BFD0-346303AE95E4}" destId="{852A18B2-F992-4B49-BB4E-86258959D25A}" srcOrd="0" destOrd="0" parTransId="{52D8B337-4F6A-4DA0-9326-FE3F8D4C55C0}" sibTransId="{956D1A4D-AB8D-44A5-BC84-063DBA342C60}"/>
    <dgm:cxn modelId="{F9353DD2-2390-4774-A454-C46C4B8B9456}" type="presOf" srcId="{3891BFAD-5DEE-44A8-BFD0-346303AE95E4}" destId="{33699320-0291-4948-9A22-D25C70F95833}" srcOrd="0" destOrd="0" presId="urn:microsoft.com/office/officeart/2008/layout/VerticalCurvedList"/>
    <dgm:cxn modelId="{5E875090-F105-42DF-8E1B-81FBC07BA21D}" type="presOf" srcId="{956D1A4D-AB8D-44A5-BC84-063DBA342C60}" destId="{0E5406F3-28A8-4160-AF81-AD1AE1378D70}" srcOrd="0" destOrd="0" presId="urn:microsoft.com/office/officeart/2008/layout/VerticalCurvedList"/>
    <dgm:cxn modelId="{7D823C11-8259-4708-80BF-91CD20BF8933}" type="presParOf" srcId="{33699320-0291-4948-9A22-D25C70F95833}" destId="{5293DF21-93B1-4D82-9D00-4521D83B7B76}" srcOrd="0" destOrd="0" presId="urn:microsoft.com/office/officeart/2008/layout/VerticalCurvedList"/>
    <dgm:cxn modelId="{CD3CF9DC-CA06-45B1-8E6E-27E9930D1604}" type="presParOf" srcId="{5293DF21-93B1-4D82-9D00-4521D83B7B76}" destId="{AFC65F21-063A-44E8-BEE2-C68F22C8C55E}" srcOrd="0" destOrd="0" presId="urn:microsoft.com/office/officeart/2008/layout/VerticalCurvedList"/>
    <dgm:cxn modelId="{A0391B02-C80A-4DCF-AAC2-00D64A864FC0}" type="presParOf" srcId="{AFC65F21-063A-44E8-BEE2-C68F22C8C55E}" destId="{B64DE2F3-E422-484D-8DE1-E2929E562968}" srcOrd="0" destOrd="0" presId="urn:microsoft.com/office/officeart/2008/layout/VerticalCurvedList"/>
    <dgm:cxn modelId="{3E5E5605-8424-4B5C-8D4F-D7CB115342D6}" type="presParOf" srcId="{AFC65F21-063A-44E8-BEE2-C68F22C8C55E}" destId="{0E5406F3-28A8-4160-AF81-AD1AE1378D70}" srcOrd="1" destOrd="0" presId="urn:microsoft.com/office/officeart/2008/layout/VerticalCurvedList"/>
    <dgm:cxn modelId="{C63ED9A7-9917-4CD1-ADD2-2F4973CF84FB}" type="presParOf" srcId="{AFC65F21-063A-44E8-BEE2-C68F22C8C55E}" destId="{FCD9749F-8241-4557-9CF1-EC8B6F3F1BE2}" srcOrd="2" destOrd="0" presId="urn:microsoft.com/office/officeart/2008/layout/VerticalCurvedList"/>
    <dgm:cxn modelId="{517AD9FA-B9BC-4EB8-BBDC-10AB75861DD5}" type="presParOf" srcId="{AFC65F21-063A-44E8-BEE2-C68F22C8C55E}" destId="{09658348-70E3-45DA-8D83-50350990022C}" srcOrd="3" destOrd="0" presId="urn:microsoft.com/office/officeart/2008/layout/VerticalCurvedList"/>
    <dgm:cxn modelId="{E5276567-509D-401E-9B9C-B7FD8A5636F1}" type="presParOf" srcId="{5293DF21-93B1-4D82-9D00-4521D83B7B76}" destId="{EDDC4099-6E76-4EA4-8A20-FA9EDE527435}" srcOrd="1" destOrd="0" presId="urn:microsoft.com/office/officeart/2008/layout/VerticalCurvedList"/>
    <dgm:cxn modelId="{9D05DE35-0F3F-4012-BD69-86F8B8C9BFA5}" type="presParOf" srcId="{5293DF21-93B1-4D82-9D00-4521D83B7B76}" destId="{A958DABD-7D55-4B5F-BC6D-FC4FFF0ABA90}" srcOrd="2" destOrd="0" presId="urn:microsoft.com/office/officeart/2008/layout/VerticalCurvedList"/>
    <dgm:cxn modelId="{81557809-D6DE-4178-9DE0-6FDA4E90ED8B}" type="presParOf" srcId="{A958DABD-7D55-4B5F-BC6D-FC4FFF0ABA90}" destId="{4468D788-5F97-4445-85CC-E587C5E643C0}" srcOrd="0" destOrd="0" presId="urn:microsoft.com/office/officeart/2008/layout/VerticalCurvedList"/>
    <dgm:cxn modelId="{D35DF3D8-2C44-4B8C-9348-DD6F49BE34A1}" type="presParOf" srcId="{5293DF21-93B1-4D82-9D00-4521D83B7B76}" destId="{0DB0EE53-0AEA-416D-912C-419333F0798F}" srcOrd="3" destOrd="0" presId="urn:microsoft.com/office/officeart/2008/layout/VerticalCurvedList"/>
    <dgm:cxn modelId="{D0279F7D-0C01-4E75-B4E6-F02F00B292C9}" type="presParOf" srcId="{5293DF21-93B1-4D82-9D00-4521D83B7B76}" destId="{3C0344CD-EEC7-42BE-A747-07260F7A55D6}" srcOrd="4" destOrd="0" presId="urn:microsoft.com/office/officeart/2008/layout/VerticalCurvedList"/>
    <dgm:cxn modelId="{4185C728-8F3E-42E2-AA73-5185972C66A0}" type="presParOf" srcId="{3C0344CD-EEC7-42BE-A747-07260F7A55D6}" destId="{24563FFF-11D5-44C1-BB80-B0AAEC5AD9A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1BFAD-5DEE-44A8-BFD0-346303AE95E4}"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US"/>
        </a:p>
      </dgm:t>
    </dgm:pt>
    <dgm:pt modelId="{83BCBB97-015D-408B-AC2A-8E576F05E3E7}">
      <dgm:prSet custT="1"/>
      <dgm:spPr/>
      <dgm:t>
        <a:bodyPr/>
        <a:lstStyle/>
        <a:p>
          <a:pPr algn="just">
            <a:lnSpc>
              <a:spcPct val="150000"/>
            </a:lnSpc>
          </a:pP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Khuyến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khích</a:t>
          </a:r>
          <a:r>
            <a:rPr lang="en-US" sz="3200" b="0" dirty="0" smtClean="0">
              <a:latin typeface="Times New Roman" panose="02020603050405020304" pitchFamily="18" charset="0"/>
              <a:cs typeface="Times New Roman" panose="02020603050405020304" pitchFamily="18" charset="0"/>
            </a:rPr>
            <a:t> GV </a:t>
          </a:r>
          <a:r>
            <a:rPr lang="en-US" sz="3200" b="0" dirty="0" err="1" smtClean="0">
              <a:latin typeface="Times New Roman" panose="02020603050405020304" pitchFamily="18" charset="0"/>
              <a:cs typeface="Times New Roman" panose="02020603050405020304" pitchFamily="18" charset="0"/>
            </a:rPr>
            <a:t>sử</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dụng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các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bài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bài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nghe</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trong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tài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liệu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tuyển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chọn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của</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nhà</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xuất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bản</a:t>
          </a:r>
          <a:r>
            <a:rPr lang="en-US" sz="3200" b="0" dirty="0" smtClean="0">
              <a:latin typeface="Times New Roman" panose="02020603050405020304" pitchFamily="18" charset="0"/>
              <a:cs typeface="Times New Roman" panose="02020603050405020304" pitchFamily="18" charset="0"/>
            </a:rPr>
            <a:t> GD </a:t>
          </a:r>
          <a:r>
            <a:rPr lang="en-US" sz="3200" b="0" dirty="0" err="1" smtClean="0">
              <a:latin typeface="Times New Roman" panose="02020603050405020304" pitchFamily="18" charset="0"/>
              <a:cs typeface="Times New Roman" panose="02020603050405020304" pitchFamily="18" charset="0"/>
            </a:rPr>
            <a:t>đã</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được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Bộ</a:t>
          </a:r>
          <a:r>
            <a:rPr lang="en-US" sz="3200" b="0" dirty="0" smtClean="0">
              <a:latin typeface="Times New Roman" panose="02020603050405020304" pitchFamily="18" charset="0"/>
              <a:cs typeface="Times New Roman" panose="02020603050405020304" pitchFamily="18" charset="0"/>
            </a:rPr>
            <a:t> GDĐT ban </a:t>
          </a:r>
          <a:r>
            <a:rPr lang="en-US" sz="3200" b="0" dirty="0" err="1" smtClean="0">
              <a:latin typeface="Times New Roman" panose="02020603050405020304" pitchFamily="18" charset="0"/>
              <a:cs typeface="Times New Roman" panose="02020603050405020304" pitchFamily="18" charset="0"/>
            </a:rPr>
            <a:t>hành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hợp</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theo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độ</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tuổi</a:t>
          </a:r>
          <a:r>
            <a:rPr lang="en-US" sz="3200" b="0" dirty="0" smtClean="0">
              <a:latin typeface="Times New Roman" panose="02020603050405020304" pitchFamily="18" charset="0"/>
              <a:cs typeface="Times New Roman" panose="02020603050405020304" pitchFamily="18" charset="0"/>
            </a:rPr>
            <a:t>. </a:t>
          </a:r>
          <a:endParaRPr lang="en-US" sz="3200" b="0" dirty="0">
            <a:latin typeface="Times New Roman" panose="02020603050405020304" pitchFamily="18" charset="0"/>
            <a:cs typeface="Times New Roman" panose="02020603050405020304" pitchFamily="18" charset="0"/>
          </a:endParaRPr>
        </a:p>
      </dgm:t>
    </dgm:pt>
    <dgm:pt modelId="{8B77C426-DDE5-4032-9DEC-26D9F499EE69}" type="parTrans" cxnId="{E95E6561-E596-4CCF-AFC6-400BFBFE7EBD}">
      <dgm:prSet/>
      <dgm:spPr/>
      <dgm:t>
        <a:bodyPr/>
        <a:lstStyle/>
        <a:p>
          <a:pPr algn="just">
            <a:lnSpc>
              <a:spcPct val="150000"/>
            </a:lnSpc>
          </a:pPr>
          <a:endParaRPr lang="en-US" sz="2800" b="0">
            <a:solidFill>
              <a:schemeClr val="tx1"/>
            </a:solidFill>
          </a:endParaRPr>
        </a:p>
      </dgm:t>
    </dgm:pt>
    <dgm:pt modelId="{89A177F9-4DE4-4F39-826F-B6E72695C83C}" type="sibTrans" cxnId="{E95E6561-E596-4CCF-AFC6-400BFBFE7EBD}">
      <dgm:prSet/>
      <dgm:spPr/>
      <dgm:t>
        <a:bodyPr/>
        <a:lstStyle/>
        <a:p>
          <a:pPr algn="just">
            <a:lnSpc>
              <a:spcPct val="150000"/>
            </a:lnSpc>
          </a:pPr>
          <a:endParaRPr lang="en-US" sz="2800" b="0">
            <a:solidFill>
              <a:schemeClr val="tx1"/>
            </a:solidFill>
          </a:endParaRPr>
        </a:p>
      </dgm:t>
    </dgm:pt>
    <dgm:pt modelId="{AB754205-2554-48AB-8CC3-9189E0AB042A}">
      <dgm:prSet custT="1"/>
      <dgm:spPr/>
      <dgm:t>
        <a:bodyPr/>
        <a:lstStyle/>
        <a:p>
          <a:pPr algn="just">
            <a:lnSpc>
              <a:spcPct val="150000"/>
            </a:lnSpc>
          </a:pP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Mục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đích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yêu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cầu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cần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vào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trọng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tâm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không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đề</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ra</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những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yêu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cầu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không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cần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thiết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tiến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hành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các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động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phải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bám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sát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mục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đích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yêu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cầu</a:t>
          </a:r>
          <a:r>
            <a:rPr lang="en-US" sz="3200" b="0" dirty="0" smtClean="0">
              <a:latin typeface="Times New Roman" panose="02020603050405020304" pitchFamily="18" charset="0"/>
              <a:cs typeface="Times New Roman" panose="02020603050405020304" pitchFamily="18" charset="0"/>
            </a:rPr>
            <a:t>.</a:t>
          </a:r>
          <a:endParaRPr lang="en-US" sz="3200" b="0" dirty="0">
            <a:latin typeface="Times New Roman" panose="02020603050405020304" pitchFamily="18" charset="0"/>
            <a:cs typeface="Times New Roman" panose="02020603050405020304" pitchFamily="18" charset="0"/>
          </a:endParaRPr>
        </a:p>
      </dgm:t>
    </dgm:pt>
    <dgm:pt modelId="{B509FE5A-5CD3-4613-A203-F1D588F5C699}" type="parTrans" cxnId="{7593C114-9FD2-4412-B52E-6364AC7DAC15}">
      <dgm:prSet/>
      <dgm:spPr/>
      <dgm:t>
        <a:bodyPr/>
        <a:lstStyle/>
        <a:p>
          <a:pPr algn="just">
            <a:lnSpc>
              <a:spcPct val="150000"/>
            </a:lnSpc>
          </a:pPr>
          <a:endParaRPr lang="en-US" sz="2800" b="0">
            <a:solidFill>
              <a:schemeClr val="tx1"/>
            </a:solidFill>
          </a:endParaRPr>
        </a:p>
      </dgm:t>
    </dgm:pt>
    <dgm:pt modelId="{9BAAFFD9-D80B-4004-8C9A-8FB711C8BF71}" type="sibTrans" cxnId="{7593C114-9FD2-4412-B52E-6364AC7DAC15}">
      <dgm:prSet/>
      <dgm:spPr/>
      <dgm:t>
        <a:bodyPr/>
        <a:lstStyle/>
        <a:p>
          <a:pPr algn="just">
            <a:lnSpc>
              <a:spcPct val="150000"/>
            </a:lnSpc>
          </a:pPr>
          <a:endParaRPr lang="en-US" sz="2800" b="0">
            <a:solidFill>
              <a:schemeClr val="tx1"/>
            </a:solidFill>
          </a:endParaRPr>
        </a:p>
      </dgm:t>
    </dgm:pt>
    <dgm:pt modelId="{33699320-0291-4948-9A22-D25C70F95833}" type="pres">
      <dgm:prSet presAssocID="{3891BFAD-5DEE-44A8-BFD0-346303AE95E4}" presName="Name0" presStyleCnt="0">
        <dgm:presLayoutVars>
          <dgm:chMax val="7"/>
          <dgm:chPref val="7"/>
          <dgm:dir/>
        </dgm:presLayoutVars>
      </dgm:prSet>
      <dgm:spPr/>
      <dgm:t>
        <a:bodyPr/>
        <a:lstStyle/>
        <a:p>
          <a:endParaRPr lang="en-US"/>
        </a:p>
      </dgm:t>
    </dgm:pt>
    <dgm:pt modelId="{5293DF21-93B1-4D82-9D00-4521D83B7B76}" type="pres">
      <dgm:prSet presAssocID="{3891BFAD-5DEE-44A8-BFD0-346303AE95E4}" presName="Name1" presStyleCnt="0"/>
      <dgm:spPr/>
      <dgm:t>
        <a:bodyPr/>
        <a:lstStyle/>
        <a:p>
          <a:endParaRPr lang="en-US"/>
        </a:p>
      </dgm:t>
    </dgm:pt>
    <dgm:pt modelId="{AFC65F21-063A-44E8-BEE2-C68F22C8C55E}" type="pres">
      <dgm:prSet presAssocID="{3891BFAD-5DEE-44A8-BFD0-346303AE95E4}" presName="cycle" presStyleCnt="0"/>
      <dgm:spPr/>
      <dgm:t>
        <a:bodyPr/>
        <a:lstStyle/>
        <a:p>
          <a:endParaRPr lang="en-US"/>
        </a:p>
      </dgm:t>
    </dgm:pt>
    <dgm:pt modelId="{B64DE2F3-E422-484D-8DE1-E2929E562968}" type="pres">
      <dgm:prSet presAssocID="{3891BFAD-5DEE-44A8-BFD0-346303AE95E4}" presName="srcNode" presStyleLbl="node1" presStyleIdx="0" presStyleCnt="2"/>
      <dgm:spPr/>
      <dgm:t>
        <a:bodyPr/>
        <a:lstStyle/>
        <a:p>
          <a:endParaRPr lang="en-US"/>
        </a:p>
      </dgm:t>
    </dgm:pt>
    <dgm:pt modelId="{0E5406F3-28A8-4160-AF81-AD1AE1378D70}" type="pres">
      <dgm:prSet presAssocID="{3891BFAD-5DEE-44A8-BFD0-346303AE95E4}" presName="conn" presStyleLbl="parChTrans1D2" presStyleIdx="0" presStyleCnt="1"/>
      <dgm:spPr/>
      <dgm:t>
        <a:bodyPr/>
        <a:lstStyle/>
        <a:p>
          <a:endParaRPr lang="en-US"/>
        </a:p>
      </dgm:t>
    </dgm:pt>
    <dgm:pt modelId="{FCD9749F-8241-4557-9CF1-EC8B6F3F1BE2}" type="pres">
      <dgm:prSet presAssocID="{3891BFAD-5DEE-44A8-BFD0-346303AE95E4}" presName="extraNode" presStyleLbl="node1" presStyleIdx="0" presStyleCnt="2"/>
      <dgm:spPr/>
      <dgm:t>
        <a:bodyPr/>
        <a:lstStyle/>
        <a:p>
          <a:endParaRPr lang="en-US"/>
        </a:p>
      </dgm:t>
    </dgm:pt>
    <dgm:pt modelId="{09658348-70E3-45DA-8D83-50350990022C}" type="pres">
      <dgm:prSet presAssocID="{3891BFAD-5DEE-44A8-BFD0-346303AE95E4}" presName="dstNode" presStyleLbl="node1" presStyleIdx="0" presStyleCnt="2"/>
      <dgm:spPr/>
      <dgm:t>
        <a:bodyPr/>
        <a:lstStyle/>
        <a:p>
          <a:endParaRPr lang="en-US"/>
        </a:p>
      </dgm:t>
    </dgm:pt>
    <dgm:pt modelId="{28F36492-BDBD-4152-AE2C-691381C488C4}" type="pres">
      <dgm:prSet presAssocID="{83BCBB97-015D-408B-AC2A-8E576F05E3E7}" presName="text_1" presStyleLbl="node1" presStyleIdx="0" presStyleCnt="2" custScaleY="143793" custLinFactNeighborX="283" custLinFactNeighborY="-18705">
        <dgm:presLayoutVars>
          <dgm:bulletEnabled val="1"/>
        </dgm:presLayoutVars>
      </dgm:prSet>
      <dgm:spPr/>
      <dgm:t>
        <a:bodyPr/>
        <a:lstStyle/>
        <a:p>
          <a:endParaRPr lang="en-US"/>
        </a:p>
      </dgm:t>
    </dgm:pt>
    <dgm:pt modelId="{0CF8156F-ACA0-4B12-B00A-C7FA62F9419B}" type="pres">
      <dgm:prSet presAssocID="{83BCBB97-015D-408B-AC2A-8E576F05E3E7}" presName="accent_1" presStyleCnt="0"/>
      <dgm:spPr/>
      <dgm:t>
        <a:bodyPr/>
        <a:lstStyle/>
        <a:p>
          <a:endParaRPr lang="en-US"/>
        </a:p>
      </dgm:t>
    </dgm:pt>
    <dgm:pt modelId="{3F0D7A66-F6C8-4DA3-98AD-7B82257CDA6E}" type="pres">
      <dgm:prSet presAssocID="{83BCBB97-015D-408B-AC2A-8E576F05E3E7}" presName="accentRepeatNode" presStyleLbl="solidFgAcc1" presStyleIdx="0" presStyleCnt="2" custScaleX="58084" custScaleY="48853" custLinFactNeighborX="-713" custLinFactNeighborY="-7125">
        <dgm:style>
          <a:lnRef idx="0">
            <a:schemeClr val="accent5"/>
          </a:lnRef>
          <a:fillRef idx="3">
            <a:schemeClr val="accent5"/>
          </a:fillRef>
          <a:effectRef idx="3">
            <a:schemeClr val="accent5"/>
          </a:effectRef>
          <a:fontRef idx="minor">
            <a:schemeClr val="lt1"/>
          </a:fontRef>
        </dgm:style>
      </dgm:prSet>
      <dgm:spPr/>
      <dgm:t>
        <a:bodyPr/>
        <a:lstStyle/>
        <a:p>
          <a:endParaRPr lang="en-US"/>
        </a:p>
      </dgm:t>
    </dgm:pt>
    <dgm:pt modelId="{6269204A-63FA-4EFC-B624-FC9F08FBFA71}" type="pres">
      <dgm:prSet presAssocID="{AB754205-2554-48AB-8CC3-9189E0AB042A}" presName="text_2" presStyleLbl="node1" presStyleIdx="1" presStyleCnt="2" custScaleY="167949">
        <dgm:presLayoutVars>
          <dgm:bulletEnabled val="1"/>
        </dgm:presLayoutVars>
      </dgm:prSet>
      <dgm:spPr/>
      <dgm:t>
        <a:bodyPr/>
        <a:lstStyle/>
        <a:p>
          <a:endParaRPr lang="en-US"/>
        </a:p>
      </dgm:t>
    </dgm:pt>
    <dgm:pt modelId="{66F08212-20A8-454C-8F7C-694E06D5A457}" type="pres">
      <dgm:prSet presAssocID="{AB754205-2554-48AB-8CC3-9189E0AB042A}" presName="accent_2" presStyleCnt="0"/>
      <dgm:spPr/>
      <dgm:t>
        <a:bodyPr/>
        <a:lstStyle/>
        <a:p>
          <a:endParaRPr lang="en-US"/>
        </a:p>
      </dgm:t>
    </dgm:pt>
    <dgm:pt modelId="{8EB3B48D-AA7F-41DA-9CCB-FE017F5E0B4F}" type="pres">
      <dgm:prSet presAssocID="{AB754205-2554-48AB-8CC3-9189E0AB042A}" presName="accentRepeatNode" presStyleLbl="solidFgAcc1" presStyleIdx="1" presStyleCnt="2" custScaleX="54484" custScaleY="55180">
        <dgm:style>
          <a:lnRef idx="0">
            <a:schemeClr val="accent6"/>
          </a:lnRef>
          <a:fillRef idx="3">
            <a:schemeClr val="accent6"/>
          </a:fillRef>
          <a:effectRef idx="3">
            <a:schemeClr val="accent6"/>
          </a:effectRef>
          <a:fontRef idx="minor">
            <a:schemeClr val="lt1"/>
          </a:fontRef>
        </dgm:style>
      </dgm:prSet>
      <dgm:spPr/>
      <dgm:t>
        <a:bodyPr/>
        <a:lstStyle/>
        <a:p>
          <a:endParaRPr lang="en-US"/>
        </a:p>
      </dgm:t>
    </dgm:pt>
  </dgm:ptLst>
  <dgm:cxnLst>
    <dgm:cxn modelId="{92839429-A165-42EF-AA05-1E8EC0406B52}" type="presOf" srcId="{83BCBB97-015D-408B-AC2A-8E576F05E3E7}" destId="{28F36492-BDBD-4152-AE2C-691381C488C4}" srcOrd="0" destOrd="0" presId="urn:microsoft.com/office/officeart/2008/layout/VerticalCurvedList"/>
    <dgm:cxn modelId="{7593C114-9FD2-4412-B52E-6364AC7DAC15}" srcId="{3891BFAD-5DEE-44A8-BFD0-346303AE95E4}" destId="{AB754205-2554-48AB-8CC3-9189E0AB042A}" srcOrd="1" destOrd="0" parTransId="{B509FE5A-5CD3-4613-A203-F1D588F5C699}" sibTransId="{9BAAFFD9-D80B-4004-8C9A-8FB711C8BF71}"/>
    <dgm:cxn modelId="{95F6A8DA-64E4-4464-AA27-658A48B30C31}" type="presOf" srcId="{3891BFAD-5DEE-44A8-BFD0-346303AE95E4}" destId="{33699320-0291-4948-9A22-D25C70F95833}" srcOrd="0" destOrd="0" presId="urn:microsoft.com/office/officeart/2008/layout/VerticalCurvedList"/>
    <dgm:cxn modelId="{C34C9AA9-1939-4B99-AE2E-E6AB08D1D2DF}" type="presOf" srcId="{AB754205-2554-48AB-8CC3-9189E0AB042A}" destId="{6269204A-63FA-4EFC-B624-FC9F08FBFA71}" srcOrd="0" destOrd="0" presId="urn:microsoft.com/office/officeart/2008/layout/VerticalCurvedList"/>
    <dgm:cxn modelId="{E1BCDF1D-53B3-40DC-81D2-407D5E212BB8}" type="presOf" srcId="{89A177F9-4DE4-4F39-826F-B6E72695C83C}" destId="{0E5406F3-28A8-4160-AF81-AD1AE1378D70}" srcOrd="0" destOrd="0" presId="urn:microsoft.com/office/officeart/2008/layout/VerticalCurvedList"/>
    <dgm:cxn modelId="{E95E6561-E596-4CCF-AFC6-400BFBFE7EBD}" srcId="{3891BFAD-5DEE-44A8-BFD0-346303AE95E4}" destId="{83BCBB97-015D-408B-AC2A-8E576F05E3E7}" srcOrd="0" destOrd="0" parTransId="{8B77C426-DDE5-4032-9DEC-26D9F499EE69}" sibTransId="{89A177F9-4DE4-4F39-826F-B6E72695C83C}"/>
    <dgm:cxn modelId="{3A6B27B3-17FE-42E7-B205-A8D339C06570}" type="presParOf" srcId="{33699320-0291-4948-9A22-D25C70F95833}" destId="{5293DF21-93B1-4D82-9D00-4521D83B7B76}" srcOrd="0" destOrd="0" presId="urn:microsoft.com/office/officeart/2008/layout/VerticalCurvedList"/>
    <dgm:cxn modelId="{BD8A8741-F9C0-4B31-B9DA-C616C081B5B3}" type="presParOf" srcId="{5293DF21-93B1-4D82-9D00-4521D83B7B76}" destId="{AFC65F21-063A-44E8-BEE2-C68F22C8C55E}" srcOrd="0" destOrd="0" presId="urn:microsoft.com/office/officeart/2008/layout/VerticalCurvedList"/>
    <dgm:cxn modelId="{0E2F2D3A-9A07-4245-856C-B267314339F5}" type="presParOf" srcId="{AFC65F21-063A-44E8-BEE2-C68F22C8C55E}" destId="{B64DE2F3-E422-484D-8DE1-E2929E562968}" srcOrd="0" destOrd="0" presId="urn:microsoft.com/office/officeart/2008/layout/VerticalCurvedList"/>
    <dgm:cxn modelId="{17D2F302-C407-48D7-829C-A700CCF2D195}" type="presParOf" srcId="{AFC65F21-063A-44E8-BEE2-C68F22C8C55E}" destId="{0E5406F3-28A8-4160-AF81-AD1AE1378D70}" srcOrd="1" destOrd="0" presId="urn:microsoft.com/office/officeart/2008/layout/VerticalCurvedList"/>
    <dgm:cxn modelId="{70D8E64B-8677-4CED-A369-4546BC554502}" type="presParOf" srcId="{AFC65F21-063A-44E8-BEE2-C68F22C8C55E}" destId="{FCD9749F-8241-4557-9CF1-EC8B6F3F1BE2}" srcOrd="2" destOrd="0" presId="urn:microsoft.com/office/officeart/2008/layout/VerticalCurvedList"/>
    <dgm:cxn modelId="{ED0B8E4C-E278-4299-8969-200F4FCF4344}" type="presParOf" srcId="{AFC65F21-063A-44E8-BEE2-C68F22C8C55E}" destId="{09658348-70E3-45DA-8D83-50350990022C}" srcOrd="3" destOrd="0" presId="urn:microsoft.com/office/officeart/2008/layout/VerticalCurvedList"/>
    <dgm:cxn modelId="{10396540-7C7E-4E53-9495-57047685A8DC}" type="presParOf" srcId="{5293DF21-93B1-4D82-9D00-4521D83B7B76}" destId="{28F36492-BDBD-4152-AE2C-691381C488C4}" srcOrd="1" destOrd="0" presId="urn:microsoft.com/office/officeart/2008/layout/VerticalCurvedList"/>
    <dgm:cxn modelId="{6A8F52EA-BAB5-484C-90BB-483B7646D301}" type="presParOf" srcId="{5293DF21-93B1-4D82-9D00-4521D83B7B76}" destId="{0CF8156F-ACA0-4B12-B00A-C7FA62F9419B}" srcOrd="2" destOrd="0" presId="urn:microsoft.com/office/officeart/2008/layout/VerticalCurvedList"/>
    <dgm:cxn modelId="{2823A765-7332-4F8E-8B42-952D8E2D20FC}" type="presParOf" srcId="{0CF8156F-ACA0-4B12-B00A-C7FA62F9419B}" destId="{3F0D7A66-F6C8-4DA3-98AD-7B82257CDA6E}" srcOrd="0" destOrd="0" presId="urn:microsoft.com/office/officeart/2008/layout/VerticalCurvedList"/>
    <dgm:cxn modelId="{09233A15-EBE5-4951-B284-8806AD2041BF}" type="presParOf" srcId="{5293DF21-93B1-4D82-9D00-4521D83B7B76}" destId="{6269204A-63FA-4EFC-B624-FC9F08FBFA71}" srcOrd="3" destOrd="0" presId="urn:microsoft.com/office/officeart/2008/layout/VerticalCurvedList"/>
    <dgm:cxn modelId="{DF796126-D80A-4B52-8153-7DEDD8BF8F89}" type="presParOf" srcId="{5293DF21-93B1-4D82-9D00-4521D83B7B76}" destId="{66F08212-20A8-454C-8F7C-694E06D5A457}" srcOrd="4" destOrd="0" presId="urn:microsoft.com/office/officeart/2008/layout/VerticalCurvedList"/>
    <dgm:cxn modelId="{8BEA666A-4C17-429D-8FA0-78698CEAA079}" type="presParOf" srcId="{66F08212-20A8-454C-8F7C-694E06D5A457}" destId="{8EB3B48D-AA7F-41DA-9CCB-FE017F5E0B4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91BFAD-5DEE-44A8-BFD0-346303AE95E4}"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n-US"/>
        </a:p>
      </dgm:t>
    </dgm:pt>
    <dgm:pt modelId="{83BCBB97-015D-408B-AC2A-8E576F05E3E7}">
      <dgm:prSet custT="1"/>
      <dgm:spPr/>
      <dgm:t>
        <a:bodyPr/>
        <a:lstStyle/>
        <a:p>
          <a:pPr algn="just">
            <a:lnSpc>
              <a:spcPct val="150000"/>
            </a:lnSpc>
          </a:pP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Tổ</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chức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các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động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tạo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hình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âm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nhạc</a:t>
          </a:r>
          <a:r>
            <a:rPr lang="en-US" sz="3200" b="0" dirty="0" smtClean="0">
              <a:latin typeface="Times New Roman" panose="02020603050405020304" pitchFamily="18" charset="0"/>
              <a:cs typeface="Times New Roman" panose="02020603050405020304" pitchFamily="18" charset="0"/>
            </a:rPr>
            <a:t>, GV </a:t>
          </a:r>
          <a:r>
            <a:rPr lang="en-US" sz="3200" b="0" dirty="0" err="1" smtClean="0">
              <a:latin typeface="Times New Roman" panose="02020603050405020304" pitchFamily="18" charset="0"/>
              <a:cs typeface="Times New Roman" panose="02020603050405020304" pitchFamily="18" charset="0"/>
            </a:rPr>
            <a:t>linh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sáng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tạo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chọn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lựa</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hình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thức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phương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pháp</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giúp</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hứng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thú</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tham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gia</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Tránh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không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để</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thời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gian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tĩnh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nhiều</a:t>
          </a:r>
          <a:r>
            <a:rPr lang="en-US" sz="3200" b="0" dirty="0" smtClean="0">
              <a:latin typeface="Times New Roman" panose="02020603050405020304" pitchFamily="18" charset="0"/>
              <a:cs typeface="Times New Roman" panose="02020603050405020304" pitchFamily="18" charset="0"/>
            </a:rPr>
            <a:t>.</a:t>
          </a:r>
          <a:endParaRPr lang="en-US" sz="3200" b="0" dirty="0">
            <a:latin typeface="Times New Roman" panose="02020603050405020304" pitchFamily="18" charset="0"/>
            <a:cs typeface="Times New Roman" panose="02020603050405020304" pitchFamily="18" charset="0"/>
          </a:endParaRPr>
        </a:p>
      </dgm:t>
    </dgm:pt>
    <dgm:pt modelId="{8B77C426-DDE5-4032-9DEC-26D9F499EE69}" type="parTrans" cxnId="{E95E6561-E596-4CCF-AFC6-400BFBFE7EBD}">
      <dgm:prSet/>
      <dgm:spPr/>
      <dgm:t>
        <a:bodyPr/>
        <a:lstStyle/>
        <a:p>
          <a:pPr algn="just">
            <a:lnSpc>
              <a:spcPct val="150000"/>
            </a:lnSpc>
          </a:pPr>
          <a:endParaRPr lang="en-US" sz="2800" b="0">
            <a:solidFill>
              <a:schemeClr val="tx1"/>
            </a:solidFill>
          </a:endParaRPr>
        </a:p>
      </dgm:t>
    </dgm:pt>
    <dgm:pt modelId="{89A177F9-4DE4-4F39-826F-B6E72695C83C}" type="sibTrans" cxnId="{E95E6561-E596-4CCF-AFC6-400BFBFE7EBD}">
      <dgm:prSet/>
      <dgm:spPr/>
      <dgm:t>
        <a:bodyPr/>
        <a:lstStyle/>
        <a:p>
          <a:pPr algn="just">
            <a:lnSpc>
              <a:spcPct val="150000"/>
            </a:lnSpc>
          </a:pPr>
          <a:endParaRPr lang="en-US" sz="2800" b="0">
            <a:solidFill>
              <a:schemeClr val="tx1"/>
            </a:solidFill>
          </a:endParaRPr>
        </a:p>
      </dgm:t>
    </dgm:pt>
    <dgm:pt modelId="{AB754205-2554-48AB-8CC3-9189E0AB042A}">
      <dgm:prSet custT="1"/>
      <dgm:spPr/>
      <dgm:t>
        <a:bodyPr/>
        <a:lstStyle/>
        <a:p>
          <a:pPr algn="just">
            <a:lnSpc>
              <a:spcPct val="150000"/>
            </a:lnSpc>
          </a:pP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Nhà</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cần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thực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hiện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làm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quen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các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năng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tạo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hình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thông</a:t>
          </a:r>
          <a:r>
            <a:rPr lang="en-US" sz="3200" b="0" dirty="0" smtClean="0">
              <a:latin typeface="Times New Roman" panose="02020603050405020304" pitchFamily="18" charset="0"/>
              <a:cs typeface="Times New Roman" panose="02020603050405020304" pitchFamily="18" charset="0"/>
            </a:rPr>
            <a:t> qua </a:t>
          </a:r>
          <a:r>
            <a:rPr lang="en-US" sz="3200" b="0" dirty="0" err="1" smtClean="0">
              <a:latin typeface="Times New Roman" panose="02020603050405020304" pitchFamily="18" charset="0"/>
              <a:cs typeface="Times New Roman" panose="02020603050405020304" pitchFamily="18" charset="0"/>
            </a:rPr>
            <a:t>học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liệu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dành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GV </a:t>
          </a:r>
          <a:r>
            <a:rPr lang="en-US" sz="3200" b="0" dirty="0" err="1" smtClean="0">
              <a:latin typeface="Times New Roman" panose="02020603050405020304" pitchFamily="18" charset="0"/>
              <a:cs typeface="Times New Roman" panose="02020603050405020304" pitchFamily="18" charset="0"/>
            </a:rPr>
            <a:t>linh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tùy</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theo</a:t>
          </a:r>
          <a:r>
            <a:rPr lang="en-US" sz="3200" b="0" dirty="0" smtClean="0">
              <a:latin typeface="Times New Roman" panose="02020603050405020304" pitchFamily="18" charset="0"/>
              <a:cs typeface="Times New Roman" panose="02020603050405020304" pitchFamily="18" charset="0"/>
            </a:rPr>
            <a:t> MĐYC </a:t>
          </a:r>
          <a:r>
            <a:rPr lang="en-US" sz="3200" b="0" dirty="0" err="1" smtClean="0">
              <a:latin typeface="Times New Roman" panose="02020603050405020304" pitchFamily="18" charset="0"/>
              <a:cs typeface="Times New Roman" panose="02020603050405020304" pitchFamily="18" charset="0"/>
            </a:rPr>
            <a:t>có</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thể</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sử</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dụng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học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liệu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trong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giờ</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học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hoặc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trong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giờ</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sinh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sao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hợp</a:t>
          </a:r>
          <a:r>
            <a:rPr lang="en-US" sz="3200" b="0" dirty="0" smtClean="0">
              <a:latin typeface="Times New Roman" panose="02020603050405020304" pitchFamily="18" charset="0"/>
              <a:cs typeface="Times New Roman" panose="02020603050405020304" pitchFamily="18" charset="0"/>
            </a:rPr>
            <a:t>.</a:t>
          </a:r>
          <a:endParaRPr lang="en-US" sz="3200" b="0" dirty="0">
            <a:latin typeface="Times New Roman" panose="02020603050405020304" pitchFamily="18" charset="0"/>
            <a:cs typeface="Times New Roman" panose="02020603050405020304" pitchFamily="18" charset="0"/>
          </a:endParaRPr>
        </a:p>
      </dgm:t>
    </dgm:pt>
    <dgm:pt modelId="{B509FE5A-5CD3-4613-A203-F1D588F5C699}" type="parTrans" cxnId="{7593C114-9FD2-4412-B52E-6364AC7DAC15}">
      <dgm:prSet/>
      <dgm:spPr/>
      <dgm:t>
        <a:bodyPr/>
        <a:lstStyle/>
        <a:p>
          <a:pPr algn="just">
            <a:lnSpc>
              <a:spcPct val="150000"/>
            </a:lnSpc>
          </a:pPr>
          <a:endParaRPr lang="en-US" sz="2800" b="0">
            <a:solidFill>
              <a:schemeClr val="tx1"/>
            </a:solidFill>
          </a:endParaRPr>
        </a:p>
      </dgm:t>
    </dgm:pt>
    <dgm:pt modelId="{9BAAFFD9-D80B-4004-8C9A-8FB711C8BF71}" type="sibTrans" cxnId="{7593C114-9FD2-4412-B52E-6364AC7DAC15}">
      <dgm:prSet/>
      <dgm:spPr/>
      <dgm:t>
        <a:bodyPr/>
        <a:lstStyle/>
        <a:p>
          <a:pPr algn="just">
            <a:lnSpc>
              <a:spcPct val="150000"/>
            </a:lnSpc>
          </a:pPr>
          <a:endParaRPr lang="en-US" sz="2800" b="0">
            <a:solidFill>
              <a:schemeClr val="tx1"/>
            </a:solidFill>
          </a:endParaRPr>
        </a:p>
      </dgm:t>
    </dgm:pt>
    <dgm:pt modelId="{33699320-0291-4948-9A22-D25C70F95833}" type="pres">
      <dgm:prSet presAssocID="{3891BFAD-5DEE-44A8-BFD0-346303AE95E4}" presName="Name0" presStyleCnt="0">
        <dgm:presLayoutVars>
          <dgm:chMax val="7"/>
          <dgm:chPref val="7"/>
          <dgm:dir/>
        </dgm:presLayoutVars>
      </dgm:prSet>
      <dgm:spPr/>
      <dgm:t>
        <a:bodyPr/>
        <a:lstStyle/>
        <a:p>
          <a:endParaRPr lang="en-US"/>
        </a:p>
      </dgm:t>
    </dgm:pt>
    <dgm:pt modelId="{5293DF21-93B1-4D82-9D00-4521D83B7B76}" type="pres">
      <dgm:prSet presAssocID="{3891BFAD-5DEE-44A8-BFD0-346303AE95E4}" presName="Name1" presStyleCnt="0"/>
      <dgm:spPr/>
      <dgm:t>
        <a:bodyPr/>
        <a:lstStyle/>
        <a:p>
          <a:endParaRPr lang="en-US"/>
        </a:p>
      </dgm:t>
    </dgm:pt>
    <dgm:pt modelId="{AFC65F21-063A-44E8-BEE2-C68F22C8C55E}" type="pres">
      <dgm:prSet presAssocID="{3891BFAD-5DEE-44A8-BFD0-346303AE95E4}" presName="cycle" presStyleCnt="0"/>
      <dgm:spPr/>
      <dgm:t>
        <a:bodyPr/>
        <a:lstStyle/>
        <a:p>
          <a:endParaRPr lang="en-US"/>
        </a:p>
      </dgm:t>
    </dgm:pt>
    <dgm:pt modelId="{B64DE2F3-E422-484D-8DE1-E2929E562968}" type="pres">
      <dgm:prSet presAssocID="{3891BFAD-5DEE-44A8-BFD0-346303AE95E4}" presName="srcNode" presStyleLbl="node1" presStyleIdx="0" presStyleCnt="2"/>
      <dgm:spPr/>
      <dgm:t>
        <a:bodyPr/>
        <a:lstStyle/>
        <a:p>
          <a:endParaRPr lang="en-US"/>
        </a:p>
      </dgm:t>
    </dgm:pt>
    <dgm:pt modelId="{0E5406F3-28A8-4160-AF81-AD1AE1378D70}" type="pres">
      <dgm:prSet presAssocID="{3891BFAD-5DEE-44A8-BFD0-346303AE95E4}" presName="conn" presStyleLbl="parChTrans1D2" presStyleIdx="0" presStyleCnt="1"/>
      <dgm:spPr/>
      <dgm:t>
        <a:bodyPr/>
        <a:lstStyle/>
        <a:p>
          <a:endParaRPr lang="en-US"/>
        </a:p>
      </dgm:t>
    </dgm:pt>
    <dgm:pt modelId="{FCD9749F-8241-4557-9CF1-EC8B6F3F1BE2}" type="pres">
      <dgm:prSet presAssocID="{3891BFAD-5DEE-44A8-BFD0-346303AE95E4}" presName="extraNode" presStyleLbl="node1" presStyleIdx="0" presStyleCnt="2"/>
      <dgm:spPr/>
      <dgm:t>
        <a:bodyPr/>
        <a:lstStyle/>
        <a:p>
          <a:endParaRPr lang="en-US"/>
        </a:p>
      </dgm:t>
    </dgm:pt>
    <dgm:pt modelId="{09658348-70E3-45DA-8D83-50350990022C}" type="pres">
      <dgm:prSet presAssocID="{3891BFAD-5DEE-44A8-BFD0-346303AE95E4}" presName="dstNode" presStyleLbl="node1" presStyleIdx="0" presStyleCnt="2"/>
      <dgm:spPr/>
      <dgm:t>
        <a:bodyPr/>
        <a:lstStyle/>
        <a:p>
          <a:endParaRPr lang="en-US"/>
        </a:p>
      </dgm:t>
    </dgm:pt>
    <dgm:pt modelId="{28F36492-BDBD-4152-AE2C-691381C488C4}" type="pres">
      <dgm:prSet presAssocID="{83BCBB97-015D-408B-AC2A-8E576F05E3E7}" presName="text_1" presStyleLbl="node1" presStyleIdx="0" presStyleCnt="2" custScaleY="180179" custLinFactNeighborX="283" custLinFactNeighborY="-10815">
        <dgm:presLayoutVars>
          <dgm:bulletEnabled val="1"/>
        </dgm:presLayoutVars>
      </dgm:prSet>
      <dgm:spPr/>
      <dgm:t>
        <a:bodyPr/>
        <a:lstStyle/>
        <a:p>
          <a:endParaRPr lang="en-US"/>
        </a:p>
      </dgm:t>
    </dgm:pt>
    <dgm:pt modelId="{0CF8156F-ACA0-4B12-B00A-C7FA62F9419B}" type="pres">
      <dgm:prSet presAssocID="{83BCBB97-015D-408B-AC2A-8E576F05E3E7}" presName="accent_1" presStyleCnt="0"/>
      <dgm:spPr/>
      <dgm:t>
        <a:bodyPr/>
        <a:lstStyle/>
        <a:p>
          <a:endParaRPr lang="en-US"/>
        </a:p>
      </dgm:t>
    </dgm:pt>
    <dgm:pt modelId="{3F0D7A66-F6C8-4DA3-98AD-7B82257CDA6E}" type="pres">
      <dgm:prSet presAssocID="{83BCBB97-015D-408B-AC2A-8E576F05E3E7}" presName="accentRepeatNode" presStyleLbl="solidFgAcc1" presStyleIdx="0" presStyleCnt="2" custScaleX="58084" custScaleY="48853" custLinFactNeighborX="-713" custLinFactNeighborY="-19239">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6269204A-63FA-4EFC-B624-FC9F08FBFA71}" type="pres">
      <dgm:prSet presAssocID="{AB754205-2554-48AB-8CC3-9189E0AB042A}" presName="text_2" presStyleLbl="node1" presStyleIdx="1" presStyleCnt="2" custScaleY="167949" custLinFactNeighborX="312" custLinFactNeighborY="15249">
        <dgm:presLayoutVars>
          <dgm:bulletEnabled val="1"/>
        </dgm:presLayoutVars>
      </dgm:prSet>
      <dgm:spPr/>
      <dgm:t>
        <a:bodyPr/>
        <a:lstStyle/>
        <a:p>
          <a:endParaRPr lang="en-US"/>
        </a:p>
      </dgm:t>
    </dgm:pt>
    <dgm:pt modelId="{66F08212-20A8-454C-8F7C-694E06D5A457}" type="pres">
      <dgm:prSet presAssocID="{AB754205-2554-48AB-8CC3-9189E0AB042A}" presName="accent_2" presStyleCnt="0"/>
      <dgm:spPr/>
      <dgm:t>
        <a:bodyPr/>
        <a:lstStyle/>
        <a:p>
          <a:endParaRPr lang="en-US"/>
        </a:p>
      </dgm:t>
    </dgm:pt>
    <dgm:pt modelId="{8EB3B48D-AA7F-41DA-9CCB-FE017F5E0B4F}" type="pres">
      <dgm:prSet presAssocID="{AB754205-2554-48AB-8CC3-9189E0AB042A}" presName="accentRepeatNode" presStyleLbl="solidFgAcc1" presStyleIdx="1" presStyleCnt="2" custScaleX="54484" custScaleY="55180">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Lst>
  <dgm:cxnLst>
    <dgm:cxn modelId="{0029B5D2-9AEA-4560-8471-E93E28AFB23F}" type="presOf" srcId="{89A177F9-4DE4-4F39-826F-B6E72695C83C}" destId="{0E5406F3-28A8-4160-AF81-AD1AE1378D70}" srcOrd="0" destOrd="0" presId="urn:microsoft.com/office/officeart/2008/layout/VerticalCurvedList"/>
    <dgm:cxn modelId="{7593C114-9FD2-4412-B52E-6364AC7DAC15}" srcId="{3891BFAD-5DEE-44A8-BFD0-346303AE95E4}" destId="{AB754205-2554-48AB-8CC3-9189E0AB042A}" srcOrd="1" destOrd="0" parTransId="{B509FE5A-5CD3-4613-A203-F1D588F5C699}" sibTransId="{9BAAFFD9-D80B-4004-8C9A-8FB711C8BF71}"/>
    <dgm:cxn modelId="{9EA9F79C-B7C3-4872-857A-E78DD4D6AF0C}" type="presOf" srcId="{AB754205-2554-48AB-8CC3-9189E0AB042A}" destId="{6269204A-63FA-4EFC-B624-FC9F08FBFA71}" srcOrd="0" destOrd="0" presId="urn:microsoft.com/office/officeart/2008/layout/VerticalCurvedList"/>
    <dgm:cxn modelId="{321F1EE3-3CCD-49B1-A854-214C849CF4AE}" type="presOf" srcId="{3891BFAD-5DEE-44A8-BFD0-346303AE95E4}" destId="{33699320-0291-4948-9A22-D25C70F95833}" srcOrd="0" destOrd="0" presId="urn:microsoft.com/office/officeart/2008/layout/VerticalCurvedList"/>
    <dgm:cxn modelId="{475D1B94-2C21-4948-9418-02C29C3A0D93}" type="presOf" srcId="{83BCBB97-015D-408B-AC2A-8E576F05E3E7}" destId="{28F36492-BDBD-4152-AE2C-691381C488C4}" srcOrd="0" destOrd="0" presId="urn:microsoft.com/office/officeart/2008/layout/VerticalCurvedList"/>
    <dgm:cxn modelId="{E95E6561-E596-4CCF-AFC6-400BFBFE7EBD}" srcId="{3891BFAD-5DEE-44A8-BFD0-346303AE95E4}" destId="{83BCBB97-015D-408B-AC2A-8E576F05E3E7}" srcOrd="0" destOrd="0" parTransId="{8B77C426-DDE5-4032-9DEC-26D9F499EE69}" sibTransId="{89A177F9-4DE4-4F39-826F-B6E72695C83C}"/>
    <dgm:cxn modelId="{10A58DCE-9908-4631-829B-6A8A1AA9DFC5}" type="presParOf" srcId="{33699320-0291-4948-9A22-D25C70F95833}" destId="{5293DF21-93B1-4D82-9D00-4521D83B7B76}" srcOrd="0" destOrd="0" presId="urn:microsoft.com/office/officeart/2008/layout/VerticalCurvedList"/>
    <dgm:cxn modelId="{D184FB83-BC00-4AC7-BB2B-7C344D67193E}" type="presParOf" srcId="{5293DF21-93B1-4D82-9D00-4521D83B7B76}" destId="{AFC65F21-063A-44E8-BEE2-C68F22C8C55E}" srcOrd="0" destOrd="0" presId="urn:microsoft.com/office/officeart/2008/layout/VerticalCurvedList"/>
    <dgm:cxn modelId="{1EBD83A9-692C-48BB-8B53-381A2AA066CE}" type="presParOf" srcId="{AFC65F21-063A-44E8-BEE2-C68F22C8C55E}" destId="{B64DE2F3-E422-484D-8DE1-E2929E562968}" srcOrd="0" destOrd="0" presId="urn:microsoft.com/office/officeart/2008/layout/VerticalCurvedList"/>
    <dgm:cxn modelId="{994A8292-C594-4B25-A84D-66011A6B5503}" type="presParOf" srcId="{AFC65F21-063A-44E8-BEE2-C68F22C8C55E}" destId="{0E5406F3-28A8-4160-AF81-AD1AE1378D70}" srcOrd="1" destOrd="0" presId="urn:microsoft.com/office/officeart/2008/layout/VerticalCurvedList"/>
    <dgm:cxn modelId="{506B58B2-70CC-44E9-B85A-45B74DC85714}" type="presParOf" srcId="{AFC65F21-063A-44E8-BEE2-C68F22C8C55E}" destId="{FCD9749F-8241-4557-9CF1-EC8B6F3F1BE2}" srcOrd="2" destOrd="0" presId="urn:microsoft.com/office/officeart/2008/layout/VerticalCurvedList"/>
    <dgm:cxn modelId="{BEB8B56A-307A-4351-967F-02391690C4DE}" type="presParOf" srcId="{AFC65F21-063A-44E8-BEE2-C68F22C8C55E}" destId="{09658348-70E3-45DA-8D83-50350990022C}" srcOrd="3" destOrd="0" presId="urn:microsoft.com/office/officeart/2008/layout/VerticalCurvedList"/>
    <dgm:cxn modelId="{DF6BAD70-F123-45B4-A8E3-19240EBD93E9}" type="presParOf" srcId="{5293DF21-93B1-4D82-9D00-4521D83B7B76}" destId="{28F36492-BDBD-4152-AE2C-691381C488C4}" srcOrd="1" destOrd="0" presId="urn:microsoft.com/office/officeart/2008/layout/VerticalCurvedList"/>
    <dgm:cxn modelId="{7E255299-D69D-47F8-B888-06EAB459AA35}" type="presParOf" srcId="{5293DF21-93B1-4D82-9D00-4521D83B7B76}" destId="{0CF8156F-ACA0-4B12-B00A-C7FA62F9419B}" srcOrd="2" destOrd="0" presId="urn:microsoft.com/office/officeart/2008/layout/VerticalCurvedList"/>
    <dgm:cxn modelId="{A831F93B-DE3A-4055-9754-C604860BCF87}" type="presParOf" srcId="{0CF8156F-ACA0-4B12-B00A-C7FA62F9419B}" destId="{3F0D7A66-F6C8-4DA3-98AD-7B82257CDA6E}" srcOrd="0" destOrd="0" presId="urn:microsoft.com/office/officeart/2008/layout/VerticalCurvedList"/>
    <dgm:cxn modelId="{1897B304-5E80-4427-A115-8B88379E1CFE}" type="presParOf" srcId="{5293DF21-93B1-4D82-9D00-4521D83B7B76}" destId="{6269204A-63FA-4EFC-B624-FC9F08FBFA71}" srcOrd="3" destOrd="0" presId="urn:microsoft.com/office/officeart/2008/layout/VerticalCurvedList"/>
    <dgm:cxn modelId="{6ECEFCCB-71CC-45D0-8427-694D79B0E908}" type="presParOf" srcId="{5293DF21-93B1-4D82-9D00-4521D83B7B76}" destId="{66F08212-20A8-454C-8F7C-694E06D5A457}" srcOrd="4" destOrd="0" presId="urn:microsoft.com/office/officeart/2008/layout/VerticalCurvedList"/>
    <dgm:cxn modelId="{7D552F8D-370B-410E-9B98-AE82AC8FCAB1}" type="presParOf" srcId="{66F08212-20A8-454C-8F7C-694E06D5A457}" destId="{8EB3B48D-AA7F-41DA-9CCB-FE017F5E0B4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406F3-28A8-4160-AF81-AD1AE1378D70}">
      <dsp:nvSpPr>
        <dsp:cNvPr id="0" name=""/>
        <dsp:cNvSpPr/>
      </dsp:nvSpPr>
      <dsp:spPr>
        <a:xfrm>
          <a:off x="-5912076" y="-904739"/>
          <a:ext cx="7038196" cy="7038196"/>
        </a:xfrm>
        <a:prstGeom prst="blockArc">
          <a:avLst>
            <a:gd name="adj1" fmla="val 18900000"/>
            <a:gd name="adj2" fmla="val 2700000"/>
            <a:gd name="adj3" fmla="val 307"/>
          </a:avLst>
        </a:prstGeom>
        <a:noFill/>
        <a:ln w="285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C4099-6E76-4EA4-8A20-FA9EDE527435}">
      <dsp:nvSpPr>
        <dsp:cNvPr id="0" name=""/>
        <dsp:cNvSpPr/>
      </dsp:nvSpPr>
      <dsp:spPr>
        <a:xfrm>
          <a:off x="915168" y="89527"/>
          <a:ext cx="10024992" cy="2208569"/>
        </a:xfrm>
        <a:prstGeom prst="rect">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5656" tIns="81280" rIns="81280" bIns="81280" numCol="1" spcCol="1270" anchor="ctr" anchorCtr="0">
          <a:noAutofit/>
        </a:bodyPr>
        <a:lstStyle/>
        <a:p>
          <a:pPr lvl="0" algn="just" defTabSz="1422400">
            <a:lnSpc>
              <a:spcPct val="150000"/>
            </a:lnSpc>
            <a:spcBef>
              <a:spcPct val="0"/>
            </a:spcBef>
            <a:spcAft>
              <a:spcPct val="35000"/>
            </a:spcAft>
          </a:pP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Nhà</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trẻ</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chủ</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yếu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là</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làm</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quen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các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kỹ</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năng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tạo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hình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âm</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nhạc</a:t>
          </a:r>
          <a:r>
            <a:rPr lang="en-US" sz="3200" b="0" kern="1200" dirty="0" smtClean="0">
              <a:latin typeface="Times New Roman" panose="02020603050405020304" pitchFamily="18" charset="0"/>
              <a:cs typeface="Times New Roman" panose="02020603050405020304" pitchFamily="18" charset="0"/>
            </a:rPr>
            <a:t> ở </a:t>
          </a:r>
          <a:r>
            <a:rPr lang="en-US" sz="3200" b="0" kern="1200" dirty="0" err="1" smtClean="0">
              <a:latin typeface="Times New Roman" panose="02020603050405020304" pitchFamily="18" charset="0"/>
              <a:cs typeface="Times New Roman" panose="02020603050405020304" pitchFamily="18" charset="0"/>
            </a:rPr>
            <a:t>mức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độ</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hứng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thú</a:t>
          </a:r>
          <a:r>
            <a:rPr lang="en-US" sz="3200" b="0" kern="1200" dirty="0" smtClean="0">
              <a:latin typeface="Times New Roman" panose="02020603050405020304" pitchFamily="18" charset="0"/>
              <a:cs typeface="Times New Roman" panose="02020603050405020304" pitchFamily="18" charset="0"/>
            </a:rPr>
            <a:t>, ham </a:t>
          </a:r>
          <a:r>
            <a:rPr lang="en-US" sz="3200" b="0" kern="1200" dirty="0" err="1" smtClean="0">
              <a:latin typeface="Times New Roman" panose="02020603050405020304" pitchFamily="18" charset="0"/>
              <a:cs typeface="Times New Roman" panose="02020603050405020304" pitchFamily="18" charset="0"/>
            </a:rPr>
            <a:t>thích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không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quá</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chú</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trọng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vào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kỹ</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năng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trẻ</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đạt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được</a:t>
          </a:r>
          <a:r>
            <a:rPr lang="en-US" sz="3200" b="0" kern="1200" dirty="0" smtClean="0">
              <a:latin typeface="Times New Roman" panose="02020603050405020304" pitchFamily="18" charset="0"/>
              <a:cs typeface="Times New Roman" panose="02020603050405020304" pitchFamily="18" charset="0"/>
            </a:rPr>
            <a:t>.</a:t>
          </a:r>
          <a:endParaRPr lang="en-US" sz="3200" b="0" kern="1200" dirty="0">
            <a:latin typeface="Times New Roman" panose="02020603050405020304" pitchFamily="18" charset="0"/>
            <a:cs typeface="Times New Roman" panose="02020603050405020304" pitchFamily="18" charset="0"/>
          </a:endParaRPr>
        </a:p>
      </dsp:txBody>
      <dsp:txXfrm>
        <a:off x="915168" y="89527"/>
        <a:ext cx="10024992" cy="2208569"/>
      </dsp:txXfrm>
    </dsp:sp>
    <dsp:sp modelId="{4468D788-5F97-4445-85CC-E587C5E643C0}">
      <dsp:nvSpPr>
        <dsp:cNvPr id="0" name=""/>
        <dsp:cNvSpPr/>
      </dsp:nvSpPr>
      <dsp:spPr>
        <a:xfrm>
          <a:off x="312108" y="599757"/>
          <a:ext cx="1178822" cy="1051200"/>
        </a:xfrm>
        <a:prstGeom prst="ellipse">
          <a:avLst/>
        </a:prstGeom>
        <a:solidFill>
          <a:schemeClr val="accent2">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hemeClr val="accent2"/>
        </a:lnRef>
        <a:fillRef idx="3">
          <a:schemeClr val="accent2"/>
        </a:fillRef>
        <a:effectRef idx="3">
          <a:schemeClr val="accent2"/>
        </a:effectRef>
        <a:fontRef idx="minor">
          <a:schemeClr val="lt1"/>
        </a:fontRef>
      </dsp:style>
    </dsp:sp>
    <dsp:sp modelId="{0DB0EE53-0AEA-416D-912C-419333F0798F}">
      <dsp:nvSpPr>
        <dsp:cNvPr id="0" name=""/>
        <dsp:cNvSpPr/>
      </dsp:nvSpPr>
      <dsp:spPr>
        <a:xfrm>
          <a:off x="874266" y="2541285"/>
          <a:ext cx="10024992" cy="2687432"/>
        </a:xfrm>
        <a:prstGeom prst="rect">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5656" tIns="81280" rIns="81280" bIns="81280" numCol="1" spcCol="1270" anchor="ctr" anchorCtr="0">
          <a:noAutofit/>
        </a:bodyPr>
        <a:lstStyle/>
        <a:p>
          <a:pPr lvl="0" algn="just" defTabSz="1422400">
            <a:lnSpc>
              <a:spcPct val="150000"/>
            </a:lnSpc>
            <a:spcBef>
              <a:spcPct val="0"/>
            </a:spcBef>
            <a:spcAft>
              <a:spcPct val="35000"/>
            </a:spcAft>
          </a:pPr>
          <a:r>
            <a:rPr lang="en-US" sz="3200" b="0" kern="1200" dirty="0" smtClean="0">
              <a:latin typeface="Times New Roman" panose="02020603050405020304" pitchFamily="18" charset="0"/>
              <a:cs typeface="Times New Roman" panose="02020603050405020304" pitchFamily="18" charset="0"/>
            </a:rPr>
            <a:t>- GV </a:t>
          </a:r>
          <a:r>
            <a:rPr lang="en-US" sz="3200" b="0" kern="1200" dirty="0" err="1" smtClean="0">
              <a:latin typeface="Times New Roman" panose="02020603050405020304" pitchFamily="18" charset="0"/>
              <a:cs typeface="Times New Roman" panose="02020603050405020304" pitchFamily="18" charset="0"/>
            </a:rPr>
            <a:t>chọn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nội</a:t>
          </a:r>
          <a:r>
            <a:rPr lang="en-US" sz="3200" b="0" kern="1200" dirty="0" smtClean="0">
              <a:latin typeface="Times New Roman" panose="02020603050405020304" pitchFamily="18" charset="0"/>
              <a:cs typeface="Times New Roman" panose="02020603050405020304" pitchFamily="18" charset="0"/>
            </a:rPr>
            <a:t> dung </a:t>
          </a:r>
          <a:r>
            <a:rPr lang="en-US" sz="3200" b="0" kern="1200" dirty="0" err="1" smtClean="0">
              <a:latin typeface="Times New Roman" panose="02020603050405020304" pitchFamily="18" charset="0"/>
              <a:cs typeface="Times New Roman" panose="02020603050405020304" pitchFamily="18" charset="0"/>
            </a:rPr>
            <a:t>tổ</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chức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hoạt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động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tạo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hình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âm</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nhạc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cần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phù</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hợp</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độ</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tuổi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phù</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hợp</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thời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điểm</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phù</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hợp</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năng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lực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trẻ</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có</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thể</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tổ</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chức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trong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giờ</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học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giờ</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vui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chơi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hoạt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động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chiều</a:t>
          </a:r>
          <a:r>
            <a:rPr lang="en-US" sz="3200" b="0" kern="1200" dirty="0" smtClean="0">
              <a:latin typeface="Times New Roman" panose="02020603050405020304" pitchFamily="18" charset="0"/>
              <a:cs typeface="Times New Roman" panose="02020603050405020304" pitchFamily="18" charset="0"/>
            </a:rPr>
            <a:t>….)</a:t>
          </a:r>
          <a:endParaRPr lang="en-US" sz="3200" b="0" kern="1200" dirty="0">
            <a:latin typeface="Times New Roman" panose="02020603050405020304" pitchFamily="18" charset="0"/>
            <a:cs typeface="Times New Roman" panose="02020603050405020304" pitchFamily="18" charset="0"/>
          </a:endParaRPr>
        </a:p>
      </dsp:txBody>
      <dsp:txXfrm>
        <a:off x="874266" y="2541285"/>
        <a:ext cx="10024992" cy="2687432"/>
      </dsp:txXfrm>
    </dsp:sp>
    <dsp:sp modelId="{24563FFF-11D5-44C1-BB80-B0AAEC5AD9AF}">
      <dsp:nvSpPr>
        <dsp:cNvPr id="0" name=""/>
        <dsp:cNvSpPr/>
      </dsp:nvSpPr>
      <dsp:spPr>
        <a:xfrm>
          <a:off x="379980" y="3217675"/>
          <a:ext cx="1070376" cy="1034396"/>
        </a:xfrm>
        <a:prstGeom prst="ellipse">
          <a:avLst/>
        </a:prstGeom>
        <a:solidFill>
          <a:schemeClr val="accent3">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hemeClr val="accent3"/>
        </a:lnRef>
        <a:fillRef idx="3">
          <a:schemeClr val="accent3"/>
        </a:fillRef>
        <a:effectRef idx="3">
          <a:schemeClr val="accent3"/>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406F3-28A8-4160-AF81-AD1AE1378D70}">
      <dsp:nvSpPr>
        <dsp:cNvPr id="0" name=""/>
        <dsp:cNvSpPr/>
      </dsp:nvSpPr>
      <dsp:spPr>
        <a:xfrm>
          <a:off x="-6064647" y="-927934"/>
          <a:ext cx="7219440" cy="7219440"/>
        </a:xfrm>
        <a:prstGeom prst="blockArc">
          <a:avLst>
            <a:gd name="adj1" fmla="val 18900000"/>
            <a:gd name="adj2" fmla="val 2700000"/>
            <a:gd name="adj3" fmla="val 299"/>
          </a:avLst>
        </a:pr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36492-BDBD-4152-AE2C-691381C488C4}">
      <dsp:nvSpPr>
        <dsp:cNvPr id="0" name=""/>
        <dsp:cNvSpPr/>
      </dsp:nvSpPr>
      <dsp:spPr>
        <a:xfrm>
          <a:off x="965795" y="144117"/>
          <a:ext cx="9631003" cy="2203290"/>
        </a:xfrm>
        <a:prstGeom prst="rect">
          <a:avLst/>
        </a:prstGeom>
        <a:gradFill rotWithShape="0">
          <a:gsLst>
            <a:gs pos="0">
              <a:schemeClr val="accent5">
                <a:hueOff val="0"/>
                <a:satOff val="0"/>
                <a:lumOff val="0"/>
                <a:alphaOff val="0"/>
                <a:tint val="60000"/>
                <a:satMod val="250000"/>
              </a:schemeClr>
            </a:gs>
            <a:gs pos="35000">
              <a:schemeClr val="accent5">
                <a:hueOff val="0"/>
                <a:satOff val="0"/>
                <a:lumOff val="0"/>
                <a:alphaOff val="0"/>
                <a:tint val="47000"/>
                <a:satMod val="275000"/>
              </a:schemeClr>
            </a:gs>
            <a:gs pos="100000">
              <a:schemeClr val="accent5">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6236" tIns="81280" rIns="81280" bIns="81280" numCol="1" spcCol="1270" anchor="ctr" anchorCtr="0">
          <a:noAutofit/>
        </a:bodyPr>
        <a:lstStyle/>
        <a:p>
          <a:pPr lvl="0" algn="just" defTabSz="1422400">
            <a:lnSpc>
              <a:spcPct val="150000"/>
            </a:lnSpc>
            <a:spcBef>
              <a:spcPct val="0"/>
            </a:spcBef>
            <a:spcAft>
              <a:spcPct val="35000"/>
            </a:spcAft>
          </a:pP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Khuyến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khích</a:t>
          </a:r>
          <a:r>
            <a:rPr lang="en-US" sz="3200" b="0" kern="1200" dirty="0" smtClean="0">
              <a:latin typeface="Times New Roman" panose="02020603050405020304" pitchFamily="18" charset="0"/>
              <a:cs typeface="Times New Roman" panose="02020603050405020304" pitchFamily="18" charset="0"/>
            </a:rPr>
            <a:t> GV </a:t>
          </a:r>
          <a:r>
            <a:rPr lang="en-US" sz="3200" b="0" kern="1200" dirty="0" err="1" smtClean="0">
              <a:latin typeface="Times New Roman" panose="02020603050405020304" pitchFamily="18" charset="0"/>
              <a:cs typeface="Times New Roman" panose="02020603050405020304" pitchFamily="18" charset="0"/>
            </a:rPr>
            <a:t>sử</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dụng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các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bài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hát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bài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nghe</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trong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tài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liệu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tuyển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chọn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của</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nhà</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xuất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bản</a:t>
          </a:r>
          <a:r>
            <a:rPr lang="en-US" sz="3200" b="0" kern="1200" dirty="0" smtClean="0">
              <a:latin typeface="Times New Roman" panose="02020603050405020304" pitchFamily="18" charset="0"/>
              <a:cs typeface="Times New Roman" panose="02020603050405020304" pitchFamily="18" charset="0"/>
            </a:rPr>
            <a:t> GD </a:t>
          </a:r>
          <a:r>
            <a:rPr lang="en-US" sz="3200" b="0" kern="1200" dirty="0" err="1" smtClean="0">
              <a:latin typeface="Times New Roman" panose="02020603050405020304" pitchFamily="18" charset="0"/>
              <a:cs typeface="Times New Roman" panose="02020603050405020304" pitchFamily="18" charset="0"/>
            </a:rPr>
            <a:t>đã</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được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Bộ</a:t>
          </a:r>
          <a:r>
            <a:rPr lang="en-US" sz="3200" b="0" kern="1200" dirty="0" smtClean="0">
              <a:latin typeface="Times New Roman" panose="02020603050405020304" pitchFamily="18" charset="0"/>
              <a:cs typeface="Times New Roman" panose="02020603050405020304" pitchFamily="18" charset="0"/>
            </a:rPr>
            <a:t> GDĐT ban </a:t>
          </a:r>
          <a:r>
            <a:rPr lang="en-US" sz="3200" b="0" kern="1200" dirty="0" err="1" smtClean="0">
              <a:latin typeface="Times New Roman" panose="02020603050405020304" pitchFamily="18" charset="0"/>
              <a:cs typeface="Times New Roman" panose="02020603050405020304" pitchFamily="18" charset="0"/>
            </a:rPr>
            <a:t>hành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phù</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hợp</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theo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độ</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tuổi</a:t>
          </a:r>
          <a:r>
            <a:rPr lang="en-US" sz="3200" b="0" kern="1200" dirty="0" smtClean="0">
              <a:latin typeface="Times New Roman" panose="02020603050405020304" pitchFamily="18" charset="0"/>
              <a:cs typeface="Times New Roman" panose="02020603050405020304" pitchFamily="18" charset="0"/>
            </a:rPr>
            <a:t>. </a:t>
          </a:r>
          <a:endParaRPr lang="en-US" sz="3200" b="0" kern="1200" dirty="0">
            <a:latin typeface="Times New Roman" panose="02020603050405020304" pitchFamily="18" charset="0"/>
            <a:cs typeface="Times New Roman" panose="02020603050405020304" pitchFamily="18" charset="0"/>
          </a:endParaRPr>
        </a:p>
      </dsp:txBody>
      <dsp:txXfrm>
        <a:off x="965795" y="144117"/>
        <a:ext cx="9631003" cy="2203290"/>
      </dsp:txXfrm>
    </dsp:sp>
    <dsp:sp modelId="{3F0D7A66-F6C8-4DA3-98AD-7B82257CDA6E}">
      <dsp:nvSpPr>
        <dsp:cNvPr id="0" name=""/>
        <dsp:cNvSpPr/>
      </dsp:nvSpPr>
      <dsp:spPr>
        <a:xfrm>
          <a:off x="368632" y="928056"/>
          <a:ext cx="1112501" cy="935696"/>
        </a:xfrm>
        <a:prstGeom prst="ellipse">
          <a:avLst/>
        </a:prstGeom>
        <a:solidFill>
          <a:schemeClr val="accent5">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hemeClr val="accent5"/>
        </a:lnRef>
        <a:fillRef idx="3">
          <a:schemeClr val="accent5"/>
        </a:fillRef>
        <a:effectRef idx="3">
          <a:schemeClr val="accent5"/>
        </a:effectRef>
        <a:fontRef idx="minor">
          <a:schemeClr val="lt1"/>
        </a:fontRef>
      </dsp:style>
    </dsp:sp>
    <dsp:sp modelId="{6269204A-63FA-4EFC-B624-FC9F08FBFA71}">
      <dsp:nvSpPr>
        <dsp:cNvPr id="0" name=""/>
        <dsp:cNvSpPr/>
      </dsp:nvSpPr>
      <dsp:spPr>
        <a:xfrm>
          <a:off x="938539" y="2544487"/>
          <a:ext cx="9631003" cy="2573424"/>
        </a:xfrm>
        <a:prstGeom prst="rect">
          <a:avLst/>
        </a:prstGeom>
        <a:gradFill rotWithShape="0">
          <a:gsLst>
            <a:gs pos="0">
              <a:schemeClr val="accent5">
                <a:hueOff val="2457214"/>
                <a:satOff val="-53963"/>
                <a:lumOff val="13725"/>
                <a:alphaOff val="0"/>
                <a:tint val="60000"/>
                <a:satMod val="250000"/>
              </a:schemeClr>
            </a:gs>
            <a:gs pos="35000">
              <a:schemeClr val="accent5">
                <a:hueOff val="2457214"/>
                <a:satOff val="-53963"/>
                <a:lumOff val="13725"/>
                <a:alphaOff val="0"/>
                <a:tint val="47000"/>
                <a:satMod val="275000"/>
              </a:schemeClr>
            </a:gs>
            <a:gs pos="100000">
              <a:schemeClr val="accent5">
                <a:hueOff val="2457214"/>
                <a:satOff val="-53963"/>
                <a:lumOff val="13725"/>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6236" tIns="81280" rIns="81280" bIns="81280" numCol="1" spcCol="1270" anchor="ctr" anchorCtr="0">
          <a:noAutofit/>
        </a:bodyPr>
        <a:lstStyle/>
        <a:p>
          <a:pPr lvl="0" algn="just" defTabSz="1422400">
            <a:lnSpc>
              <a:spcPct val="150000"/>
            </a:lnSpc>
            <a:spcBef>
              <a:spcPct val="0"/>
            </a:spcBef>
            <a:spcAft>
              <a:spcPct val="35000"/>
            </a:spcAft>
          </a:pP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Mục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đích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yêu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cầu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cần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vào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trọng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tâm</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không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đề</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ra</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những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yêu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cầu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không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cần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thiết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Khi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tiến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hành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các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hoạt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động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phải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bám</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sát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mục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đích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yêu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cầu</a:t>
          </a:r>
          <a:r>
            <a:rPr lang="en-US" sz="3200" b="0" kern="1200" dirty="0" smtClean="0">
              <a:latin typeface="Times New Roman" panose="02020603050405020304" pitchFamily="18" charset="0"/>
              <a:cs typeface="Times New Roman" panose="02020603050405020304" pitchFamily="18" charset="0"/>
            </a:rPr>
            <a:t>.</a:t>
          </a:r>
          <a:endParaRPr lang="en-US" sz="3200" b="0" kern="1200" dirty="0">
            <a:latin typeface="Times New Roman" panose="02020603050405020304" pitchFamily="18" charset="0"/>
            <a:cs typeface="Times New Roman" panose="02020603050405020304" pitchFamily="18" charset="0"/>
          </a:endParaRPr>
        </a:p>
      </dsp:txBody>
      <dsp:txXfrm>
        <a:off x="938539" y="2544487"/>
        <a:ext cx="9631003" cy="2573424"/>
      </dsp:txXfrm>
    </dsp:sp>
    <dsp:sp modelId="{8EB3B48D-AA7F-41DA-9CCB-FE017F5E0B4F}">
      <dsp:nvSpPr>
        <dsp:cNvPr id="0" name=""/>
        <dsp:cNvSpPr/>
      </dsp:nvSpPr>
      <dsp:spPr>
        <a:xfrm>
          <a:off x="416764" y="3302759"/>
          <a:ext cx="1043549" cy="1056879"/>
        </a:xfrm>
        <a:prstGeom prst="ellipse">
          <a:avLst/>
        </a:prstGeom>
        <a:solidFill>
          <a:schemeClr val="accent6">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hemeClr val="accent6"/>
        </a:lnRef>
        <a:fillRef idx="3">
          <a:schemeClr val="accent6"/>
        </a:fillRef>
        <a:effectRef idx="3">
          <a:schemeClr val="accent6"/>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406F3-28A8-4160-AF81-AD1AE1378D70}">
      <dsp:nvSpPr>
        <dsp:cNvPr id="0" name=""/>
        <dsp:cNvSpPr/>
      </dsp:nvSpPr>
      <dsp:spPr>
        <a:xfrm>
          <a:off x="-6722423" y="-1027933"/>
          <a:ext cx="8000830" cy="8000830"/>
        </a:xfrm>
        <a:prstGeom prst="blockArc">
          <a:avLst>
            <a:gd name="adj1" fmla="val 18900000"/>
            <a:gd name="adj2" fmla="val 2700000"/>
            <a:gd name="adj3" fmla="val 270"/>
          </a:avLst>
        </a:pr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36492-BDBD-4152-AE2C-691381C488C4}">
      <dsp:nvSpPr>
        <dsp:cNvPr id="0" name=""/>
        <dsp:cNvSpPr/>
      </dsp:nvSpPr>
      <dsp:spPr>
        <a:xfrm>
          <a:off x="1066860" y="0"/>
          <a:ext cx="9739425" cy="3060082"/>
        </a:xfrm>
        <a:prstGeom prst="rect">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48071" tIns="81280" rIns="81280" bIns="81280" numCol="1" spcCol="1270" anchor="ctr" anchorCtr="0">
          <a:noAutofit/>
        </a:bodyPr>
        <a:lstStyle/>
        <a:p>
          <a:pPr lvl="0" algn="just" defTabSz="1422400">
            <a:lnSpc>
              <a:spcPct val="150000"/>
            </a:lnSpc>
            <a:spcBef>
              <a:spcPct val="0"/>
            </a:spcBef>
            <a:spcAft>
              <a:spcPct val="35000"/>
            </a:spcAft>
          </a:pP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Tổ</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chức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các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hoạt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động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tạo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hình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âm</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nhạc</a:t>
          </a:r>
          <a:r>
            <a:rPr lang="en-US" sz="3200" b="0" kern="1200" dirty="0" smtClean="0">
              <a:latin typeface="Times New Roman" panose="02020603050405020304" pitchFamily="18" charset="0"/>
              <a:cs typeface="Times New Roman" panose="02020603050405020304" pitchFamily="18" charset="0"/>
            </a:rPr>
            <a:t>, GV </a:t>
          </a:r>
          <a:r>
            <a:rPr lang="en-US" sz="3200" b="0" kern="1200" dirty="0" err="1" smtClean="0">
              <a:latin typeface="Times New Roman" panose="02020603050405020304" pitchFamily="18" charset="0"/>
              <a:cs typeface="Times New Roman" panose="02020603050405020304" pitchFamily="18" charset="0"/>
            </a:rPr>
            <a:t>linh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hoạt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sáng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tạo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chọn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lựa</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hình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thức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phương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pháp</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giúp</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trẻ</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hứng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thú</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tham</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gia</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Tránh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không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để</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thời</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gian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tĩnh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nhiều</a:t>
          </a:r>
          <a:r>
            <a:rPr lang="en-US" sz="3200" b="0" kern="1200" dirty="0" smtClean="0">
              <a:latin typeface="Times New Roman" panose="02020603050405020304" pitchFamily="18" charset="0"/>
              <a:cs typeface="Times New Roman" panose="02020603050405020304" pitchFamily="18" charset="0"/>
            </a:rPr>
            <a:t>.</a:t>
          </a:r>
          <a:endParaRPr lang="en-US" sz="3200" b="0" kern="1200" dirty="0">
            <a:latin typeface="Times New Roman" panose="02020603050405020304" pitchFamily="18" charset="0"/>
            <a:cs typeface="Times New Roman" panose="02020603050405020304" pitchFamily="18" charset="0"/>
          </a:endParaRPr>
        </a:p>
      </dsp:txBody>
      <dsp:txXfrm>
        <a:off x="1066860" y="0"/>
        <a:ext cx="9739425" cy="3060082"/>
      </dsp:txXfrm>
    </dsp:sp>
    <dsp:sp modelId="{3F0D7A66-F6C8-4DA3-98AD-7B82257CDA6E}">
      <dsp:nvSpPr>
        <dsp:cNvPr id="0" name=""/>
        <dsp:cNvSpPr/>
      </dsp:nvSpPr>
      <dsp:spPr>
        <a:xfrm>
          <a:off x="407615" y="771480"/>
          <a:ext cx="1233092" cy="1037122"/>
        </a:xfrm>
        <a:prstGeom prst="ellipse">
          <a:avLst/>
        </a:prstGeom>
        <a:solidFill>
          <a:schemeClr val="accent3">
            <a:satMod val="110000"/>
          </a:schemeClr>
        </a:solidFill>
        <a:ln w="12700" cap="flat" cmpd="sng" algn="ctr">
          <a:solidFill>
            <a:schemeClr val="accent3">
              <a:shade val="95000"/>
              <a:satMod val="105000"/>
            </a:schemeClr>
          </a:solidFill>
          <a:prstDash val="solid"/>
        </a:ln>
        <a:effectLst>
          <a:outerShdw blurRad="39999" dist="23000" algn="bl" rotWithShape="0">
            <a:srgbClr val="000000">
              <a:alpha val="40000"/>
            </a:srgbClr>
          </a:outerShdw>
        </a:effectLst>
      </dsp:spPr>
      <dsp:style>
        <a:lnRef idx="1">
          <a:schemeClr val="accent3"/>
        </a:lnRef>
        <a:fillRef idx="3">
          <a:schemeClr val="accent3"/>
        </a:fillRef>
        <a:effectRef idx="2">
          <a:schemeClr val="accent3"/>
        </a:effectRef>
        <a:fontRef idx="minor">
          <a:schemeClr val="lt1"/>
        </a:fontRef>
      </dsp:style>
    </dsp:sp>
    <dsp:sp modelId="{6269204A-63FA-4EFC-B624-FC9F08FBFA71}">
      <dsp:nvSpPr>
        <dsp:cNvPr id="0" name=""/>
        <dsp:cNvSpPr/>
      </dsp:nvSpPr>
      <dsp:spPr>
        <a:xfrm>
          <a:off x="1069685" y="3079282"/>
          <a:ext cx="9739425" cy="2852373"/>
        </a:xfrm>
        <a:prstGeom prst="rect">
          <a:avLst/>
        </a:prstGeom>
        <a:gradFill rotWithShape="0">
          <a:gsLst>
            <a:gs pos="0">
              <a:schemeClr val="accent3">
                <a:hueOff val="674214"/>
                <a:satOff val="-26549"/>
                <a:lumOff val="12941"/>
                <a:alphaOff val="0"/>
                <a:tint val="60000"/>
                <a:satMod val="250000"/>
              </a:schemeClr>
            </a:gs>
            <a:gs pos="35000">
              <a:schemeClr val="accent3">
                <a:hueOff val="674214"/>
                <a:satOff val="-26549"/>
                <a:lumOff val="12941"/>
                <a:alphaOff val="0"/>
                <a:tint val="47000"/>
                <a:satMod val="275000"/>
              </a:schemeClr>
            </a:gs>
            <a:gs pos="100000">
              <a:schemeClr val="accent3">
                <a:hueOff val="674214"/>
                <a:satOff val="-26549"/>
                <a:lumOff val="12941"/>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48071" tIns="81280" rIns="81280" bIns="81280" numCol="1" spcCol="1270" anchor="ctr" anchorCtr="0">
          <a:noAutofit/>
        </a:bodyPr>
        <a:lstStyle/>
        <a:p>
          <a:pPr lvl="0" algn="just" defTabSz="1422400">
            <a:lnSpc>
              <a:spcPct val="150000"/>
            </a:lnSpc>
            <a:spcBef>
              <a:spcPct val="0"/>
            </a:spcBef>
            <a:spcAft>
              <a:spcPct val="35000"/>
            </a:spcAft>
          </a:pP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Nhà</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trẻ</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cần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thực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hiện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làm</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quen</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các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kỹ</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năng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tạo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hình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thông</a:t>
          </a:r>
          <a:r>
            <a:rPr lang="en-US" sz="3200" b="0" kern="1200" dirty="0" smtClean="0">
              <a:latin typeface="Times New Roman" panose="02020603050405020304" pitchFamily="18" charset="0"/>
              <a:cs typeface="Times New Roman" panose="02020603050405020304" pitchFamily="18" charset="0"/>
            </a:rPr>
            <a:t> qua </a:t>
          </a:r>
          <a:r>
            <a:rPr lang="en-US" sz="3200" b="0" kern="1200" dirty="0" err="1" smtClean="0">
              <a:latin typeface="Times New Roman" panose="02020603050405020304" pitchFamily="18" charset="0"/>
              <a:cs typeface="Times New Roman" panose="02020603050405020304" pitchFamily="18" charset="0"/>
            </a:rPr>
            <a:t>học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liệu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dành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trẻ</a:t>
          </a:r>
          <a:r>
            <a:rPr lang="en-US" sz="3200" b="0" kern="1200" dirty="0" smtClean="0">
              <a:latin typeface="Times New Roman" panose="02020603050405020304" pitchFamily="18" charset="0"/>
              <a:cs typeface="Times New Roman" panose="02020603050405020304" pitchFamily="18" charset="0"/>
            </a:rPr>
            <a:t>. GV </a:t>
          </a:r>
          <a:r>
            <a:rPr lang="en-US" sz="3200" b="0" kern="1200" dirty="0" err="1" smtClean="0">
              <a:latin typeface="Times New Roman" panose="02020603050405020304" pitchFamily="18" charset="0"/>
              <a:cs typeface="Times New Roman" panose="02020603050405020304" pitchFamily="18" charset="0"/>
            </a:rPr>
            <a:t>linh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hoạt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tùy</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theo</a:t>
          </a:r>
          <a:r>
            <a:rPr lang="en-US" sz="3200" b="0" kern="1200" dirty="0" smtClean="0">
              <a:latin typeface="Times New Roman" panose="02020603050405020304" pitchFamily="18" charset="0"/>
              <a:cs typeface="Times New Roman" panose="02020603050405020304" pitchFamily="18" charset="0"/>
            </a:rPr>
            <a:t> MĐYC </a:t>
          </a:r>
          <a:r>
            <a:rPr lang="en-US" sz="3200" b="0" kern="1200" dirty="0" err="1" smtClean="0">
              <a:latin typeface="Times New Roman" panose="02020603050405020304" pitchFamily="18" charset="0"/>
              <a:cs typeface="Times New Roman" panose="02020603050405020304" pitchFamily="18" charset="0"/>
            </a:rPr>
            <a:t>có</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thể</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sử</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dụng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học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liệu</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trong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giờ</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học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hoặc</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trong</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giờ</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sinh</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hoạt</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sao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cho</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phù</a:t>
          </a:r>
          <a:r>
            <a:rPr lang="en-US" sz="3200" b="0" kern="1200" dirty="0" smtClean="0">
              <a:latin typeface="Times New Roman" panose="02020603050405020304" pitchFamily="18" charset="0"/>
              <a:cs typeface="Times New Roman" panose="02020603050405020304" pitchFamily="18" charset="0"/>
            </a:rPr>
            <a:t> </a:t>
          </a:r>
          <a:r>
            <a:rPr lang="en-US" sz="3200" b="0" kern="1200" dirty="0" err="1" smtClean="0">
              <a:latin typeface="Times New Roman" panose="02020603050405020304" pitchFamily="18" charset="0"/>
              <a:cs typeface="Times New Roman" panose="02020603050405020304" pitchFamily="18" charset="0"/>
            </a:rPr>
            <a:t>hợp</a:t>
          </a:r>
          <a:r>
            <a:rPr lang="en-US" sz="3200" b="0" kern="1200" dirty="0" smtClean="0">
              <a:latin typeface="Times New Roman" panose="02020603050405020304" pitchFamily="18" charset="0"/>
              <a:cs typeface="Times New Roman" panose="02020603050405020304" pitchFamily="18" charset="0"/>
            </a:rPr>
            <a:t>.</a:t>
          </a:r>
          <a:endParaRPr lang="en-US" sz="3200" b="0" kern="1200" dirty="0">
            <a:latin typeface="Times New Roman" panose="02020603050405020304" pitchFamily="18" charset="0"/>
            <a:cs typeface="Times New Roman" panose="02020603050405020304" pitchFamily="18" charset="0"/>
          </a:endParaRPr>
        </a:p>
      </dsp:txBody>
      <dsp:txXfrm>
        <a:off x="1069685" y="3079282"/>
        <a:ext cx="9739425" cy="2852373"/>
      </dsp:txXfrm>
    </dsp:sp>
    <dsp:sp modelId="{8EB3B48D-AA7F-41DA-9CCB-FE017F5E0B4F}">
      <dsp:nvSpPr>
        <dsp:cNvPr id="0" name=""/>
        <dsp:cNvSpPr/>
      </dsp:nvSpPr>
      <dsp:spPr>
        <a:xfrm>
          <a:off x="460965" y="3660766"/>
          <a:ext cx="1156666" cy="1171441"/>
        </a:xfrm>
        <a:prstGeom prst="ellipse">
          <a:avLst/>
        </a:prstGeom>
        <a:gradFill rotWithShape="1">
          <a:gsLst>
            <a:gs pos="0">
              <a:schemeClr val="accent3">
                <a:tint val="60000"/>
                <a:satMod val="250000"/>
              </a:schemeClr>
            </a:gs>
            <a:gs pos="35000">
              <a:schemeClr val="accent3">
                <a:tint val="47000"/>
                <a:satMod val="275000"/>
              </a:schemeClr>
            </a:gs>
            <a:gs pos="100000">
              <a:schemeClr val="accent3">
                <a:tint val="25000"/>
                <a:satMod val="300000"/>
              </a:schemeClr>
            </a:gs>
          </a:gsLst>
          <a:lin ang="16200000" scaled="1"/>
        </a:gradFill>
        <a:ln w="12700"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pPr>
              <a:defRPr/>
            </a:pPr>
            <a:fld id="{58C4BE7D-CB8B-4ED4-93A7-0812B2F7CDAA}" type="datetimeFigureOut">
              <a:rPr lang="en-US"/>
              <a:pPr>
                <a:defRPr/>
              </a:pPr>
              <a:t>5/7/2023</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pPr>
              <a:defRPr/>
            </a:pPr>
            <a:fld id="{3A7FB3BF-5A18-4D71-9EB7-B91EC4203220}" type="slidenum">
              <a:rPr lang="en-US"/>
              <a:pPr>
                <a:defRPr/>
              </a:pPr>
              <a:t>‹#›</a:t>
            </a:fld>
            <a:endParaRPr lang="en-US"/>
          </a:p>
        </p:txBody>
      </p:sp>
    </p:spTree>
    <p:extLst>
      <p:ext uri="{BB962C8B-B14F-4D97-AF65-F5344CB8AC3E}">
        <p14:creationId xmlns:p14="http://schemas.microsoft.com/office/powerpoint/2010/main" val="351458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a:ea typeface="Chau Philomene One"/>
                <a:cs typeface="Chau Philomene One"/>
                <a:sym typeface="Chau Philomene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a:ea typeface="Didact Gothic"/>
                <a:cs typeface="Didact Gothic"/>
                <a:sym typeface="Didact Gothic"/>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27313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69349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98831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44742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9484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580927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624953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763076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335915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04"/>
        <p:cNvGrpSpPr/>
        <p:nvPr/>
      </p:nvGrpSpPr>
      <p:grpSpPr>
        <a:xfrm>
          <a:off x="0" y="0"/>
          <a:ext cx="0" cy="0"/>
          <a:chOff x="0" y="0"/>
          <a:chExt cx="0" cy="0"/>
        </a:xfrm>
      </p:grpSpPr>
      <p:grpSp>
        <p:nvGrpSpPr>
          <p:cNvPr id="105" name="Google Shape;105;p6"/>
          <p:cNvGrpSpPr/>
          <p:nvPr/>
        </p:nvGrpSpPr>
        <p:grpSpPr>
          <a:xfrm rot="10800000" flipH="1">
            <a:off x="-1079304" y="-2433421"/>
            <a:ext cx="14530024" cy="11749408"/>
            <a:chOff x="-4077158" y="-3112644"/>
            <a:chExt cx="15874025" cy="12841819"/>
          </a:xfrm>
        </p:grpSpPr>
        <p:sp>
          <p:nvSpPr>
            <p:cNvPr id="106" name="Google Shape;106;p6"/>
            <p:cNvSpPr/>
            <p:nvPr/>
          </p:nvSpPr>
          <p:spPr>
            <a:xfrm>
              <a:off x="3890925" y="-3112644"/>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 name="Google Shape;107;p6"/>
            <p:cNvSpPr/>
            <p:nvPr/>
          </p:nvSpPr>
          <p:spPr>
            <a:xfrm>
              <a:off x="4530750" y="-2364144"/>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 name="Google Shape;108;p6"/>
            <p:cNvSpPr/>
            <p:nvPr/>
          </p:nvSpPr>
          <p:spPr>
            <a:xfrm>
              <a:off x="5502650" y="-1676444"/>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 name="Google Shape;109;p6"/>
            <p:cNvSpPr/>
            <p:nvPr/>
          </p:nvSpPr>
          <p:spPr>
            <a:xfrm>
              <a:off x="6248562" y="-501110"/>
              <a:ext cx="4563276"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 name="Google Shape;110;p6"/>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 name="Google Shape;111;p6"/>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 name="Google Shape;112;p6"/>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 name="Google Shape;113;p6"/>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 name="Google Shape;114;p6"/>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5" name="Google Shape;115;p6"/>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6" name="Google Shape;116;p6"/>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7" name="Google Shape;117;p6"/>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8" name="Google Shape;118;p6"/>
            <p:cNvSpPr/>
            <p:nvPr/>
          </p:nvSpPr>
          <p:spPr>
            <a:xfrm>
              <a:off x="-2091319" y="4185762"/>
              <a:ext cx="3839192" cy="3479672"/>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9" name="Google Shape;119;p6"/>
            <p:cNvSpPr/>
            <p:nvPr/>
          </p:nvSpPr>
          <p:spPr>
            <a:xfrm>
              <a:off x="-4077158" y="3656148"/>
              <a:ext cx="5429920" cy="2613248"/>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0" name="Google Shape;120;p6"/>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1" name="Google Shape;121;p6"/>
            <p:cNvSpPr/>
            <p:nvPr/>
          </p:nvSpPr>
          <p:spPr>
            <a:xfrm>
              <a:off x="-3163175" y="996326"/>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2" name="Google Shape;122;p6"/>
            <p:cNvSpPr/>
            <p:nvPr/>
          </p:nvSpPr>
          <p:spPr>
            <a:xfrm>
              <a:off x="-3163168" y="-993673"/>
              <a:ext cx="4831656" cy="2868853"/>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3" name="Google Shape;123;p6"/>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4" name="Google Shape;124;p6"/>
            <p:cNvSpPr/>
            <p:nvPr/>
          </p:nvSpPr>
          <p:spPr>
            <a:xfrm>
              <a:off x="1034475" y="-2589069"/>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25" name="Google Shape;125;p6"/>
          <p:cNvSpPr txBox="1">
            <a:spLocks noGrp="1"/>
          </p:cNvSpPr>
          <p:nvPr>
            <p:ph type="title"/>
          </p:nvPr>
        </p:nvSpPr>
        <p:spPr>
          <a:xfrm>
            <a:off x="960000" y="719200"/>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08822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418"/>
        <p:cNvGrpSpPr/>
        <p:nvPr/>
      </p:nvGrpSpPr>
      <p:grpSpPr>
        <a:xfrm>
          <a:off x="0" y="0"/>
          <a:ext cx="0" cy="0"/>
          <a:chOff x="0" y="0"/>
          <a:chExt cx="0" cy="0"/>
        </a:xfrm>
      </p:grpSpPr>
      <p:sp>
        <p:nvSpPr>
          <p:cNvPr id="419" name="Google Shape;419;p13"/>
          <p:cNvSpPr/>
          <p:nvPr/>
        </p:nvSpPr>
        <p:spPr>
          <a:xfrm flipH="1">
            <a:off x="0" y="1"/>
            <a:ext cx="4035109" cy="4323935"/>
          </a:xfrm>
          <a:custGeom>
            <a:avLst/>
            <a:gdLst/>
            <a:ahLst/>
            <a:cxnLst/>
            <a:rect l="l" t="t" r="r" b="b"/>
            <a:pathLst>
              <a:path w="22912" h="24552" extrusionOk="0">
                <a:moveTo>
                  <a:pt x="0" y="1"/>
                </a:moveTo>
                <a:cubicBezTo>
                  <a:pt x="1181" y="570"/>
                  <a:pt x="2684" y="1370"/>
                  <a:pt x="2928" y="2916"/>
                </a:cubicBezTo>
                <a:cubicBezTo>
                  <a:pt x="3660" y="7659"/>
                  <a:pt x="5043" y="9462"/>
                  <a:pt x="9598" y="9462"/>
                </a:cubicBezTo>
                <a:cubicBezTo>
                  <a:pt x="14153" y="9462"/>
                  <a:pt x="16105" y="10806"/>
                  <a:pt x="15942" y="14192"/>
                </a:cubicBezTo>
                <a:cubicBezTo>
                  <a:pt x="15780" y="17596"/>
                  <a:pt x="17826" y="23221"/>
                  <a:pt x="22911" y="24552"/>
                </a:cubicBezTo>
                <a:lnTo>
                  <a:pt x="22911" y="1"/>
                </a:lnTo>
                <a:close/>
              </a:path>
            </a:pathLst>
          </a:cu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0" name="Google Shape;420;p13"/>
          <p:cNvSpPr/>
          <p:nvPr/>
        </p:nvSpPr>
        <p:spPr>
          <a:xfrm rot="-5400000" flipH="1">
            <a:off x="8011259" y="-145627"/>
            <a:ext cx="4035109" cy="4326389"/>
          </a:xfrm>
          <a:custGeom>
            <a:avLst/>
            <a:gdLst/>
            <a:ahLst/>
            <a:cxnLst/>
            <a:rect l="l" t="t" r="r" b="b"/>
            <a:pathLst>
              <a:path w="22899" h="24552" extrusionOk="0">
                <a:moveTo>
                  <a:pt x="0" y="0"/>
                </a:moveTo>
                <a:lnTo>
                  <a:pt x="0" y="24551"/>
                </a:lnTo>
                <a:lnTo>
                  <a:pt x="22899" y="24551"/>
                </a:lnTo>
                <a:cubicBezTo>
                  <a:pt x="21718" y="23995"/>
                  <a:pt x="20215" y="23194"/>
                  <a:pt x="19971" y="21649"/>
                </a:cubicBezTo>
                <a:cubicBezTo>
                  <a:pt x="19239" y="16905"/>
                  <a:pt x="17856" y="15103"/>
                  <a:pt x="13301" y="15103"/>
                </a:cubicBezTo>
                <a:cubicBezTo>
                  <a:pt x="8746" y="15103"/>
                  <a:pt x="6794" y="13759"/>
                  <a:pt x="6957" y="10359"/>
                </a:cubicBezTo>
                <a:cubicBezTo>
                  <a:pt x="7119" y="6969"/>
                  <a:pt x="5073" y="1344"/>
                  <a:pt x="0" y="0"/>
                </a:cubicBezTo>
                <a:close/>
              </a:path>
            </a:pathLst>
          </a:cu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1" name="Google Shape;421;p13"/>
          <p:cNvSpPr/>
          <p:nvPr/>
        </p:nvSpPr>
        <p:spPr>
          <a:xfrm>
            <a:off x="1136617" y="3438300"/>
            <a:ext cx="890000" cy="890000"/>
          </a:xfrm>
          <a:prstGeom prst="ellipse">
            <a:avLst/>
          </a:pr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2" name="Google Shape;422;p13"/>
          <p:cNvSpPr/>
          <p:nvPr/>
        </p:nvSpPr>
        <p:spPr>
          <a:xfrm>
            <a:off x="9593200" y="1508600"/>
            <a:ext cx="591600" cy="591600"/>
          </a:xfrm>
          <a:prstGeom prst="ellipse">
            <a:avLst/>
          </a:pr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23" name="Google Shape;423;p13"/>
          <p:cNvGrpSpPr/>
          <p:nvPr/>
        </p:nvGrpSpPr>
        <p:grpSpPr>
          <a:xfrm rot="8654819">
            <a:off x="-336855" y="-636386"/>
            <a:ext cx="2359905" cy="3273269"/>
            <a:chOff x="241610" y="2190489"/>
            <a:chExt cx="1027376" cy="1424908"/>
          </a:xfrm>
        </p:grpSpPr>
        <p:sp>
          <p:nvSpPr>
            <p:cNvPr id="424" name="Google Shape;424;p13"/>
            <p:cNvSpPr/>
            <p:nvPr/>
          </p:nvSpPr>
          <p:spPr>
            <a:xfrm>
              <a:off x="425295" y="2693623"/>
              <a:ext cx="418392" cy="921774"/>
            </a:xfrm>
            <a:custGeom>
              <a:avLst/>
              <a:gdLst/>
              <a:ahLst/>
              <a:cxnLst/>
              <a:rect l="l" t="t" r="r" b="b"/>
              <a:pathLst>
                <a:path w="3510" h="7733" extrusionOk="0">
                  <a:moveTo>
                    <a:pt x="46" y="0"/>
                  </a:moveTo>
                  <a:cubicBezTo>
                    <a:pt x="24" y="0"/>
                    <a:pt x="1" y="20"/>
                    <a:pt x="18" y="45"/>
                  </a:cubicBezTo>
                  <a:cubicBezTo>
                    <a:pt x="1023" y="2663"/>
                    <a:pt x="2106" y="5235"/>
                    <a:pt x="3432" y="7716"/>
                  </a:cubicBezTo>
                  <a:cubicBezTo>
                    <a:pt x="3441" y="7728"/>
                    <a:pt x="3451" y="7732"/>
                    <a:pt x="3461" y="7732"/>
                  </a:cubicBezTo>
                  <a:cubicBezTo>
                    <a:pt x="3486" y="7732"/>
                    <a:pt x="3510" y="7704"/>
                    <a:pt x="3501" y="7674"/>
                  </a:cubicBezTo>
                  <a:cubicBezTo>
                    <a:pt x="2174" y="5209"/>
                    <a:pt x="1088" y="2634"/>
                    <a:pt x="73" y="19"/>
                  </a:cubicBezTo>
                  <a:cubicBezTo>
                    <a:pt x="69" y="6"/>
                    <a:pt x="57" y="0"/>
                    <a:pt x="46"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5" name="Google Shape;425;p13"/>
            <p:cNvSpPr/>
            <p:nvPr/>
          </p:nvSpPr>
          <p:spPr>
            <a:xfrm>
              <a:off x="463439" y="3122021"/>
              <a:ext cx="197634" cy="125637"/>
            </a:xfrm>
            <a:custGeom>
              <a:avLst/>
              <a:gdLst/>
              <a:ahLst/>
              <a:cxnLst/>
              <a:rect l="l" t="t" r="r" b="b"/>
              <a:pathLst>
                <a:path w="1658" h="1054" extrusionOk="0">
                  <a:moveTo>
                    <a:pt x="42" y="1"/>
                  </a:moveTo>
                  <a:cubicBezTo>
                    <a:pt x="8" y="1"/>
                    <a:pt x="0" y="59"/>
                    <a:pt x="36" y="71"/>
                  </a:cubicBezTo>
                  <a:cubicBezTo>
                    <a:pt x="592" y="289"/>
                    <a:pt x="1174" y="597"/>
                    <a:pt x="1581" y="1046"/>
                  </a:cubicBezTo>
                  <a:cubicBezTo>
                    <a:pt x="1589" y="1051"/>
                    <a:pt x="1597" y="1053"/>
                    <a:pt x="1604" y="1053"/>
                  </a:cubicBezTo>
                  <a:cubicBezTo>
                    <a:pt x="1635" y="1053"/>
                    <a:pt x="1657" y="1015"/>
                    <a:pt x="1636" y="991"/>
                  </a:cubicBezTo>
                  <a:cubicBezTo>
                    <a:pt x="1216" y="532"/>
                    <a:pt x="621" y="233"/>
                    <a:pt x="52" y="2"/>
                  </a:cubicBezTo>
                  <a:cubicBezTo>
                    <a:pt x="49" y="1"/>
                    <a:pt x="45" y="1"/>
                    <a:pt x="42"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6" name="Google Shape;426;p13"/>
            <p:cNvSpPr/>
            <p:nvPr/>
          </p:nvSpPr>
          <p:spPr>
            <a:xfrm>
              <a:off x="603378" y="2940005"/>
              <a:ext cx="57335" cy="205501"/>
            </a:xfrm>
            <a:custGeom>
              <a:avLst/>
              <a:gdLst/>
              <a:ahLst/>
              <a:cxnLst/>
              <a:rect l="l" t="t" r="r" b="b"/>
              <a:pathLst>
                <a:path w="481" h="1724" extrusionOk="0">
                  <a:moveTo>
                    <a:pt x="423" y="0"/>
                  </a:moveTo>
                  <a:cubicBezTo>
                    <a:pt x="413" y="0"/>
                    <a:pt x="402" y="4"/>
                    <a:pt x="394" y="11"/>
                  </a:cubicBezTo>
                  <a:cubicBezTo>
                    <a:pt x="98" y="499"/>
                    <a:pt x="0" y="1123"/>
                    <a:pt x="29" y="1692"/>
                  </a:cubicBezTo>
                  <a:cubicBezTo>
                    <a:pt x="29" y="1713"/>
                    <a:pt x="47" y="1724"/>
                    <a:pt x="64" y="1724"/>
                  </a:cubicBezTo>
                  <a:cubicBezTo>
                    <a:pt x="81" y="1724"/>
                    <a:pt x="98" y="1713"/>
                    <a:pt x="98" y="1692"/>
                  </a:cubicBezTo>
                  <a:cubicBezTo>
                    <a:pt x="68" y="1136"/>
                    <a:pt x="163" y="528"/>
                    <a:pt x="462" y="53"/>
                  </a:cubicBezTo>
                  <a:cubicBezTo>
                    <a:pt x="481" y="22"/>
                    <a:pt x="452" y="0"/>
                    <a:pt x="423"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7" name="Google Shape;427;p13"/>
            <p:cNvSpPr/>
            <p:nvPr/>
          </p:nvSpPr>
          <p:spPr>
            <a:xfrm>
              <a:off x="384767" y="2835707"/>
              <a:ext cx="175820" cy="177727"/>
            </a:xfrm>
            <a:custGeom>
              <a:avLst/>
              <a:gdLst/>
              <a:ahLst/>
              <a:cxnLst/>
              <a:rect l="l" t="t" r="r" b="b"/>
              <a:pathLst>
                <a:path w="1475" h="1491" extrusionOk="0">
                  <a:moveTo>
                    <a:pt x="47" y="1"/>
                  </a:moveTo>
                  <a:cubicBezTo>
                    <a:pt x="22" y="1"/>
                    <a:pt x="0" y="51"/>
                    <a:pt x="33" y="73"/>
                  </a:cubicBezTo>
                  <a:cubicBezTo>
                    <a:pt x="550" y="453"/>
                    <a:pt x="1064" y="915"/>
                    <a:pt x="1402" y="1471"/>
                  </a:cubicBezTo>
                  <a:cubicBezTo>
                    <a:pt x="1411" y="1485"/>
                    <a:pt x="1423" y="1490"/>
                    <a:pt x="1434" y="1490"/>
                  </a:cubicBezTo>
                  <a:cubicBezTo>
                    <a:pt x="1456" y="1490"/>
                    <a:pt x="1474" y="1470"/>
                    <a:pt x="1457" y="1442"/>
                  </a:cubicBezTo>
                  <a:cubicBezTo>
                    <a:pt x="1119" y="873"/>
                    <a:pt x="589" y="398"/>
                    <a:pt x="62" y="8"/>
                  </a:cubicBezTo>
                  <a:cubicBezTo>
                    <a:pt x="57" y="3"/>
                    <a:pt x="52" y="1"/>
                    <a:pt x="47"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8" name="Google Shape;428;p13"/>
            <p:cNvSpPr/>
            <p:nvPr/>
          </p:nvSpPr>
          <p:spPr>
            <a:xfrm>
              <a:off x="492642" y="2740587"/>
              <a:ext cx="55070" cy="130524"/>
            </a:xfrm>
            <a:custGeom>
              <a:avLst/>
              <a:gdLst/>
              <a:ahLst/>
              <a:cxnLst/>
              <a:rect l="l" t="t" r="r" b="b"/>
              <a:pathLst>
                <a:path w="462" h="1095" extrusionOk="0">
                  <a:moveTo>
                    <a:pt x="412" y="1"/>
                  </a:moveTo>
                  <a:cubicBezTo>
                    <a:pt x="403" y="1"/>
                    <a:pt x="393" y="6"/>
                    <a:pt x="389" y="19"/>
                  </a:cubicBezTo>
                  <a:cubicBezTo>
                    <a:pt x="214" y="344"/>
                    <a:pt x="77" y="695"/>
                    <a:pt x="9" y="1050"/>
                  </a:cubicBezTo>
                  <a:cubicBezTo>
                    <a:pt x="0" y="1075"/>
                    <a:pt x="26" y="1095"/>
                    <a:pt x="49" y="1095"/>
                  </a:cubicBezTo>
                  <a:cubicBezTo>
                    <a:pt x="61" y="1095"/>
                    <a:pt x="73" y="1089"/>
                    <a:pt x="77" y="1076"/>
                  </a:cubicBezTo>
                  <a:cubicBezTo>
                    <a:pt x="146" y="708"/>
                    <a:pt x="266" y="370"/>
                    <a:pt x="441" y="45"/>
                  </a:cubicBezTo>
                  <a:cubicBezTo>
                    <a:pt x="462" y="27"/>
                    <a:pt x="435" y="1"/>
                    <a:pt x="412"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9" name="Google Shape;429;p13"/>
            <p:cNvSpPr/>
            <p:nvPr/>
          </p:nvSpPr>
          <p:spPr>
            <a:xfrm>
              <a:off x="331962" y="2998770"/>
              <a:ext cx="180826" cy="156748"/>
            </a:xfrm>
            <a:custGeom>
              <a:avLst/>
              <a:gdLst/>
              <a:ahLst/>
              <a:cxnLst/>
              <a:rect l="l" t="t" r="r" b="b"/>
              <a:pathLst>
                <a:path w="1517" h="1315" extrusionOk="0">
                  <a:moveTo>
                    <a:pt x="913" y="1"/>
                  </a:moveTo>
                  <a:cubicBezTo>
                    <a:pt x="907" y="1"/>
                    <a:pt x="901" y="2"/>
                    <a:pt x="895" y="6"/>
                  </a:cubicBezTo>
                  <a:cubicBezTo>
                    <a:pt x="762" y="87"/>
                    <a:pt x="937" y="360"/>
                    <a:pt x="937" y="360"/>
                  </a:cubicBezTo>
                  <a:cubicBezTo>
                    <a:pt x="937" y="360"/>
                    <a:pt x="746" y="108"/>
                    <a:pt x="633" y="108"/>
                  </a:cubicBezTo>
                  <a:cubicBezTo>
                    <a:pt x="615" y="108"/>
                    <a:pt x="599" y="114"/>
                    <a:pt x="586" y="129"/>
                  </a:cubicBezTo>
                  <a:cubicBezTo>
                    <a:pt x="476" y="223"/>
                    <a:pt x="733" y="523"/>
                    <a:pt x="733" y="523"/>
                  </a:cubicBezTo>
                  <a:cubicBezTo>
                    <a:pt x="733" y="523"/>
                    <a:pt x="527" y="349"/>
                    <a:pt x="404" y="349"/>
                  </a:cubicBezTo>
                  <a:cubicBezTo>
                    <a:pt x="370" y="349"/>
                    <a:pt x="341" y="363"/>
                    <a:pt x="326" y="399"/>
                  </a:cubicBezTo>
                  <a:cubicBezTo>
                    <a:pt x="261" y="562"/>
                    <a:pt x="570" y="753"/>
                    <a:pt x="570" y="753"/>
                  </a:cubicBezTo>
                  <a:cubicBezTo>
                    <a:pt x="570" y="753"/>
                    <a:pt x="390" y="691"/>
                    <a:pt x="256" y="691"/>
                  </a:cubicBezTo>
                  <a:cubicBezTo>
                    <a:pt x="173" y="691"/>
                    <a:pt x="107" y="715"/>
                    <a:pt x="112" y="792"/>
                  </a:cubicBezTo>
                  <a:cubicBezTo>
                    <a:pt x="125" y="981"/>
                    <a:pt x="463" y="1010"/>
                    <a:pt x="463" y="1010"/>
                  </a:cubicBezTo>
                  <a:cubicBezTo>
                    <a:pt x="463" y="1010"/>
                    <a:pt x="1" y="1023"/>
                    <a:pt x="125" y="1186"/>
                  </a:cubicBezTo>
                  <a:cubicBezTo>
                    <a:pt x="198" y="1294"/>
                    <a:pt x="493" y="1315"/>
                    <a:pt x="709" y="1315"/>
                  </a:cubicBezTo>
                  <a:cubicBezTo>
                    <a:pt x="845" y="1315"/>
                    <a:pt x="950" y="1306"/>
                    <a:pt x="950" y="1306"/>
                  </a:cubicBezTo>
                  <a:cubicBezTo>
                    <a:pt x="950" y="1306"/>
                    <a:pt x="1357" y="1293"/>
                    <a:pt x="1438" y="1092"/>
                  </a:cubicBezTo>
                  <a:cubicBezTo>
                    <a:pt x="1516" y="895"/>
                    <a:pt x="1070" y="1"/>
                    <a:pt x="913"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0" name="Google Shape;430;p13"/>
            <p:cNvSpPr/>
            <p:nvPr/>
          </p:nvSpPr>
          <p:spPr>
            <a:xfrm>
              <a:off x="428871" y="3073746"/>
              <a:ext cx="79626" cy="80818"/>
            </a:xfrm>
            <a:custGeom>
              <a:avLst/>
              <a:gdLst/>
              <a:ahLst/>
              <a:cxnLst/>
              <a:rect l="l" t="t" r="r" b="b"/>
              <a:pathLst>
                <a:path w="668" h="678" extrusionOk="0">
                  <a:moveTo>
                    <a:pt x="531" y="1"/>
                  </a:moveTo>
                  <a:cubicBezTo>
                    <a:pt x="463" y="14"/>
                    <a:pt x="407" y="27"/>
                    <a:pt x="355" y="69"/>
                  </a:cubicBezTo>
                  <a:cubicBezTo>
                    <a:pt x="124" y="189"/>
                    <a:pt x="1" y="433"/>
                    <a:pt x="17" y="677"/>
                  </a:cubicBezTo>
                  <a:lnTo>
                    <a:pt x="137" y="677"/>
                  </a:lnTo>
                  <a:cubicBezTo>
                    <a:pt x="137" y="677"/>
                    <a:pt x="544" y="664"/>
                    <a:pt x="625" y="463"/>
                  </a:cubicBezTo>
                  <a:cubicBezTo>
                    <a:pt x="668" y="381"/>
                    <a:pt x="612" y="189"/>
                    <a:pt x="531"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1" name="Google Shape;431;p13"/>
            <p:cNvSpPr/>
            <p:nvPr/>
          </p:nvSpPr>
          <p:spPr>
            <a:xfrm>
              <a:off x="241610" y="2713291"/>
              <a:ext cx="179277" cy="155556"/>
            </a:xfrm>
            <a:custGeom>
              <a:avLst/>
              <a:gdLst/>
              <a:ahLst/>
              <a:cxnLst/>
              <a:rect l="l" t="t" r="r" b="b"/>
              <a:pathLst>
                <a:path w="1504" h="1305" extrusionOk="0">
                  <a:moveTo>
                    <a:pt x="953" y="1"/>
                  </a:moveTo>
                  <a:cubicBezTo>
                    <a:pt x="948" y="1"/>
                    <a:pt x="943" y="2"/>
                    <a:pt x="938" y="4"/>
                  </a:cubicBezTo>
                  <a:cubicBezTo>
                    <a:pt x="801" y="72"/>
                    <a:pt x="964" y="355"/>
                    <a:pt x="964" y="355"/>
                  </a:cubicBezTo>
                  <a:cubicBezTo>
                    <a:pt x="964" y="355"/>
                    <a:pt x="784" y="82"/>
                    <a:pt x="659" y="82"/>
                  </a:cubicBezTo>
                  <a:cubicBezTo>
                    <a:pt x="643" y="82"/>
                    <a:pt x="627" y="87"/>
                    <a:pt x="613" y="98"/>
                  </a:cubicBezTo>
                  <a:cubicBezTo>
                    <a:pt x="502" y="193"/>
                    <a:pt x="746" y="505"/>
                    <a:pt x="746" y="505"/>
                  </a:cubicBezTo>
                  <a:cubicBezTo>
                    <a:pt x="746" y="505"/>
                    <a:pt x="534" y="302"/>
                    <a:pt x="410" y="302"/>
                  </a:cubicBezTo>
                  <a:cubicBezTo>
                    <a:pt x="380" y="302"/>
                    <a:pt x="355" y="313"/>
                    <a:pt x="339" y="342"/>
                  </a:cubicBezTo>
                  <a:cubicBezTo>
                    <a:pt x="258" y="505"/>
                    <a:pt x="557" y="710"/>
                    <a:pt x="557" y="710"/>
                  </a:cubicBezTo>
                  <a:cubicBezTo>
                    <a:pt x="557" y="710"/>
                    <a:pt x="362" y="634"/>
                    <a:pt x="225" y="634"/>
                  </a:cubicBezTo>
                  <a:cubicBezTo>
                    <a:pt x="152" y="634"/>
                    <a:pt x="96" y="656"/>
                    <a:pt x="96" y="723"/>
                  </a:cubicBezTo>
                  <a:cubicBezTo>
                    <a:pt x="109" y="924"/>
                    <a:pt x="434" y="967"/>
                    <a:pt x="434" y="967"/>
                  </a:cubicBezTo>
                  <a:cubicBezTo>
                    <a:pt x="434" y="967"/>
                    <a:pt x="409" y="965"/>
                    <a:pt x="372" y="965"/>
                  </a:cubicBezTo>
                  <a:cubicBezTo>
                    <a:pt x="250" y="965"/>
                    <a:pt x="0" y="982"/>
                    <a:pt x="83" y="1129"/>
                  </a:cubicBezTo>
                  <a:cubicBezTo>
                    <a:pt x="190" y="1305"/>
                    <a:pt x="909" y="1305"/>
                    <a:pt x="909" y="1305"/>
                  </a:cubicBezTo>
                  <a:cubicBezTo>
                    <a:pt x="909" y="1305"/>
                    <a:pt x="914" y="1305"/>
                    <a:pt x="923" y="1305"/>
                  </a:cubicBezTo>
                  <a:cubicBezTo>
                    <a:pt x="997" y="1305"/>
                    <a:pt x="1326" y="1295"/>
                    <a:pt x="1409" y="1116"/>
                  </a:cubicBezTo>
                  <a:cubicBezTo>
                    <a:pt x="1504" y="918"/>
                    <a:pt x="1112" y="1"/>
                    <a:pt x="953"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2" name="Google Shape;432;p13"/>
            <p:cNvSpPr/>
            <p:nvPr/>
          </p:nvSpPr>
          <p:spPr>
            <a:xfrm>
              <a:off x="333989" y="2791246"/>
              <a:ext cx="80698" cy="77599"/>
            </a:xfrm>
            <a:custGeom>
              <a:avLst/>
              <a:gdLst/>
              <a:ahLst/>
              <a:cxnLst/>
              <a:rect l="l" t="t" r="r" b="b"/>
              <a:pathLst>
                <a:path w="677" h="651" extrusionOk="0">
                  <a:moveTo>
                    <a:pt x="569" y="0"/>
                  </a:moveTo>
                  <a:cubicBezTo>
                    <a:pt x="501" y="0"/>
                    <a:pt x="446" y="26"/>
                    <a:pt x="390" y="56"/>
                  </a:cubicBezTo>
                  <a:cubicBezTo>
                    <a:pt x="147" y="163"/>
                    <a:pt x="13" y="394"/>
                    <a:pt x="0" y="638"/>
                  </a:cubicBezTo>
                  <a:cubicBezTo>
                    <a:pt x="81" y="651"/>
                    <a:pt x="134" y="651"/>
                    <a:pt x="134" y="651"/>
                  </a:cubicBezTo>
                  <a:cubicBezTo>
                    <a:pt x="134" y="651"/>
                    <a:pt x="139" y="651"/>
                    <a:pt x="148" y="651"/>
                  </a:cubicBezTo>
                  <a:cubicBezTo>
                    <a:pt x="222" y="651"/>
                    <a:pt x="551" y="641"/>
                    <a:pt x="634" y="462"/>
                  </a:cubicBezTo>
                  <a:cubicBezTo>
                    <a:pt x="677" y="381"/>
                    <a:pt x="634" y="202"/>
                    <a:pt x="569"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3" name="Google Shape;433;p13"/>
            <p:cNvSpPr/>
            <p:nvPr/>
          </p:nvSpPr>
          <p:spPr>
            <a:xfrm>
              <a:off x="304308" y="2550347"/>
              <a:ext cx="173198" cy="157463"/>
            </a:xfrm>
            <a:custGeom>
              <a:avLst/>
              <a:gdLst/>
              <a:ahLst/>
              <a:cxnLst/>
              <a:rect l="l" t="t" r="r" b="b"/>
              <a:pathLst>
                <a:path w="1453" h="1321" extrusionOk="0">
                  <a:moveTo>
                    <a:pt x="978" y="1"/>
                  </a:moveTo>
                  <a:cubicBezTo>
                    <a:pt x="973" y="1"/>
                    <a:pt x="969" y="1"/>
                    <a:pt x="965" y="2"/>
                  </a:cubicBezTo>
                  <a:cubicBezTo>
                    <a:pt x="831" y="28"/>
                    <a:pt x="883" y="421"/>
                    <a:pt x="883" y="421"/>
                  </a:cubicBezTo>
                  <a:cubicBezTo>
                    <a:pt x="883" y="421"/>
                    <a:pt x="775" y="70"/>
                    <a:pt x="653" y="70"/>
                  </a:cubicBezTo>
                  <a:cubicBezTo>
                    <a:pt x="640" y="70"/>
                    <a:pt x="627" y="74"/>
                    <a:pt x="613" y="83"/>
                  </a:cubicBezTo>
                  <a:cubicBezTo>
                    <a:pt x="464" y="191"/>
                    <a:pt x="626" y="516"/>
                    <a:pt x="626" y="516"/>
                  </a:cubicBezTo>
                  <a:cubicBezTo>
                    <a:pt x="626" y="516"/>
                    <a:pt x="410" y="256"/>
                    <a:pt x="279" y="256"/>
                  </a:cubicBezTo>
                  <a:cubicBezTo>
                    <a:pt x="249" y="256"/>
                    <a:pt x="224" y="269"/>
                    <a:pt x="207" y="301"/>
                  </a:cubicBezTo>
                  <a:cubicBezTo>
                    <a:pt x="126" y="477"/>
                    <a:pt x="396" y="665"/>
                    <a:pt x="396" y="665"/>
                  </a:cubicBezTo>
                  <a:cubicBezTo>
                    <a:pt x="396" y="665"/>
                    <a:pt x="201" y="555"/>
                    <a:pt x="86" y="555"/>
                  </a:cubicBezTo>
                  <a:cubicBezTo>
                    <a:pt x="35" y="555"/>
                    <a:pt x="0" y="576"/>
                    <a:pt x="5" y="639"/>
                  </a:cubicBezTo>
                  <a:cubicBezTo>
                    <a:pt x="5" y="857"/>
                    <a:pt x="639" y="1195"/>
                    <a:pt x="639" y="1195"/>
                  </a:cubicBezTo>
                  <a:cubicBezTo>
                    <a:pt x="639" y="1195"/>
                    <a:pt x="838" y="1320"/>
                    <a:pt x="1016" y="1320"/>
                  </a:cubicBezTo>
                  <a:cubicBezTo>
                    <a:pt x="1071" y="1320"/>
                    <a:pt x="1125" y="1308"/>
                    <a:pt x="1169" y="1277"/>
                  </a:cubicBezTo>
                  <a:cubicBezTo>
                    <a:pt x="1345" y="1153"/>
                    <a:pt x="1452" y="83"/>
                    <a:pt x="1306" y="70"/>
                  </a:cubicBezTo>
                  <a:cubicBezTo>
                    <a:pt x="1143" y="70"/>
                    <a:pt x="1143" y="395"/>
                    <a:pt x="1143" y="395"/>
                  </a:cubicBezTo>
                  <a:cubicBezTo>
                    <a:pt x="1143" y="395"/>
                    <a:pt x="1116" y="1"/>
                    <a:pt x="978"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4" name="Google Shape;434;p13"/>
            <p:cNvSpPr/>
            <p:nvPr/>
          </p:nvSpPr>
          <p:spPr>
            <a:xfrm>
              <a:off x="367722" y="2645467"/>
              <a:ext cx="95479" cy="62342"/>
            </a:xfrm>
            <a:custGeom>
              <a:avLst/>
              <a:gdLst/>
              <a:ahLst/>
              <a:cxnLst/>
              <a:rect l="l" t="t" r="r" b="b"/>
              <a:pathLst>
                <a:path w="801" h="523" extrusionOk="0">
                  <a:moveTo>
                    <a:pt x="557" y="1"/>
                  </a:moveTo>
                  <a:cubicBezTo>
                    <a:pt x="314" y="1"/>
                    <a:pt x="113" y="129"/>
                    <a:pt x="0" y="329"/>
                  </a:cubicBezTo>
                  <a:cubicBezTo>
                    <a:pt x="55" y="368"/>
                    <a:pt x="107" y="397"/>
                    <a:pt x="107" y="397"/>
                  </a:cubicBezTo>
                  <a:cubicBezTo>
                    <a:pt x="107" y="397"/>
                    <a:pt x="306" y="522"/>
                    <a:pt x="484" y="522"/>
                  </a:cubicBezTo>
                  <a:cubicBezTo>
                    <a:pt x="539" y="522"/>
                    <a:pt x="593" y="510"/>
                    <a:pt x="637" y="479"/>
                  </a:cubicBezTo>
                  <a:cubicBezTo>
                    <a:pt x="706" y="436"/>
                    <a:pt x="758" y="248"/>
                    <a:pt x="800" y="43"/>
                  </a:cubicBezTo>
                  <a:cubicBezTo>
                    <a:pt x="745" y="17"/>
                    <a:pt x="676" y="4"/>
                    <a:pt x="624" y="4"/>
                  </a:cubicBezTo>
                  <a:cubicBezTo>
                    <a:pt x="602" y="2"/>
                    <a:pt x="579" y="1"/>
                    <a:pt x="557"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5" name="Google Shape;435;p13"/>
            <p:cNvSpPr/>
            <p:nvPr/>
          </p:nvSpPr>
          <p:spPr>
            <a:xfrm>
              <a:off x="506469" y="2598146"/>
              <a:ext cx="172244" cy="162112"/>
            </a:xfrm>
            <a:custGeom>
              <a:avLst/>
              <a:gdLst/>
              <a:ahLst/>
              <a:cxnLst/>
              <a:rect l="l" t="t" r="r" b="b"/>
              <a:pathLst>
                <a:path w="1445" h="1360" extrusionOk="0">
                  <a:moveTo>
                    <a:pt x="234" y="0"/>
                  </a:moveTo>
                  <a:cubicBezTo>
                    <a:pt x="218" y="0"/>
                    <a:pt x="199" y="7"/>
                    <a:pt x="179" y="20"/>
                  </a:cubicBezTo>
                  <a:cubicBezTo>
                    <a:pt x="0" y="157"/>
                    <a:pt x="82" y="863"/>
                    <a:pt x="82" y="863"/>
                  </a:cubicBezTo>
                  <a:cubicBezTo>
                    <a:pt x="82" y="863"/>
                    <a:pt x="98" y="1269"/>
                    <a:pt x="299" y="1350"/>
                  </a:cubicBezTo>
                  <a:cubicBezTo>
                    <a:pt x="314" y="1356"/>
                    <a:pt x="333" y="1359"/>
                    <a:pt x="355" y="1359"/>
                  </a:cubicBezTo>
                  <a:cubicBezTo>
                    <a:pt x="636" y="1359"/>
                    <a:pt x="1445" y="905"/>
                    <a:pt x="1369" y="781"/>
                  </a:cubicBezTo>
                  <a:cubicBezTo>
                    <a:pt x="1351" y="745"/>
                    <a:pt x="1318" y="732"/>
                    <a:pt x="1279" y="732"/>
                  </a:cubicBezTo>
                  <a:cubicBezTo>
                    <a:pt x="1171" y="732"/>
                    <a:pt x="1018" y="833"/>
                    <a:pt x="1018" y="833"/>
                  </a:cubicBezTo>
                  <a:cubicBezTo>
                    <a:pt x="1018" y="833"/>
                    <a:pt x="1356" y="577"/>
                    <a:pt x="1249" y="469"/>
                  </a:cubicBezTo>
                  <a:cubicBezTo>
                    <a:pt x="1230" y="451"/>
                    <a:pt x="1207" y="443"/>
                    <a:pt x="1181" y="443"/>
                  </a:cubicBezTo>
                  <a:cubicBezTo>
                    <a:pt x="1051" y="443"/>
                    <a:pt x="855" y="632"/>
                    <a:pt x="855" y="632"/>
                  </a:cubicBezTo>
                  <a:cubicBezTo>
                    <a:pt x="855" y="632"/>
                    <a:pt x="1138" y="277"/>
                    <a:pt x="976" y="225"/>
                  </a:cubicBezTo>
                  <a:cubicBezTo>
                    <a:pt x="960" y="219"/>
                    <a:pt x="943" y="216"/>
                    <a:pt x="927" y="216"/>
                  </a:cubicBezTo>
                  <a:cubicBezTo>
                    <a:pt x="778" y="216"/>
                    <a:pt x="625" y="469"/>
                    <a:pt x="625" y="469"/>
                  </a:cubicBezTo>
                  <a:cubicBezTo>
                    <a:pt x="625" y="469"/>
                    <a:pt x="770" y="7"/>
                    <a:pt x="593" y="7"/>
                  </a:cubicBezTo>
                  <a:cubicBezTo>
                    <a:pt x="591" y="7"/>
                    <a:pt x="588" y="7"/>
                    <a:pt x="586" y="7"/>
                  </a:cubicBezTo>
                  <a:cubicBezTo>
                    <a:pt x="381" y="33"/>
                    <a:pt x="368" y="359"/>
                    <a:pt x="368" y="359"/>
                  </a:cubicBezTo>
                  <a:cubicBezTo>
                    <a:pt x="368" y="359"/>
                    <a:pt x="358" y="0"/>
                    <a:pt x="234"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6" name="Google Shape;436;p13"/>
            <p:cNvSpPr/>
            <p:nvPr/>
          </p:nvSpPr>
          <p:spPr>
            <a:xfrm>
              <a:off x="514575" y="2685756"/>
              <a:ext cx="82725" cy="74142"/>
            </a:xfrm>
            <a:custGeom>
              <a:avLst/>
              <a:gdLst/>
              <a:ahLst/>
              <a:cxnLst/>
              <a:rect l="l" t="t" r="r" b="b"/>
              <a:pathLst>
                <a:path w="694" h="622" extrusionOk="0">
                  <a:moveTo>
                    <a:pt x="66" y="1"/>
                  </a:moveTo>
                  <a:cubicBezTo>
                    <a:pt x="44" y="1"/>
                    <a:pt x="22" y="2"/>
                    <a:pt x="1" y="4"/>
                  </a:cubicBezTo>
                  <a:cubicBezTo>
                    <a:pt x="1" y="72"/>
                    <a:pt x="14" y="128"/>
                    <a:pt x="14" y="128"/>
                  </a:cubicBezTo>
                  <a:cubicBezTo>
                    <a:pt x="14" y="128"/>
                    <a:pt x="30" y="534"/>
                    <a:pt x="231" y="615"/>
                  </a:cubicBezTo>
                  <a:cubicBezTo>
                    <a:pt x="245" y="620"/>
                    <a:pt x="262" y="622"/>
                    <a:pt x="282" y="622"/>
                  </a:cubicBezTo>
                  <a:cubicBezTo>
                    <a:pt x="377" y="622"/>
                    <a:pt x="534" y="572"/>
                    <a:pt x="693" y="505"/>
                  </a:cubicBezTo>
                  <a:cubicBezTo>
                    <a:pt x="680" y="437"/>
                    <a:pt x="651" y="385"/>
                    <a:pt x="625" y="329"/>
                  </a:cubicBezTo>
                  <a:cubicBezTo>
                    <a:pt x="501" y="119"/>
                    <a:pt x="287" y="1"/>
                    <a:pt x="6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7" name="Google Shape;437;p13"/>
            <p:cNvSpPr/>
            <p:nvPr/>
          </p:nvSpPr>
          <p:spPr>
            <a:xfrm>
              <a:off x="601828" y="2801974"/>
              <a:ext cx="183806" cy="164019"/>
            </a:xfrm>
            <a:custGeom>
              <a:avLst/>
              <a:gdLst/>
              <a:ahLst/>
              <a:cxnLst/>
              <a:rect l="l" t="t" r="r" b="b"/>
              <a:pathLst>
                <a:path w="1542" h="1376" extrusionOk="0">
                  <a:moveTo>
                    <a:pt x="571" y="0"/>
                  </a:moveTo>
                  <a:cubicBezTo>
                    <a:pt x="562" y="0"/>
                    <a:pt x="553" y="2"/>
                    <a:pt x="543" y="5"/>
                  </a:cubicBezTo>
                  <a:cubicBezTo>
                    <a:pt x="355" y="60"/>
                    <a:pt x="394" y="385"/>
                    <a:pt x="394" y="385"/>
                  </a:cubicBezTo>
                  <a:cubicBezTo>
                    <a:pt x="394" y="385"/>
                    <a:pt x="324" y="55"/>
                    <a:pt x="210" y="55"/>
                  </a:cubicBezTo>
                  <a:cubicBezTo>
                    <a:pt x="191" y="55"/>
                    <a:pt x="171" y="65"/>
                    <a:pt x="150" y="86"/>
                  </a:cubicBezTo>
                  <a:cubicBezTo>
                    <a:pt x="0" y="236"/>
                    <a:pt x="176" y="912"/>
                    <a:pt x="176" y="912"/>
                  </a:cubicBezTo>
                  <a:cubicBezTo>
                    <a:pt x="176" y="912"/>
                    <a:pt x="257" y="1318"/>
                    <a:pt x="475" y="1374"/>
                  </a:cubicBezTo>
                  <a:cubicBezTo>
                    <a:pt x="481" y="1375"/>
                    <a:pt x="488" y="1375"/>
                    <a:pt x="496" y="1375"/>
                  </a:cubicBezTo>
                  <a:cubicBezTo>
                    <a:pt x="743" y="1375"/>
                    <a:pt x="1542" y="775"/>
                    <a:pt x="1450" y="655"/>
                  </a:cubicBezTo>
                  <a:cubicBezTo>
                    <a:pt x="1427" y="629"/>
                    <a:pt x="1397" y="618"/>
                    <a:pt x="1364" y="618"/>
                  </a:cubicBezTo>
                  <a:cubicBezTo>
                    <a:pt x="1248" y="618"/>
                    <a:pt x="1099" y="749"/>
                    <a:pt x="1099" y="749"/>
                  </a:cubicBezTo>
                  <a:cubicBezTo>
                    <a:pt x="1099" y="749"/>
                    <a:pt x="1395" y="437"/>
                    <a:pt x="1275" y="356"/>
                  </a:cubicBezTo>
                  <a:cubicBezTo>
                    <a:pt x="1260" y="346"/>
                    <a:pt x="1244" y="342"/>
                    <a:pt x="1226" y="342"/>
                  </a:cubicBezTo>
                  <a:cubicBezTo>
                    <a:pt x="1096" y="342"/>
                    <a:pt x="907" y="574"/>
                    <a:pt x="907" y="574"/>
                  </a:cubicBezTo>
                  <a:cubicBezTo>
                    <a:pt x="907" y="574"/>
                    <a:pt x="1138" y="193"/>
                    <a:pt x="963" y="154"/>
                  </a:cubicBezTo>
                  <a:cubicBezTo>
                    <a:pt x="953" y="152"/>
                    <a:pt x="944" y="151"/>
                    <a:pt x="935" y="151"/>
                  </a:cubicBezTo>
                  <a:cubicBezTo>
                    <a:pt x="785" y="151"/>
                    <a:pt x="664" y="453"/>
                    <a:pt x="664" y="453"/>
                  </a:cubicBezTo>
                  <a:cubicBezTo>
                    <a:pt x="664" y="453"/>
                    <a:pt x="725" y="0"/>
                    <a:pt x="571"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8" name="Google Shape;438;p13"/>
            <p:cNvSpPr/>
            <p:nvPr/>
          </p:nvSpPr>
          <p:spPr>
            <a:xfrm>
              <a:off x="619589" y="2895068"/>
              <a:ext cx="90473" cy="70805"/>
            </a:xfrm>
            <a:custGeom>
              <a:avLst/>
              <a:gdLst/>
              <a:ahLst/>
              <a:cxnLst/>
              <a:rect l="l" t="t" r="r" b="b"/>
              <a:pathLst>
                <a:path w="759" h="594" extrusionOk="0">
                  <a:moveTo>
                    <a:pt x="170" y="0"/>
                  </a:moveTo>
                  <a:cubicBezTo>
                    <a:pt x="114" y="0"/>
                    <a:pt x="57" y="8"/>
                    <a:pt x="1" y="24"/>
                  </a:cubicBezTo>
                  <a:cubicBezTo>
                    <a:pt x="14" y="92"/>
                    <a:pt x="27" y="131"/>
                    <a:pt x="27" y="131"/>
                  </a:cubicBezTo>
                  <a:cubicBezTo>
                    <a:pt x="27" y="131"/>
                    <a:pt x="108" y="537"/>
                    <a:pt x="326" y="593"/>
                  </a:cubicBezTo>
                  <a:cubicBezTo>
                    <a:pt x="332" y="594"/>
                    <a:pt x="338" y="594"/>
                    <a:pt x="344" y="594"/>
                  </a:cubicBezTo>
                  <a:cubicBezTo>
                    <a:pt x="432" y="594"/>
                    <a:pt x="595" y="516"/>
                    <a:pt x="758" y="404"/>
                  </a:cubicBezTo>
                  <a:cubicBezTo>
                    <a:pt x="732" y="349"/>
                    <a:pt x="706" y="293"/>
                    <a:pt x="664" y="254"/>
                  </a:cubicBezTo>
                  <a:cubicBezTo>
                    <a:pt x="539" y="87"/>
                    <a:pt x="358" y="0"/>
                    <a:pt x="170"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9" name="Google Shape;439;p13"/>
            <p:cNvSpPr/>
            <p:nvPr/>
          </p:nvSpPr>
          <p:spPr>
            <a:xfrm>
              <a:off x="936300" y="2336029"/>
              <a:ext cx="116339" cy="1001518"/>
            </a:xfrm>
            <a:custGeom>
              <a:avLst/>
              <a:gdLst/>
              <a:ahLst/>
              <a:cxnLst/>
              <a:rect l="l" t="t" r="r" b="b"/>
              <a:pathLst>
                <a:path w="976" h="8402" extrusionOk="0">
                  <a:moveTo>
                    <a:pt x="939" y="1"/>
                  </a:moveTo>
                  <a:cubicBezTo>
                    <a:pt x="926" y="1"/>
                    <a:pt x="913" y="8"/>
                    <a:pt x="908" y="25"/>
                  </a:cubicBezTo>
                  <a:cubicBezTo>
                    <a:pt x="459" y="2789"/>
                    <a:pt x="95" y="5566"/>
                    <a:pt x="0" y="8372"/>
                  </a:cubicBezTo>
                  <a:cubicBezTo>
                    <a:pt x="0" y="8391"/>
                    <a:pt x="18" y="8401"/>
                    <a:pt x="35" y="8401"/>
                  </a:cubicBezTo>
                  <a:cubicBezTo>
                    <a:pt x="52" y="8401"/>
                    <a:pt x="69" y="8391"/>
                    <a:pt x="69" y="8372"/>
                  </a:cubicBezTo>
                  <a:cubicBezTo>
                    <a:pt x="163" y="5582"/>
                    <a:pt x="527" y="2802"/>
                    <a:pt x="976" y="38"/>
                  </a:cubicBezTo>
                  <a:cubicBezTo>
                    <a:pt x="976" y="15"/>
                    <a:pt x="957" y="1"/>
                    <a:pt x="939"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0" name="Google Shape;440;p13"/>
            <p:cNvSpPr/>
            <p:nvPr/>
          </p:nvSpPr>
          <p:spPr>
            <a:xfrm>
              <a:off x="859536" y="2724853"/>
              <a:ext cx="112167" cy="203355"/>
            </a:xfrm>
            <a:custGeom>
              <a:avLst/>
              <a:gdLst/>
              <a:ahLst/>
              <a:cxnLst/>
              <a:rect l="l" t="t" r="r" b="b"/>
              <a:pathLst>
                <a:path w="941" h="1706" extrusionOk="0">
                  <a:moveTo>
                    <a:pt x="50" y="0"/>
                  </a:moveTo>
                  <a:cubicBezTo>
                    <a:pt x="25" y="0"/>
                    <a:pt x="1" y="35"/>
                    <a:pt x="20" y="57"/>
                  </a:cubicBezTo>
                  <a:cubicBezTo>
                    <a:pt x="401" y="531"/>
                    <a:pt x="739" y="1100"/>
                    <a:pt x="875" y="1682"/>
                  </a:cubicBezTo>
                  <a:cubicBezTo>
                    <a:pt x="881" y="1699"/>
                    <a:pt x="893" y="1706"/>
                    <a:pt x="906" y="1706"/>
                  </a:cubicBezTo>
                  <a:cubicBezTo>
                    <a:pt x="923" y="1706"/>
                    <a:pt x="940" y="1692"/>
                    <a:pt x="940" y="1669"/>
                  </a:cubicBezTo>
                  <a:cubicBezTo>
                    <a:pt x="807" y="1058"/>
                    <a:pt x="453" y="489"/>
                    <a:pt x="75" y="14"/>
                  </a:cubicBezTo>
                  <a:cubicBezTo>
                    <a:pt x="68" y="4"/>
                    <a:pt x="59" y="0"/>
                    <a:pt x="50"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1" name="Google Shape;441;p13"/>
            <p:cNvSpPr/>
            <p:nvPr/>
          </p:nvSpPr>
          <p:spPr>
            <a:xfrm>
              <a:off x="974443" y="2661797"/>
              <a:ext cx="148642" cy="155675"/>
            </a:xfrm>
            <a:custGeom>
              <a:avLst/>
              <a:gdLst/>
              <a:ahLst/>
              <a:cxnLst/>
              <a:rect l="l" t="t" r="r" b="b"/>
              <a:pathLst>
                <a:path w="1247" h="1306" extrusionOk="0">
                  <a:moveTo>
                    <a:pt x="1198" y="1"/>
                  </a:moveTo>
                  <a:cubicBezTo>
                    <a:pt x="1193" y="1"/>
                    <a:pt x="1188" y="1"/>
                    <a:pt x="1183" y="3"/>
                  </a:cubicBezTo>
                  <a:cubicBezTo>
                    <a:pt x="682" y="273"/>
                    <a:pt x="276" y="761"/>
                    <a:pt x="19" y="1262"/>
                  </a:cubicBezTo>
                  <a:cubicBezTo>
                    <a:pt x="1" y="1280"/>
                    <a:pt x="26" y="1306"/>
                    <a:pt x="49" y="1306"/>
                  </a:cubicBezTo>
                  <a:cubicBezTo>
                    <a:pt x="59" y="1306"/>
                    <a:pt x="69" y="1301"/>
                    <a:pt x="74" y="1288"/>
                  </a:cubicBezTo>
                  <a:cubicBezTo>
                    <a:pt x="331" y="800"/>
                    <a:pt x="724" y="329"/>
                    <a:pt x="1212" y="56"/>
                  </a:cubicBezTo>
                  <a:cubicBezTo>
                    <a:pt x="1246" y="44"/>
                    <a:pt x="1231" y="1"/>
                    <a:pt x="1198"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2" name="Google Shape;442;p13"/>
            <p:cNvSpPr/>
            <p:nvPr/>
          </p:nvSpPr>
          <p:spPr>
            <a:xfrm>
              <a:off x="936777" y="2438778"/>
              <a:ext cx="65918" cy="236731"/>
            </a:xfrm>
            <a:custGeom>
              <a:avLst/>
              <a:gdLst/>
              <a:ahLst/>
              <a:cxnLst/>
              <a:rect l="l" t="t" r="r" b="b"/>
              <a:pathLst>
                <a:path w="553" h="1986" extrusionOk="0">
                  <a:moveTo>
                    <a:pt x="48" y="0"/>
                  </a:moveTo>
                  <a:cubicBezTo>
                    <a:pt x="23" y="0"/>
                    <a:pt x="0" y="29"/>
                    <a:pt x="9" y="57"/>
                  </a:cubicBezTo>
                  <a:cubicBezTo>
                    <a:pt x="266" y="639"/>
                    <a:pt x="484" y="1305"/>
                    <a:pt x="484" y="1956"/>
                  </a:cubicBezTo>
                  <a:cubicBezTo>
                    <a:pt x="484" y="1975"/>
                    <a:pt x="501" y="1985"/>
                    <a:pt x="518" y="1985"/>
                  </a:cubicBezTo>
                  <a:cubicBezTo>
                    <a:pt x="535" y="1985"/>
                    <a:pt x="553" y="1975"/>
                    <a:pt x="553" y="1956"/>
                  </a:cubicBezTo>
                  <a:cubicBezTo>
                    <a:pt x="553" y="1289"/>
                    <a:pt x="322" y="626"/>
                    <a:pt x="78" y="18"/>
                  </a:cubicBezTo>
                  <a:cubicBezTo>
                    <a:pt x="69" y="5"/>
                    <a:pt x="58" y="0"/>
                    <a:pt x="48"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3" name="Google Shape;443;p13"/>
            <p:cNvSpPr/>
            <p:nvPr/>
          </p:nvSpPr>
          <p:spPr>
            <a:xfrm>
              <a:off x="1014852" y="2432460"/>
              <a:ext cx="111571" cy="91784"/>
            </a:xfrm>
            <a:custGeom>
              <a:avLst/>
              <a:gdLst/>
              <a:ahLst/>
              <a:cxnLst/>
              <a:rect l="l" t="t" r="r" b="b"/>
              <a:pathLst>
                <a:path w="936" h="770" extrusionOk="0">
                  <a:moveTo>
                    <a:pt x="885" y="0"/>
                  </a:moveTo>
                  <a:cubicBezTo>
                    <a:pt x="881" y="0"/>
                    <a:pt x="877" y="1"/>
                    <a:pt x="873" y="2"/>
                  </a:cubicBezTo>
                  <a:cubicBezTo>
                    <a:pt x="561" y="191"/>
                    <a:pt x="262" y="435"/>
                    <a:pt x="31" y="708"/>
                  </a:cubicBezTo>
                  <a:cubicBezTo>
                    <a:pt x="1" y="738"/>
                    <a:pt x="25" y="770"/>
                    <a:pt x="50" y="770"/>
                  </a:cubicBezTo>
                  <a:cubicBezTo>
                    <a:pt x="58" y="770"/>
                    <a:pt x="66" y="767"/>
                    <a:pt x="73" y="760"/>
                  </a:cubicBezTo>
                  <a:cubicBezTo>
                    <a:pt x="304" y="477"/>
                    <a:pt x="600" y="246"/>
                    <a:pt x="912" y="71"/>
                  </a:cubicBezTo>
                  <a:cubicBezTo>
                    <a:pt x="935" y="45"/>
                    <a:pt x="917" y="0"/>
                    <a:pt x="885"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4" name="Google Shape;444;p13"/>
            <p:cNvSpPr/>
            <p:nvPr/>
          </p:nvSpPr>
          <p:spPr>
            <a:xfrm>
              <a:off x="734258" y="2587418"/>
              <a:ext cx="168072" cy="156390"/>
            </a:xfrm>
            <a:custGeom>
              <a:avLst/>
              <a:gdLst/>
              <a:ahLst/>
              <a:cxnLst/>
              <a:rect l="l" t="t" r="r" b="b"/>
              <a:pathLst>
                <a:path w="1410" h="1312" extrusionOk="0">
                  <a:moveTo>
                    <a:pt x="902" y="0"/>
                  </a:moveTo>
                  <a:cubicBezTo>
                    <a:pt x="896" y="0"/>
                    <a:pt x="889" y="1"/>
                    <a:pt x="883" y="3"/>
                  </a:cubicBezTo>
                  <a:cubicBezTo>
                    <a:pt x="746" y="58"/>
                    <a:pt x="853" y="436"/>
                    <a:pt x="853" y="436"/>
                  </a:cubicBezTo>
                  <a:cubicBezTo>
                    <a:pt x="853" y="436"/>
                    <a:pt x="711" y="129"/>
                    <a:pt x="595" y="129"/>
                  </a:cubicBezTo>
                  <a:cubicBezTo>
                    <a:pt x="577" y="129"/>
                    <a:pt x="560" y="136"/>
                    <a:pt x="544" y="153"/>
                  </a:cubicBezTo>
                  <a:cubicBezTo>
                    <a:pt x="408" y="260"/>
                    <a:pt x="609" y="572"/>
                    <a:pt x="609" y="572"/>
                  </a:cubicBezTo>
                  <a:cubicBezTo>
                    <a:pt x="609" y="572"/>
                    <a:pt x="380" y="359"/>
                    <a:pt x="251" y="359"/>
                  </a:cubicBezTo>
                  <a:cubicBezTo>
                    <a:pt x="218" y="359"/>
                    <a:pt x="191" y="373"/>
                    <a:pt x="177" y="410"/>
                  </a:cubicBezTo>
                  <a:cubicBezTo>
                    <a:pt x="109" y="598"/>
                    <a:pt x="408" y="761"/>
                    <a:pt x="408" y="761"/>
                  </a:cubicBezTo>
                  <a:cubicBezTo>
                    <a:pt x="408" y="761"/>
                    <a:pt x="224" y="681"/>
                    <a:pt x="107" y="681"/>
                  </a:cubicBezTo>
                  <a:cubicBezTo>
                    <a:pt x="44" y="681"/>
                    <a:pt x="1" y="704"/>
                    <a:pt x="14" y="774"/>
                  </a:cubicBezTo>
                  <a:cubicBezTo>
                    <a:pt x="57" y="992"/>
                    <a:pt x="720" y="1236"/>
                    <a:pt x="720" y="1236"/>
                  </a:cubicBezTo>
                  <a:cubicBezTo>
                    <a:pt x="720" y="1236"/>
                    <a:pt x="897" y="1312"/>
                    <a:pt x="1061" y="1312"/>
                  </a:cubicBezTo>
                  <a:cubicBezTo>
                    <a:pt x="1136" y="1312"/>
                    <a:pt x="1209" y="1296"/>
                    <a:pt x="1260" y="1249"/>
                  </a:cubicBezTo>
                  <a:cubicBezTo>
                    <a:pt x="1409" y="1086"/>
                    <a:pt x="1370" y="29"/>
                    <a:pt x="1221" y="29"/>
                  </a:cubicBezTo>
                  <a:cubicBezTo>
                    <a:pt x="1058" y="42"/>
                    <a:pt x="1113" y="367"/>
                    <a:pt x="1113" y="367"/>
                  </a:cubicBezTo>
                  <a:cubicBezTo>
                    <a:pt x="1113" y="367"/>
                    <a:pt x="1025" y="0"/>
                    <a:pt x="902"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5" name="Google Shape;445;p13"/>
            <p:cNvSpPr/>
            <p:nvPr/>
          </p:nvSpPr>
          <p:spPr>
            <a:xfrm>
              <a:off x="805300" y="2678962"/>
              <a:ext cx="90830" cy="64845"/>
            </a:xfrm>
            <a:custGeom>
              <a:avLst/>
              <a:gdLst/>
              <a:ahLst/>
              <a:cxnLst/>
              <a:rect l="l" t="t" r="r" b="b"/>
              <a:pathLst>
                <a:path w="762" h="544" extrusionOk="0">
                  <a:moveTo>
                    <a:pt x="632" y="1"/>
                  </a:moveTo>
                  <a:cubicBezTo>
                    <a:pt x="615" y="1"/>
                    <a:pt x="598" y="2"/>
                    <a:pt x="582" y="6"/>
                  </a:cubicBezTo>
                  <a:cubicBezTo>
                    <a:pt x="313" y="22"/>
                    <a:pt x="95" y="198"/>
                    <a:pt x="0" y="429"/>
                  </a:cubicBezTo>
                  <a:cubicBezTo>
                    <a:pt x="82" y="455"/>
                    <a:pt x="124" y="468"/>
                    <a:pt x="124" y="468"/>
                  </a:cubicBezTo>
                  <a:cubicBezTo>
                    <a:pt x="124" y="468"/>
                    <a:pt x="301" y="544"/>
                    <a:pt x="465" y="544"/>
                  </a:cubicBezTo>
                  <a:cubicBezTo>
                    <a:pt x="540" y="544"/>
                    <a:pt x="613" y="528"/>
                    <a:pt x="664" y="481"/>
                  </a:cubicBezTo>
                  <a:cubicBezTo>
                    <a:pt x="719" y="412"/>
                    <a:pt x="745" y="224"/>
                    <a:pt x="761" y="22"/>
                  </a:cubicBezTo>
                  <a:cubicBezTo>
                    <a:pt x="722" y="10"/>
                    <a:pt x="676" y="1"/>
                    <a:pt x="63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6" name="Google Shape;446;p13"/>
            <p:cNvSpPr/>
            <p:nvPr/>
          </p:nvSpPr>
          <p:spPr>
            <a:xfrm>
              <a:off x="818412" y="2305038"/>
              <a:ext cx="174628" cy="156986"/>
            </a:xfrm>
            <a:custGeom>
              <a:avLst/>
              <a:gdLst/>
              <a:ahLst/>
              <a:cxnLst/>
              <a:rect l="l" t="t" r="r" b="b"/>
              <a:pathLst>
                <a:path w="1465" h="1317" extrusionOk="0">
                  <a:moveTo>
                    <a:pt x="991" y="0"/>
                  </a:moveTo>
                  <a:cubicBezTo>
                    <a:pt x="986" y="0"/>
                    <a:pt x="981" y="1"/>
                    <a:pt x="976" y="2"/>
                  </a:cubicBezTo>
                  <a:cubicBezTo>
                    <a:pt x="827" y="28"/>
                    <a:pt x="879" y="421"/>
                    <a:pt x="879" y="421"/>
                  </a:cubicBezTo>
                  <a:cubicBezTo>
                    <a:pt x="879" y="421"/>
                    <a:pt x="781" y="69"/>
                    <a:pt x="652" y="69"/>
                  </a:cubicBezTo>
                  <a:cubicBezTo>
                    <a:pt x="638" y="69"/>
                    <a:pt x="624" y="74"/>
                    <a:pt x="609" y="83"/>
                  </a:cubicBezTo>
                  <a:cubicBezTo>
                    <a:pt x="472" y="177"/>
                    <a:pt x="622" y="502"/>
                    <a:pt x="622" y="502"/>
                  </a:cubicBezTo>
                  <a:cubicBezTo>
                    <a:pt x="622" y="502"/>
                    <a:pt x="413" y="239"/>
                    <a:pt x="286" y="239"/>
                  </a:cubicBezTo>
                  <a:cubicBezTo>
                    <a:pt x="257" y="239"/>
                    <a:pt x="233" y="252"/>
                    <a:pt x="216" y="285"/>
                  </a:cubicBezTo>
                  <a:cubicBezTo>
                    <a:pt x="121" y="447"/>
                    <a:pt x="378" y="665"/>
                    <a:pt x="378" y="665"/>
                  </a:cubicBezTo>
                  <a:cubicBezTo>
                    <a:pt x="378" y="665"/>
                    <a:pt x="190" y="537"/>
                    <a:pt x="80" y="537"/>
                  </a:cubicBezTo>
                  <a:cubicBezTo>
                    <a:pt x="34" y="537"/>
                    <a:pt x="1" y="559"/>
                    <a:pt x="1" y="623"/>
                  </a:cubicBezTo>
                  <a:cubicBezTo>
                    <a:pt x="1" y="828"/>
                    <a:pt x="622" y="1179"/>
                    <a:pt x="622" y="1179"/>
                  </a:cubicBezTo>
                  <a:cubicBezTo>
                    <a:pt x="622" y="1179"/>
                    <a:pt x="823" y="1316"/>
                    <a:pt x="1004" y="1316"/>
                  </a:cubicBezTo>
                  <a:cubicBezTo>
                    <a:pt x="1057" y="1316"/>
                    <a:pt x="1108" y="1304"/>
                    <a:pt x="1152" y="1273"/>
                  </a:cubicBezTo>
                  <a:cubicBezTo>
                    <a:pt x="1328" y="1153"/>
                    <a:pt x="1464" y="96"/>
                    <a:pt x="1302" y="83"/>
                  </a:cubicBezTo>
                  <a:cubicBezTo>
                    <a:pt x="1299" y="83"/>
                    <a:pt x="1296" y="83"/>
                    <a:pt x="1293" y="83"/>
                  </a:cubicBezTo>
                  <a:cubicBezTo>
                    <a:pt x="1152" y="83"/>
                    <a:pt x="1139" y="395"/>
                    <a:pt x="1139" y="395"/>
                  </a:cubicBezTo>
                  <a:cubicBezTo>
                    <a:pt x="1139" y="395"/>
                    <a:pt x="1124" y="0"/>
                    <a:pt x="991"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7" name="Google Shape;447;p13"/>
            <p:cNvSpPr/>
            <p:nvPr/>
          </p:nvSpPr>
          <p:spPr>
            <a:xfrm>
              <a:off x="879680" y="2400039"/>
              <a:ext cx="95479" cy="61984"/>
            </a:xfrm>
            <a:custGeom>
              <a:avLst/>
              <a:gdLst/>
              <a:ahLst/>
              <a:cxnLst/>
              <a:rect l="l" t="t" r="r" b="b"/>
              <a:pathLst>
                <a:path w="801" h="520" extrusionOk="0">
                  <a:moveTo>
                    <a:pt x="555" y="1"/>
                  </a:moveTo>
                  <a:cubicBezTo>
                    <a:pt x="322" y="1"/>
                    <a:pt x="110" y="130"/>
                    <a:pt x="1" y="313"/>
                  </a:cubicBezTo>
                  <a:cubicBezTo>
                    <a:pt x="56" y="356"/>
                    <a:pt x="108" y="382"/>
                    <a:pt x="108" y="382"/>
                  </a:cubicBezTo>
                  <a:cubicBezTo>
                    <a:pt x="108" y="382"/>
                    <a:pt x="309" y="519"/>
                    <a:pt x="490" y="519"/>
                  </a:cubicBezTo>
                  <a:cubicBezTo>
                    <a:pt x="543" y="519"/>
                    <a:pt x="594" y="507"/>
                    <a:pt x="638" y="476"/>
                  </a:cubicBezTo>
                  <a:cubicBezTo>
                    <a:pt x="706" y="437"/>
                    <a:pt x="758" y="248"/>
                    <a:pt x="801" y="44"/>
                  </a:cubicBezTo>
                  <a:cubicBezTo>
                    <a:pt x="745" y="18"/>
                    <a:pt x="690" y="5"/>
                    <a:pt x="625" y="5"/>
                  </a:cubicBezTo>
                  <a:cubicBezTo>
                    <a:pt x="601" y="2"/>
                    <a:pt x="578" y="1"/>
                    <a:pt x="555"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8" name="Google Shape;448;p13"/>
            <p:cNvSpPr/>
            <p:nvPr/>
          </p:nvSpPr>
          <p:spPr>
            <a:xfrm>
              <a:off x="963835" y="2190488"/>
              <a:ext cx="193938" cy="159966"/>
            </a:xfrm>
            <a:custGeom>
              <a:avLst/>
              <a:gdLst/>
              <a:ahLst/>
              <a:cxnLst/>
              <a:rect l="l" t="t" r="r" b="b"/>
              <a:pathLst>
                <a:path w="1627" h="1342" extrusionOk="0">
                  <a:moveTo>
                    <a:pt x="487" y="1"/>
                  </a:moveTo>
                  <a:cubicBezTo>
                    <a:pt x="474" y="1"/>
                    <a:pt x="460" y="5"/>
                    <a:pt x="446" y="13"/>
                  </a:cubicBezTo>
                  <a:cubicBezTo>
                    <a:pt x="283" y="120"/>
                    <a:pt x="420" y="433"/>
                    <a:pt x="420" y="433"/>
                  </a:cubicBezTo>
                  <a:cubicBezTo>
                    <a:pt x="420" y="433"/>
                    <a:pt x="272" y="158"/>
                    <a:pt x="160" y="158"/>
                  </a:cubicBezTo>
                  <a:cubicBezTo>
                    <a:pt x="136" y="158"/>
                    <a:pt x="114" y="170"/>
                    <a:pt x="95" y="202"/>
                  </a:cubicBezTo>
                  <a:cubicBezTo>
                    <a:pt x="0" y="394"/>
                    <a:pt x="365" y="1002"/>
                    <a:pt x="365" y="1002"/>
                  </a:cubicBezTo>
                  <a:cubicBezTo>
                    <a:pt x="365" y="1002"/>
                    <a:pt x="539" y="1341"/>
                    <a:pt x="758" y="1341"/>
                  </a:cubicBezTo>
                  <a:cubicBezTo>
                    <a:pt x="766" y="1341"/>
                    <a:pt x="775" y="1341"/>
                    <a:pt x="784" y="1340"/>
                  </a:cubicBezTo>
                  <a:cubicBezTo>
                    <a:pt x="1002" y="1327"/>
                    <a:pt x="1626" y="462"/>
                    <a:pt x="1503" y="364"/>
                  </a:cubicBezTo>
                  <a:cubicBezTo>
                    <a:pt x="1486" y="354"/>
                    <a:pt x="1468" y="350"/>
                    <a:pt x="1451" y="350"/>
                  </a:cubicBezTo>
                  <a:cubicBezTo>
                    <a:pt x="1328" y="350"/>
                    <a:pt x="1204" y="569"/>
                    <a:pt x="1204" y="569"/>
                  </a:cubicBezTo>
                  <a:cubicBezTo>
                    <a:pt x="1204" y="569"/>
                    <a:pt x="1395" y="189"/>
                    <a:pt x="1259" y="137"/>
                  </a:cubicBezTo>
                  <a:cubicBezTo>
                    <a:pt x="1251" y="134"/>
                    <a:pt x="1243" y="133"/>
                    <a:pt x="1234" y="133"/>
                  </a:cubicBezTo>
                  <a:cubicBezTo>
                    <a:pt x="1093" y="133"/>
                    <a:pt x="960" y="462"/>
                    <a:pt x="960" y="462"/>
                  </a:cubicBezTo>
                  <a:cubicBezTo>
                    <a:pt x="960" y="462"/>
                    <a:pt x="1067" y="39"/>
                    <a:pt x="902" y="39"/>
                  </a:cubicBezTo>
                  <a:cubicBezTo>
                    <a:pt x="900" y="39"/>
                    <a:pt x="897" y="39"/>
                    <a:pt x="895" y="39"/>
                  </a:cubicBezTo>
                  <a:cubicBezTo>
                    <a:pt x="716" y="39"/>
                    <a:pt x="690" y="407"/>
                    <a:pt x="690" y="407"/>
                  </a:cubicBezTo>
                  <a:cubicBezTo>
                    <a:pt x="690" y="407"/>
                    <a:pt x="622" y="1"/>
                    <a:pt x="487"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9" name="Google Shape;449;p13"/>
            <p:cNvSpPr/>
            <p:nvPr/>
          </p:nvSpPr>
          <p:spPr>
            <a:xfrm>
              <a:off x="999118" y="2286324"/>
              <a:ext cx="100486" cy="64130"/>
            </a:xfrm>
            <a:custGeom>
              <a:avLst/>
              <a:gdLst/>
              <a:ahLst/>
              <a:cxnLst/>
              <a:rect l="l" t="t" r="r" b="b"/>
              <a:pathLst>
                <a:path w="843" h="538" extrusionOk="0">
                  <a:moveTo>
                    <a:pt x="342" y="1"/>
                  </a:moveTo>
                  <a:cubicBezTo>
                    <a:pt x="222" y="1"/>
                    <a:pt x="104" y="31"/>
                    <a:pt x="0" y="90"/>
                  </a:cubicBezTo>
                  <a:cubicBezTo>
                    <a:pt x="43" y="159"/>
                    <a:pt x="69" y="198"/>
                    <a:pt x="69" y="198"/>
                  </a:cubicBezTo>
                  <a:cubicBezTo>
                    <a:pt x="69" y="198"/>
                    <a:pt x="243" y="537"/>
                    <a:pt x="462" y="537"/>
                  </a:cubicBezTo>
                  <a:cubicBezTo>
                    <a:pt x="470" y="537"/>
                    <a:pt x="479" y="537"/>
                    <a:pt x="488" y="536"/>
                  </a:cubicBezTo>
                  <a:cubicBezTo>
                    <a:pt x="569" y="536"/>
                    <a:pt x="706" y="402"/>
                    <a:pt x="842" y="240"/>
                  </a:cubicBezTo>
                  <a:cubicBezTo>
                    <a:pt x="813" y="198"/>
                    <a:pt x="761" y="159"/>
                    <a:pt x="719" y="116"/>
                  </a:cubicBezTo>
                  <a:cubicBezTo>
                    <a:pt x="605" y="38"/>
                    <a:pt x="473" y="1"/>
                    <a:pt x="34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0" name="Google Shape;450;p13"/>
            <p:cNvSpPr/>
            <p:nvPr/>
          </p:nvSpPr>
          <p:spPr>
            <a:xfrm>
              <a:off x="1097576" y="2305157"/>
              <a:ext cx="171410" cy="162470"/>
            </a:xfrm>
            <a:custGeom>
              <a:avLst/>
              <a:gdLst/>
              <a:ahLst/>
              <a:cxnLst/>
              <a:rect l="l" t="t" r="r" b="b"/>
              <a:pathLst>
                <a:path w="1438" h="1363" extrusionOk="0">
                  <a:moveTo>
                    <a:pt x="703" y="0"/>
                  </a:moveTo>
                  <a:cubicBezTo>
                    <a:pt x="700" y="0"/>
                    <a:pt x="696" y="0"/>
                    <a:pt x="693" y="1"/>
                  </a:cubicBezTo>
                  <a:cubicBezTo>
                    <a:pt x="488" y="27"/>
                    <a:pt x="192" y="677"/>
                    <a:pt x="192" y="677"/>
                  </a:cubicBezTo>
                  <a:cubicBezTo>
                    <a:pt x="192" y="677"/>
                    <a:pt x="0" y="1028"/>
                    <a:pt x="137" y="1207"/>
                  </a:cubicBezTo>
                  <a:cubicBezTo>
                    <a:pt x="214" y="1306"/>
                    <a:pt x="591" y="1362"/>
                    <a:pt x="903" y="1362"/>
                  </a:cubicBezTo>
                  <a:cubicBezTo>
                    <a:pt x="1142" y="1362"/>
                    <a:pt x="1343" y="1330"/>
                    <a:pt x="1343" y="1259"/>
                  </a:cubicBezTo>
                  <a:cubicBezTo>
                    <a:pt x="1343" y="1136"/>
                    <a:pt x="1124" y="1125"/>
                    <a:pt x="1045" y="1125"/>
                  </a:cubicBezTo>
                  <a:cubicBezTo>
                    <a:pt x="1028" y="1125"/>
                    <a:pt x="1018" y="1126"/>
                    <a:pt x="1018" y="1126"/>
                  </a:cubicBezTo>
                  <a:cubicBezTo>
                    <a:pt x="1018" y="1126"/>
                    <a:pt x="1437" y="1070"/>
                    <a:pt x="1398" y="921"/>
                  </a:cubicBezTo>
                  <a:cubicBezTo>
                    <a:pt x="1379" y="859"/>
                    <a:pt x="1289" y="842"/>
                    <a:pt x="1198" y="842"/>
                  </a:cubicBezTo>
                  <a:cubicBezTo>
                    <a:pt x="1088" y="842"/>
                    <a:pt x="976" y="866"/>
                    <a:pt x="976" y="866"/>
                  </a:cubicBezTo>
                  <a:cubicBezTo>
                    <a:pt x="976" y="866"/>
                    <a:pt x="1398" y="719"/>
                    <a:pt x="1288" y="570"/>
                  </a:cubicBezTo>
                  <a:cubicBezTo>
                    <a:pt x="1258" y="531"/>
                    <a:pt x="1212" y="518"/>
                    <a:pt x="1161" y="518"/>
                  </a:cubicBezTo>
                  <a:cubicBezTo>
                    <a:pt x="1030" y="518"/>
                    <a:pt x="868" y="609"/>
                    <a:pt x="868" y="609"/>
                  </a:cubicBezTo>
                  <a:cubicBezTo>
                    <a:pt x="868" y="609"/>
                    <a:pt x="1236" y="270"/>
                    <a:pt x="1057" y="189"/>
                  </a:cubicBezTo>
                  <a:cubicBezTo>
                    <a:pt x="1034" y="179"/>
                    <a:pt x="1010" y="175"/>
                    <a:pt x="988" y="175"/>
                  </a:cubicBezTo>
                  <a:cubicBezTo>
                    <a:pt x="827" y="175"/>
                    <a:pt x="693" y="394"/>
                    <a:pt x="693" y="394"/>
                  </a:cubicBezTo>
                  <a:cubicBezTo>
                    <a:pt x="693" y="394"/>
                    <a:pt x="904" y="0"/>
                    <a:pt x="703"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1" name="Google Shape;451;p13"/>
            <p:cNvSpPr/>
            <p:nvPr/>
          </p:nvSpPr>
          <p:spPr>
            <a:xfrm>
              <a:off x="1097576" y="2371431"/>
              <a:ext cx="74500" cy="93572"/>
            </a:xfrm>
            <a:custGeom>
              <a:avLst/>
              <a:gdLst/>
              <a:ahLst/>
              <a:cxnLst/>
              <a:rect l="l" t="t" r="r" b="b"/>
              <a:pathLst>
                <a:path w="625" h="785" extrusionOk="0">
                  <a:moveTo>
                    <a:pt x="244" y="1"/>
                  </a:moveTo>
                  <a:cubicBezTo>
                    <a:pt x="205" y="66"/>
                    <a:pt x="192" y="121"/>
                    <a:pt x="192" y="121"/>
                  </a:cubicBezTo>
                  <a:cubicBezTo>
                    <a:pt x="192" y="121"/>
                    <a:pt x="0" y="472"/>
                    <a:pt x="137" y="651"/>
                  </a:cubicBezTo>
                  <a:cubicBezTo>
                    <a:pt x="192" y="716"/>
                    <a:pt x="381" y="758"/>
                    <a:pt x="586" y="784"/>
                  </a:cubicBezTo>
                  <a:cubicBezTo>
                    <a:pt x="612" y="732"/>
                    <a:pt x="612" y="664"/>
                    <a:pt x="612" y="609"/>
                  </a:cubicBezTo>
                  <a:cubicBezTo>
                    <a:pt x="625" y="339"/>
                    <a:pt x="462" y="108"/>
                    <a:pt x="244"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2" name="Google Shape;452;p13"/>
            <p:cNvSpPr/>
            <p:nvPr/>
          </p:nvSpPr>
          <p:spPr>
            <a:xfrm>
              <a:off x="1022004" y="2583484"/>
              <a:ext cx="167953" cy="159728"/>
            </a:xfrm>
            <a:custGeom>
              <a:avLst/>
              <a:gdLst/>
              <a:ahLst/>
              <a:cxnLst/>
              <a:rect l="l" t="t" r="r" b="b"/>
              <a:pathLst>
                <a:path w="1409" h="1340" extrusionOk="0">
                  <a:moveTo>
                    <a:pt x="489" y="0"/>
                  </a:moveTo>
                  <a:cubicBezTo>
                    <a:pt x="477" y="0"/>
                    <a:pt x="462" y="4"/>
                    <a:pt x="446" y="10"/>
                  </a:cubicBezTo>
                  <a:cubicBezTo>
                    <a:pt x="244" y="75"/>
                    <a:pt x="107" y="768"/>
                    <a:pt x="107" y="768"/>
                  </a:cubicBezTo>
                  <a:cubicBezTo>
                    <a:pt x="107" y="768"/>
                    <a:pt x="0" y="1174"/>
                    <a:pt x="176" y="1295"/>
                  </a:cubicBezTo>
                  <a:cubicBezTo>
                    <a:pt x="217" y="1326"/>
                    <a:pt x="306" y="1340"/>
                    <a:pt x="417" y="1340"/>
                  </a:cubicBezTo>
                  <a:cubicBezTo>
                    <a:pt x="785" y="1340"/>
                    <a:pt x="1398" y="1195"/>
                    <a:pt x="1366" y="1080"/>
                  </a:cubicBezTo>
                  <a:cubicBezTo>
                    <a:pt x="1349" y="1010"/>
                    <a:pt x="1281" y="990"/>
                    <a:pt x="1210" y="990"/>
                  </a:cubicBezTo>
                  <a:cubicBezTo>
                    <a:pt x="1116" y="990"/>
                    <a:pt x="1015" y="1025"/>
                    <a:pt x="1015" y="1025"/>
                  </a:cubicBezTo>
                  <a:cubicBezTo>
                    <a:pt x="1015" y="1025"/>
                    <a:pt x="1408" y="862"/>
                    <a:pt x="1340" y="742"/>
                  </a:cubicBezTo>
                  <a:cubicBezTo>
                    <a:pt x="1321" y="704"/>
                    <a:pt x="1279" y="690"/>
                    <a:pt x="1230" y="690"/>
                  </a:cubicBezTo>
                  <a:cubicBezTo>
                    <a:pt x="1102" y="690"/>
                    <a:pt x="920" y="781"/>
                    <a:pt x="920" y="781"/>
                  </a:cubicBezTo>
                  <a:cubicBezTo>
                    <a:pt x="920" y="781"/>
                    <a:pt x="1285" y="524"/>
                    <a:pt x="1151" y="417"/>
                  </a:cubicBezTo>
                  <a:cubicBezTo>
                    <a:pt x="1127" y="397"/>
                    <a:pt x="1099" y="389"/>
                    <a:pt x="1068" y="389"/>
                  </a:cubicBezTo>
                  <a:cubicBezTo>
                    <a:pt x="928" y="389"/>
                    <a:pt x="745" y="563"/>
                    <a:pt x="745" y="563"/>
                  </a:cubicBezTo>
                  <a:cubicBezTo>
                    <a:pt x="745" y="563"/>
                    <a:pt x="1028" y="143"/>
                    <a:pt x="826" y="104"/>
                  </a:cubicBezTo>
                  <a:cubicBezTo>
                    <a:pt x="814" y="102"/>
                    <a:pt x="803" y="101"/>
                    <a:pt x="792" y="101"/>
                  </a:cubicBezTo>
                  <a:cubicBezTo>
                    <a:pt x="622" y="101"/>
                    <a:pt x="527" y="387"/>
                    <a:pt x="527" y="387"/>
                  </a:cubicBezTo>
                  <a:cubicBezTo>
                    <a:pt x="527" y="387"/>
                    <a:pt x="631" y="0"/>
                    <a:pt x="489"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3" name="Google Shape;453;p13"/>
            <p:cNvSpPr/>
            <p:nvPr/>
          </p:nvSpPr>
          <p:spPr>
            <a:xfrm>
              <a:off x="1022004" y="2660248"/>
              <a:ext cx="77599" cy="83082"/>
            </a:xfrm>
            <a:custGeom>
              <a:avLst/>
              <a:gdLst/>
              <a:ahLst/>
              <a:cxnLst/>
              <a:rect l="l" t="t" r="r" b="b"/>
              <a:pathLst>
                <a:path w="651" h="697" extrusionOk="0">
                  <a:moveTo>
                    <a:pt x="133" y="0"/>
                  </a:moveTo>
                  <a:cubicBezTo>
                    <a:pt x="120" y="69"/>
                    <a:pt x="107" y="124"/>
                    <a:pt x="107" y="124"/>
                  </a:cubicBezTo>
                  <a:cubicBezTo>
                    <a:pt x="107" y="124"/>
                    <a:pt x="0" y="530"/>
                    <a:pt x="176" y="651"/>
                  </a:cubicBezTo>
                  <a:cubicBezTo>
                    <a:pt x="216" y="683"/>
                    <a:pt x="299" y="697"/>
                    <a:pt x="405" y="697"/>
                  </a:cubicBezTo>
                  <a:cubicBezTo>
                    <a:pt x="478" y="697"/>
                    <a:pt x="562" y="690"/>
                    <a:pt x="650" y="680"/>
                  </a:cubicBezTo>
                  <a:cubicBezTo>
                    <a:pt x="650" y="625"/>
                    <a:pt x="650" y="556"/>
                    <a:pt x="634" y="504"/>
                  </a:cubicBezTo>
                  <a:cubicBezTo>
                    <a:pt x="582" y="244"/>
                    <a:pt x="377" y="56"/>
                    <a:pt x="133"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54" name="Google Shape;454;p13"/>
          <p:cNvGrpSpPr/>
          <p:nvPr/>
        </p:nvGrpSpPr>
        <p:grpSpPr>
          <a:xfrm rot="-214449">
            <a:off x="-190923" y="4802387"/>
            <a:ext cx="1792165" cy="2332724"/>
            <a:chOff x="201008" y="4233684"/>
            <a:chExt cx="632877" cy="823767"/>
          </a:xfrm>
        </p:grpSpPr>
        <p:sp>
          <p:nvSpPr>
            <p:cNvPr id="455" name="Google Shape;455;p13"/>
            <p:cNvSpPr/>
            <p:nvPr/>
          </p:nvSpPr>
          <p:spPr>
            <a:xfrm>
              <a:off x="241177" y="4347646"/>
              <a:ext cx="486048" cy="709806"/>
            </a:xfrm>
            <a:custGeom>
              <a:avLst/>
              <a:gdLst/>
              <a:ahLst/>
              <a:cxnLst/>
              <a:rect l="l" t="t" r="r" b="b"/>
              <a:pathLst>
                <a:path w="6534" h="9542" extrusionOk="0">
                  <a:moveTo>
                    <a:pt x="6478" y="0"/>
                  </a:moveTo>
                  <a:cubicBezTo>
                    <a:pt x="5204" y="1139"/>
                    <a:pt x="3594" y="3525"/>
                    <a:pt x="2293" y="5610"/>
                  </a:cubicBezTo>
                  <a:cubicBezTo>
                    <a:pt x="993" y="7697"/>
                    <a:pt x="1" y="9512"/>
                    <a:pt x="1" y="9512"/>
                  </a:cubicBezTo>
                  <a:lnTo>
                    <a:pt x="56" y="9541"/>
                  </a:lnTo>
                  <a:cubicBezTo>
                    <a:pt x="56" y="9541"/>
                    <a:pt x="69" y="9512"/>
                    <a:pt x="111" y="9460"/>
                  </a:cubicBezTo>
                  <a:cubicBezTo>
                    <a:pt x="326" y="9053"/>
                    <a:pt x="1331" y="7236"/>
                    <a:pt x="2589" y="5259"/>
                  </a:cubicBezTo>
                  <a:cubicBezTo>
                    <a:pt x="3851" y="3265"/>
                    <a:pt x="5340" y="1113"/>
                    <a:pt x="6534" y="43"/>
                  </a:cubicBezTo>
                  <a:lnTo>
                    <a:pt x="6478" y="0"/>
                  </a:lnTo>
                  <a:close/>
                </a:path>
              </a:pathLst>
            </a:custGeom>
            <a:solidFill>
              <a:srgbClr val="6A9F8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6" name="Google Shape;456;p13"/>
            <p:cNvSpPr/>
            <p:nvPr/>
          </p:nvSpPr>
          <p:spPr>
            <a:xfrm>
              <a:off x="689871" y="4253024"/>
              <a:ext cx="144014" cy="130996"/>
            </a:xfrm>
            <a:custGeom>
              <a:avLst/>
              <a:gdLst/>
              <a:ahLst/>
              <a:cxnLst/>
              <a:rect l="l" t="t" r="r" b="b"/>
              <a:pathLst>
                <a:path w="1936" h="1761" extrusionOk="0">
                  <a:moveTo>
                    <a:pt x="1936" y="1"/>
                  </a:moveTo>
                  <a:cubicBezTo>
                    <a:pt x="1935" y="1"/>
                    <a:pt x="420" y="121"/>
                    <a:pt x="1" y="1760"/>
                  </a:cubicBezTo>
                  <a:cubicBezTo>
                    <a:pt x="1" y="1760"/>
                    <a:pt x="1597" y="1490"/>
                    <a:pt x="193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7" name="Google Shape;457;p13"/>
            <p:cNvSpPr/>
            <p:nvPr/>
          </p:nvSpPr>
          <p:spPr>
            <a:xfrm>
              <a:off x="635495" y="4416380"/>
              <a:ext cx="193556" cy="60403"/>
            </a:xfrm>
            <a:custGeom>
              <a:avLst/>
              <a:gdLst/>
              <a:ahLst/>
              <a:cxnLst/>
              <a:rect l="l" t="t" r="r" b="b"/>
              <a:pathLst>
                <a:path w="2602" h="812" extrusionOk="0">
                  <a:moveTo>
                    <a:pt x="1261" y="1"/>
                  </a:moveTo>
                  <a:cubicBezTo>
                    <a:pt x="886" y="1"/>
                    <a:pt x="455" y="100"/>
                    <a:pt x="0" y="390"/>
                  </a:cubicBezTo>
                  <a:cubicBezTo>
                    <a:pt x="0" y="390"/>
                    <a:pt x="620" y="812"/>
                    <a:pt x="1414" y="812"/>
                  </a:cubicBezTo>
                  <a:cubicBezTo>
                    <a:pt x="1787" y="812"/>
                    <a:pt x="2198" y="719"/>
                    <a:pt x="2602" y="445"/>
                  </a:cubicBezTo>
                  <a:cubicBezTo>
                    <a:pt x="2602" y="445"/>
                    <a:pt x="2056" y="1"/>
                    <a:pt x="1261"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8" name="Google Shape;458;p13"/>
            <p:cNvSpPr/>
            <p:nvPr/>
          </p:nvSpPr>
          <p:spPr>
            <a:xfrm>
              <a:off x="571821" y="4498801"/>
              <a:ext cx="210814" cy="66056"/>
            </a:xfrm>
            <a:custGeom>
              <a:avLst/>
              <a:gdLst/>
              <a:ahLst/>
              <a:cxnLst/>
              <a:rect l="l" t="t" r="r" b="b"/>
              <a:pathLst>
                <a:path w="2834" h="888" extrusionOk="0">
                  <a:moveTo>
                    <a:pt x="1317" y="1"/>
                  </a:moveTo>
                  <a:cubicBezTo>
                    <a:pt x="926" y="1"/>
                    <a:pt x="479" y="99"/>
                    <a:pt x="1" y="381"/>
                  </a:cubicBezTo>
                  <a:cubicBezTo>
                    <a:pt x="1" y="381"/>
                    <a:pt x="706" y="887"/>
                    <a:pt x="1608" y="887"/>
                  </a:cubicBezTo>
                  <a:cubicBezTo>
                    <a:pt x="1994" y="887"/>
                    <a:pt x="2415" y="795"/>
                    <a:pt x="2833" y="531"/>
                  </a:cubicBezTo>
                  <a:cubicBezTo>
                    <a:pt x="2833" y="531"/>
                    <a:pt x="2225" y="1"/>
                    <a:pt x="1317"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9" name="Google Shape;459;p13"/>
            <p:cNvSpPr/>
            <p:nvPr/>
          </p:nvSpPr>
          <p:spPr>
            <a:xfrm>
              <a:off x="502419" y="4597588"/>
              <a:ext cx="210517" cy="65907"/>
            </a:xfrm>
            <a:custGeom>
              <a:avLst/>
              <a:gdLst/>
              <a:ahLst/>
              <a:cxnLst/>
              <a:rect l="l" t="t" r="r" b="b"/>
              <a:pathLst>
                <a:path w="2830" h="886" extrusionOk="0">
                  <a:moveTo>
                    <a:pt x="1315" y="1"/>
                  </a:moveTo>
                  <a:cubicBezTo>
                    <a:pt x="924" y="1"/>
                    <a:pt x="478" y="99"/>
                    <a:pt x="1" y="380"/>
                  </a:cubicBezTo>
                  <a:cubicBezTo>
                    <a:pt x="1" y="380"/>
                    <a:pt x="698" y="886"/>
                    <a:pt x="1600" y="886"/>
                  </a:cubicBezTo>
                  <a:cubicBezTo>
                    <a:pt x="1985" y="886"/>
                    <a:pt x="2408" y="793"/>
                    <a:pt x="2830" y="530"/>
                  </a:cubicBezTo>
                  <a:cubicBezTo>
                    <a:pt x="2830" y="530"/>
                    <a:pt x="2221" y="1"/>
                    <a:pt x="1315"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0" name="Google Shape;460;p13"/>
            <p:cNvSpPr/>
            <p:nvPr/>
          </p:nvSpPr>
          <p:spPr>
            <a:xfrm>
              <a:off x="347176" y="4847531"/>
              <a:ext cx="210740" cy="65907"/>
            </a:xfrm>
            <a:custGeom>
              <a:avLst/>
              <a:gdLst/>
              <a:ahLst/>
              <a:cxnLst/>
              <a:rect l="l" t="t" r="r" b="b"/>
              <a:pathLst>
                <a:path w="2833" h="886" extrusionOk="0">
                  <a:moveTo>
                    <a:pt x="1312" y="1"/>
                  </a:moveTo>
                  <a:cubicBezTo>
                    <a:pt x="920" y="1"/>
                    <a:pt x="474" y="100"/>
                    <a:pt x="0" y="382"/>
                  </a:cubicBezTo>
                  <a:cubicBezTo>
                    <a:pt x="0" y="382"/>
                    <a:pt x="696" y="886"/>
                    <a:pt x="1598" y="886"/>
                  </a:cubicBezTo>
                  <a:cubicBezTo>
                    <a:pt x="1984" y="886"/>
                    <a:pt x="2409" y="793"/>
                    <a:pt x="2832" y="529"/>
                  </a:cubicBezTo>
                  <a:cubicBezTo>
                    <a:pt x="2832" y="529"/>
                    <a:pt x="2217" y="1"/>
                    <a:pt x="131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1" name="Google Shape;461;p13"/>
            <p:cNvSpPr/>
            <p:nvPr/>
          </p:nvSpPr>
          <p:spPr>
            <a:xfrm>
              <a:off x="278667" y="4967890"/>
              <a:ext cx="210517" cy="65907"/>
            </a:xfrm>
            <a:custGeom>
              <a:avLst/>
              <a:gdLst/>
              <a:ahLst/>
              <a:cxnLst/>
              <a:rect l="l" t="t" r="r" b="b"/>
              <a:pathLst>
                <a:path w="2830" h="886" extrusionOk="0">
                  <a:moveTo>
                    <a:pt x="1307" y="0"/>
                  </a:moveTo>
                  <a:cubicBezTo>
                    <a:pt x="917" y="0"/>
                    <a:pt x="473" y="97"/>
                    <a:pt x="1" y="374"/>
                  </a:cubicBezTo>
                  <a:cubicBezTo>
                    <a:pt x="1" y="374"/>
                    <a:pt x="697" y="886"/>
                    <a:pt x="1598" y="886"/>
                  </a:cubicBezTo>
                  <a:cubicBezTo>
                    <a:pt x="1984" y="886"/>
                    <a:pt x="2408" y="792"/>
                    <a:pt x="2830" y="523"/>
                  </a:cubicBezTo>
                  <a:cubicBezTo>
                    <a:pt x="2830" y="523"/>
                    <a:pt x="2215" y="0"/>
                    <a:pt x="1307"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2" name="Google Shape;462;p13"/>
            <p:cNvSpPr/>
            <p:nvPr/>
          </p:nvSpPr>
          <p:spPr>
            <a:xfrm>
              <a:off x="411743" y="4744132"/>
              <a:ext cx="210517" cy="65907"/>
            </a:xfrm>
            <a:custGeom>
              <a:avLst/>
              <a:gdLst/>
              <a:ahLst/>
              <a:cxnLst/>
              <a:rect l="l" t="t" r="r" b="b"/>
              <a:pathLst>
                <a:path w="2830" h="886" extrusionOk="0">
                  <a:moveTo>
                    <a:pt x="1313" y="0"/>
                  </a:moveTo>
                  <a:cubicBezTo>
                    <a:pt x="922" y="0"/>
                    <a:pt x="477" y="97"/>
                    <a:pt x="0" y="374"/>
                  </a:cubicBezTo>
                  <a:cubicBezTo>
                    <a:pt x="0" y="374"/>
                    <a:pt x="703" y="886"/>
                    <a:pt x="1603" y="886"/>
                  </a:cubicBezTo>
                  <a:cubicBezTo>
                    <a:pt x="1989" y="886"/>
                    <a:pt x="2411" y="792"/>
                    <a:pt x="2829" y="524"/>
                  </a:cubicBezTo>
                  <a:cubicBezTo>
                    <a:pt x="2829" y="524"/>
                    <a:pt x="2220" y="0"/>
                    <a:pt x="1313"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3" name="Google Shape;463;p13"/>
            <p:cNvSpPr/>
            <p:nvPr/>
          </p:nvSpPr>
          <p:spPr>
            <a:xfrm>
              <a:off x="573755" y="4233684"/>
              <a:ext cx="146469" cy="192664"/>
            </a:xfrm>
            <a:custGeom>
              <a:avLst/>
              <a:gdLst/>
              <a:ahLst/>
              <a:cxnLst/>
              <a:rect l="l" t="t" r="r" b="b"/>
              <a:pathLst>
                <a:path w="1969" h="2590" extrusionOk="0">
                  <a:moveTo>
                    <a:pt x="1126" y="1"/>
                  </a:moveTo>
                  <a:lnTo>
                    <a:pt x="1126" y="1"/>
                  </a:lnTo>
                  <a:cubicBezTo>
                    <a:pt x="1" y="1236"/>
                    <a:pt x="1058" y="2589"/>
                    <a:pt x="1058" y="2589"/>
                  </a:cubicBezTo>
                  <a:cubicBezTo>
                    <a:pt x="1968" y="1399"/>
                    <a:pt x="1126" y="1"/>
                    <a:pt x="112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4" name="Google Shape;464;p13"/>
            <p:cNvSpPr/>
            <p:nvPr/>
          </p:nvSpPr>
          <p:spPr>
            <a:xfrm>
              <a:off x="505320" y="4292227"/>
              <a:ext cx="148403" cy="192664"/>
            </a:xfrm>
            <a:custGeom>
              <a:avLst/>
              <a:gdLst/>
              <a:ahLst/>
              <a:cxnLst/>
              <a:rect l="l" t="t" r="r" b="b"/>
              <a:pathLst>
                <a:path w="1995" h="2590" extrusionOk="0">
                  <a:moveTo>
                    <a:pt x="856" y="1"/>
                  </a:moveTo>
                  <a:cubicBezTo>
                    <a:pt x="1" y="1477"/>
                    <a:pt x="1344" y="2589"/>
                    <a:pt x="1344" y="2589"/>
                  </a:cubicBezTo>
                  <a:cubicBezTo>
                    <a:pt x="1994" y="1207"/>
                    <a:pt x="856" y="1"/>
                    <a:pt x="85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5" name="Google Shape;465;p13"/>
            <p:cNvSpPr/>
            <p:nvPr/>
          </p:nvSpPr>
          <p:spPr>
            <a:xfrm>
              <a:off x="429893" y="4398229"/>
              <a:ext cx="149073" cy="192366"/>
            </a:xfrm>
            <a:custGeom>
              <a:avLst/>
              <a:gdLst/>
              <a:ahLst/>
              <a:cxnLst/>
              <a:rect l="l" t="t" r="r" b="b"/>
              <a:pathLst>
                <a:path w="2004" h="2586" extrusionOk="0">
                  <a:moveTo>
                    <a:pt x="852" y="0"/>
                  </a:moveTo>
                  <a:lnTo>
                    <a:pt x="852" y="0"/>
                  </a:lnTo>
                  <a:cubicBezTo>
                    <a:pt x="0" y="1463"/>
                    <a:pt x="1353" y="2585"/>
                    <a:pt x="1353" y="2585"/>
                  </a:cubicBezTo>
                  <a:cubicBezTo>
                    <a:pt x="2003" y="1203"/>
                    <a:pt x="852" y="0"/>
                    <a:pt x="852"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6" name="Google Shape;466;p13"/>
            <p:cNvSpPr/>
            <p:nvPr/>
          </p:nvSpPr>
          <p:spPr>
            <a:xfrm>
              <a:off x="352235" y="4514051"/>
              <a:ext cx="149073" cy="192664"/>
            </a:xfrm>
            <a:custGeom>
              <a:avLst/>
              <a:gdLst/>
              <a:ahLst/>
              <a:cxnLst/>
              <a:rect l="l" t="t" r="r" b="b"/>
              <a:pathLst>
                <a:path w="2004" h="2590" extrusionOk="0">
                  <a:moveTo>
                    <a:pt x="852" y="1"/>
                  </a:moveTo>
                  <a:lnTo>
                    <a:pt x="852" y="1"/>
                  </a:lnTo>
                  <a:cubicBezTo>
                    <a:pt x="0" y="1464"/>
                    <a:pt x="1353" y="2589"/>
                    <a:pt x="1353" y="2589"/>
                  </a:cubicBezTo>
                  <a:cubicBezTo>
                    <a:pt x="2003" y="1207"/>
                    <a:pt x="852" y="1"/>
                    <a:pt x="85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7" name="Google Shape;467;p13"/>
            <p:cNvSpPr/>
            <p:nvPr/>
          </p:nvSpPr>
          <p:spPr>
            <a:xfrm>
              <a:off x="273609" y="4641998"/>
              <a:ext cx="149073" cy="192664"/>
            </a:xfrm>
            <a:custGeom>
              <a:avLst/>
              <a:gdLst/>
              <a:ahLst/>
              <a:cxnLst/>
              <a:rect l="l" t="t" r="r" b="b"/>
              <a:pathLst>
                <a:path w="2004" h="2590" extrusionOk="0">
                  <a:moveTo>
                    <a:pt x="852" y="1"/>
                  </a:moveTo>
                  <a:cubicBezTo>
                    <a:pt x="0" y="1464"/>
                    <a:pt x="1353" y="2589"/>
                    <a:pt x="1353" y="2589"/>
                  </a:cubicBezTo>
                  <a:cubicBezTo>
                    <a:pt x="2004" y="1194"/>
                    <a:pt x="853" y="1"/>
                    <a:pt x="85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8" name="Google Shape;468;p13"/>
            <p:cNvSpPr/>
            <p:nvPr/>
          </p:nvSpPr>
          <p:spPr>
            <a:xfrm>
              <a:off x="201008" y="4765853"/>
              <a:ext cx="148180" cy="192664"/>
            </a:xfrm>
            <a:custGeom>
              <a:avLst/>
              <a:gdLst/>
              <a:ahLst/>
              <a:cxnLst/>
              <a:rect l="l" t="t" r="r" b="b"/>
              <a:pathLst>
                <a:path w="1992" h="2590" extrusionOk="0">
                  <a:moveTo>
                    <a:pt x="853" y="1"/>
                  </a:moveTo>
                  <a:lnTo>
                    <a:pt x="853" y="1"/>
                  </a:lnTo>
                  <a:cubicBezTo>
                    <a:pt x="1" y="1464"/>
                    <a:pt x="1341" y="2589"/>
                    <a:pt x="1341" y="2589"/>
                  </a:cubicBezTo>
                  <a:cubicBezTo>
                    <a:pt x="1991" y="1194"/>
                    <a:pt x="853" y="1"/>
                    <a:pt x="853"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69" name="Google Shape;469;p13"/>
          <p:cNvGrpSpPr/>
          <p:nvPr/>
        </p:nvGrpSpPr>
        <p:grpSpPr>
          <a:xfrm rot="-2700000" flipH="1">
            <a:off x="10474938" y="4312140"/>
            <a:ext cx="2388213" cy="2920193"/>
            <a:chOff x="6429378" y="520443"/>
            <a:chExt cx="319326" cy="390466"/>
          </a:xfrm>
        </p:grpSpPr>
        <p:sp>
          <p:nvSpPr>
            <p:cNvPr id="470" name="Google Shape;470;p13"/>
            <p:cNvSpPr/>
            <p:nvPr/>
          </p:nvSpPr>
          <p:spPr>
            <a:xfrm>
              <a:off x="6657104" y="643737"/>
              <a:ext cx="47563" cy="221208"/>
            </a:xfrm>
            <a:custGeom>
              <a:avLst/>
              <a:gdLst/>
              <a:ahLst/>
              <a:cxnLst/>
              <a:rect l="l" t="t" r="r" b="b"/>
              <a:pathLst>
                <a:path w="1160" h="5395" extrusionOk="0">
                  <a:moveTo>
                    <a:pt x="40" y="1"/>
                  </a:moveTo>
                  <a:cubicBezTo>
                    <a:pt x="21" y="1"/>
                    <a:pt x="0" y="18"/>
                    <a:pt x="0" y="49"/>
                  </a:cubicBezTo>
                  <a:cubicBezTo>
                    <a:pt x="68" y="700"/>
                    <a:pt x="176" y="1363"/>
                    <a:pt x="283" y="2013"/>
                  </a:cubicBezTo>
                  <a:cubicBezTo>
                    <a:pt x="475" y="3151"/>
                    <a:pt x="690" y="4302"/>
                    <a:pt x="1083" y="5376"/>
                  </a:cubicBezTo>
                  <a:cubicBezTo>
                    <a:pt x="1087" y="5389"/>
                    <a:pt x="1099" y="5395"/>
                    <a:pt x="1111" y="5395"/>
                  </a:cubicBezTo>
                  <a:cubicBezTo>
                    <a:pt x="1133" y="5395"/>
                    <a:pt x="1160" y="5374"/>
                    <a:pt x="1151" y="5346"/>
                  </a:cubicBezTo>
                  <a:cubicBezTo>
                    <a:pt x="745" y="4276"/>
                    <a:pt x="543" y="3125"/>
                    <a:pt x="351" y="2000"/>
                  </a:cubicBezTo>
                  <a:cubicBezTo>
                    <a:pt x="244" y="1350"/>
                    <a:pt x="137" y="687"/>
                    <a:pt x="68" y="36"/>
                  </a:cubicBezTo>
                  <a:cubicBezTo>
                    <a:pt x="68" y="12"/>
                    <a:pt x="55" y="1"/>
                    <a:pt x="40"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1" name="Google Shape;471;p13"/>
            <p:cNvSpPr/>
            <p:nvPr/>
          </p:nvSpPr>
          <p:spPr>
            <a:xfrm>
              <a:off x="6536845" y="613518"/>
              <a:ext cx="188406" cy="297391"/>
            </a:xfrm>
            <a:custGeom>
              <a:avLst/>
              <a:gdLst/>
              <a:ahLst/>
              <a:cxnLst/>
              <a:rect l="l" t="t" r="r" b="b"/>
              <a:pathLst>
                <a:path w="4595" h="7253" extrusionOk="0">
                  <a:moveTo>
                    <a:pt x="49" y="0"/>
                  </a:moveTo>
                  <a:cubicBezTo>
                    <a:pt x="24" y="0"/>
                    <a:pt x="0" y="35"/>
                    <a:pt x="20" y="55"/>
                  </a:cubicBezTo>
                  <a:cubicBezTo>
                    <a:pt x="602" y="705"/>
                    <a:pt x="1132" y="1411"/>
                    <a:pt x="1645" y="2129"/>
                  </a:cubicBezTo>
                  <a:cubicBezTo>
                    <a:pt x="2771" y="3726"/>
                    <a:pt x="3759" y="5433"/>
                    <a:pt x="4533" y="7234"/>
                  </a:cubicBezTo>
                  <a:cubicBezTo>
                    <a:pt x="4537" y="7247"/>
                    <a:pt x="4544" y="7252"/>
                    <a:pt x="4552" y="7252"/>
                  </a:cubicBezTo>
                  <a:cubicBezTo>
                    <a:pt x="4571" y="7252"/>
                    <a:pt x="4594" y="7223"/>
                    <a:pt x="4585" y="7195"/>
                  </a:cubicBezTo>
                  <a:cubicBezTo>
                    <a:pt x="3814" y="5365"/>
                    <a:pt x="2810" y="3644"/>
                    <a:pt x="1658" y="2032"/>
                  </a:cubicBezTo>
                  <a:cubicBezTo>
                    <a:pt x="1158" y="1329"/>
                    <a:pt x="644" y="637"/>
                    <a:pt x="75" y="15"/>
                  </a:cubicBezTo>
                  <a:cubicBezTo>
                    <a:pt x="67" y="4"/>
                    <a:pt x="58" y="0"/>
                    <a:pt x="49"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2" name="Google Shape;472;p13"/>
            <p:cNvSpPr/>
            <p:nvPr/>
          </p:nvSpPr>
          <p:spPr>
            <a:xfrm>
              <a:off x="6429378" y="562061"/>
              <a:ext cx="85613" cy="46538"/>
            </a:xfrm>
            <a:custGeom>
              <a:avLst/>
              <a:gdLst/>
              <a:ahLst/>
              <a:cxnLst/>
              <a:rect l="l" t="t" r="r" b="b"/>
              <a:pathLst>
                <a:path w="2088" h="1135" extrusionOk="0">
                  <a:moveTo>
                    <a:pt x="186" y="1"/>
                  </a:moveTo>
                  <a:cubicBezTo>
                    <a:pt x="168" y="1"/>
                    <a:pt x="150" y="4"/>
                    <a:pt x="133" y="9"/>
                  </a:cubicBezTo>
                  <a:cubicBezTo>
                    <a:pt x="39" y="51"/>
                    <a:pt x="0" y="145"/>
                    <a:pt x="26" y="240"/>
                  </a:cubicBezTo>
                  <a:cubicBezTo>
                    <a:pt x="57" y="314"/>
                    <a:pt x="124" y="356"/>
                    <a:pt x="198" y="356"/>
                  </a:cubicBezTo>
                  <a:cubicBezTo>
                    <a:pt x="217" y="356"/>
                    <a:pt x="237" y="353"/>
                    <a:pt x="257" y="347"/>
                  </a:cubicBezTo>
                  <a:cubicBezTo>
                    <a:pt x="309" y="321"/>
                    <a:pt x="351" y="279"/>
                    <a:pt x="364" y="227"/>
                  </a:cubicBezTo>
                  <a:cubicBezTo>
                    <a:pt x="989" y="295"/>
                    <a:pt x="1571" y="672"/>
                    <a:pt x="1990" y="1121"/>
                  </a:cubicBezTo>
                  <a:cubicBezTo>
                    <a:pt x="1997" y="1131"/>
                    <a:pt x="2007" y="1135"/>
                    <a:pt x="2017" y="1135"/>
                  </a:cubicBezTo>
                  <a:cubicBezTo>
                    <a:pt x="2049" y="1135"/>
                    <a:pt x="2088" y="1097"/>
                    <a:pt x="2059" y="1066"/>
                  </a:cubicBezTo>
                  <a:cubicBezTo>
                    <a:pt x="1626" y="604"/>
                    <a:pt x="1015" y="197"/>
                    <a:pt x="364" y="132"/>
                  </a:cubicBezTo>
                  <a:lnTo>
                    <a:pt x="351" y="116"/>
                  </a:lnTo>
                  <a:cubicBezTo>
                    <a:pt x="331" y="41"/>
                    <a:pt x="256" y="1"/>
                    <a:pt x="186"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3" name="Google Shape;473;p13"/>
            <p:cNvSpPr/>
            <p:nvPr/>
          </p:nvSpPr>
          <p:spPr>
            <a:xfrm>
              <a:off x="6471487" y="520443"/>
              <a:ext cx="50269" cy="83030"/>
            </a:xfrm>
            <a:custGeom>
              <a:avLst/>
              <a:gdLst/>
              <a:ahLst/>
              <a:cxnLst/>
              <a:rect l="l" t="t" r="r" b="b"/>
              <a:pathLst>
                <a:path w="1226" h="2025" extrusionOk="0">
                  <a:moveTo>
                    <a:pt x="199" y="0"/>
                  </a:moveTo>
                  <a:cubicBezTo>
                    <a:pt x="126" y="0"/>
                    <a:pt x="61" y="42"/>
                    <a:pt x="30" y="117"/>
                  </a:cubicBezTo>
                  <a:cubicBezTo>
                    <a:pt x="1" y="211"/>
                    <a:pt x="56" y="305"/>
                    <a:pt x="137" y="334"/>
                  </a:cubicBezTo>
                  <a:lnTo>
                    <a:pt x="150" y="347"/>
                  </a:lnTo>
                  <a:cubicBezTo>
                    <a:pt x="245" y="985"/>
                    <a:pt x="664" y="1593"/>
                    <a:pt x="1139" y="2012"/>
                  </a:cubicBezTo>
                  <a:cubicBezTo>
                    <a:pt x="1147" y="2021"/>
                    <a:pt x="1156" y="2024"/>
                    <a:pt x="1164" y="2024"/>
                  </a:cubicBezTo>
                  <a:cubicBezTo>
                    <a:pt x="1198" y="2024"/>
                    <a:pt x="1225" y="1967"/>
                    <a:pt x="1194" y="1944"/>
                  </a:cubicBezTo>
                  <a:cubicBezTo>
                    <a:pt x="732" y="1538"/>
                    <a:pt x="339" y="956"/>
                    <a:pt x="245" y="347"/>
                  </a:cubicBezTo>
                  <a:cubicBezTo>
                    <a:pt x="300" y="334"/>
                    <a:pt x="339" y="292"/>
                    <a:pt x="368" y="224"/>
                  </a:cubicBezTo>
                  <a:cubicBezTo>
                    <a:pt x="394" y="143"/>
                    <a:pt x="339" y="35"/>
                    <a:pt x="258" y="9"/>
                  </a:cubicBezTo>
                  <a:cubicBezTo>
                    <a:pt x="238" y="3"/>
                    <a:pt x="218" y="0"/>
                    <a:pt x="19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4" name="Google Shape;474;p13"/>
            <p:cNvSpPr/>
            <p:nvPr/>
          </p:nvSpPr>
          <p:spPr>
            <a:xfrm>
              <a:off x="6458695" y="541887"/>
              <a:ext cx="118456" cy="105745"/>
            </a:xfrm>
            <a:custGeom>
              <a:avLst/>
              <a:gdLst/>
              <a:ahLst/>
              <a:cxnLst/>
              <a:rect l="l" t="t" r="r" b="b"/>
              <a:pathLst>
                <a:path w="2889" h="2579" extrusionOk="0">
                  <a:moveTo>
                    <a:pt x="1126" y="0"/>
                  </a:moveTo>
                  <a:lnTo>
                    <a:pt x="1100" y="270"/>
                  </a:lnTo>
                  <a:lnTo>
                    <a:pt x="856" y="283"/>
                  </a:lnTo>
                  <a:lnTo>
                    <a:pt x="856" y="527"/>
                  </a:lnTo>
                  <a:lnTo>
                    <a:pt x="557" y="595"/>
                  </a:lnTo>
                  <a:lnTo>
                    <a:pt x="505" y="907"/>
                  </a:lnTo>
                  <a:lnTo>
                    <a:pt x="274" y="907"/>
                  </a:lnTo>
                  <a:lnTo>
                    <a:pt x="274" y="1164"/>
                  </a:lnTo>
                  <a:lnTo>
                    <a:pt x="1" y="1206"/>
                  </a:lnTo>
                  <a:cubicBezTo>
                    <a:pt x="1" y="1206"/>
                    <a:pt x="98" y="1951"/>
                    <a:pt x="748" y="2413"/>
                  </a:cubicBezTo>
                  <a:cubicBezTo>
                    <a:pt x="920" y="2534"/>
                    <a:pt x="1110" y="2579"/>
                    <a:pt x="1297" y="2579"/>
                  </a:cubicBezTo>
                  <a:cubicBezTo>
                    <a:pt x="1815" y="2579"/>
                    <a:pt x="2306" y="2234"/>
                    <a:pt x="2306" y="2234"/>
                  </a:cubicBezTo>
                  <a:cubicBezTo>
                    <a:pt x="2306" y="2234"/>
                    <a:pt x="2888" y="1288"/>
                    <a:pt x="2387" y="663"/>
                  </a:cubicBezTo>
                  <a:cubicBezTo>
                    <a:pt x="1870" y="39"/>
                    <a:pt x="1126" y="0"/>
                    <a:pt x="1126" y="0"/>
                  </a:cubicBezTo>
                  <a:close/>
                </a:path>
              </a:pathLst>
            </a:custGeom>
            <a:solidFill>
              <a:srgbClr val="FFA28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5" name="Google Shape;475;p13"/>
            <p:cNvSpPr/>
            <p:nvPr/>
          </p:nvSpPr>
          <p:spPr>
            <a:xfrm>
              <a:off x="6500107" y="582316"/>
              <a:ext cx="56870" cy="54533"/>
            </a:xfrm>
            <a:custGeom>
              <a:avLst/>
              <a:gdLst/>
              <a:ahLst/>
              <a:cxnLst/>
              <a:rect l="l" t="t" r="r" b="b"/>
              <a:pathLst>
                <a:path w="1387" h="1330" extrusionOk="0">
                  <a:moveTo>
                    <a:pt x="1149" y="1"/>
                  </a:moveTo>
                  <a:cubicBezTo>
                    <a:pt x="1144" y="1"/>
                    <a:pt x="1139" y="1"/>
                    <a:pt x="1133" y="3"/>
                  </a:cubicBezTo>
                  <a:cubicBezTo>
                    <a:pt x="903" y="58"/>
                    <a:pt x="997" y="627"/>
                    <a:pt x="997" y="627"/>
                  </a:cubicBezTo>
                  <a:cubicBezTo>
                    <a:pt x="997" y="627"/>
                    <a:pt x="662" y="92"/>
                    <a:pt x="479" y="92"/>
                  </a:cubicBezTo>
                  <a:cubicBezTo>
                    <a:pt x="460" y="92"/>
                    <a:pt x="443" y="97"/>
                    <a:pt x="428" y="110"/>
                  </a:cubicBezTo>
                  <a:cubicBezTo>
                    <a:pt x="265" y="246"/>
                    <a:pt x="877" y="884"/>
                    <a:pt x="877" y="884"/>
                  </a:cubicBezTo>
                  <a:cubicBezTo>
                    <a:pt x="877" y="884"/>
                    <a:pt x="403" y="597"/>
                    <a:pt x="200" y="597"/>
                  </a:cubicBezTo>
                  <a:cubicBezTo>
                    <a:pt x="158" y="597"/>
                    <a:pt x="127" y="610"/>
                    <a:pt x="116" y="640"/>
                  </a:cubicBezTo>
                  <a:cubicBezTo>
                    <a:pt x="64" y="816"/>
                    <a:pt x="672" y="1046"/>
                    <a:pt x="672" y="1046"/>
                  </a:cubicBezTo>
                  <a:cubicBezTo>
                    <a:pt x="672" y="1046"/>
                    <a:pt x="643" y="1045"/>
                    <a:pt x="598" y="1045"/>
                  </a:cubicBezTo>
                  <a:cubicBezTo>
                    <a:pt x="424" y="1045"/>
                    <a:pt x="1" y="1062"/>
                    <a:pt x="21" y="1222"/>
                  </a:cubicBezTo>
                  <a:cubicBezTo>
                    <a:pt x="32" y="1305"/>
                    <a:pt x="235" y="1330"/>
                    <a:pt x="473" y="1330"/>
                  </a:cubicBezTo>
                  <a:cubicBezTo>
                    <a:pt x="820" y="1330"/>
                    <a:pt x="1241" y="1277"/>
                    <a:pt x="1241" y="1277"/>
                  </a:cubicBezTo>
                  <a:cubicBezTo>
                    <a:pt x="1387" y="1106"/>
                    <a:pt x="1365" y="1"/>
                    <a:pt x="1149" y="1"/>
                  </a:cubicBezTo>
                  <a:close/>
                </a:path>
              </a:pathLst>
            </a:custGeom>
            <a:solidFill>
              <a:srgbClr val="C5E4D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6" name="Google Shape;476;p13"/>
            <p:cNvSpPr/>
            <p:nvPr/>
          </p:nvSpPr>
          <p:spPr>
            <a:xfrm>
              <a:off x="6536558" y="614666"/>
              <a:ext cx="42848" cy="39198"/>
            </a:xfrm>
            <a:custGeom>
              <a:avLst/>
              <a:gdLst/>
              <a:ahLst/>
              <a:cxnLst/>
              <a:rect l="l" t="t" r="r" b="b"/>
              <a:pathLst>
                <a:path w="1045" h="956" extrusionOk="0">
                  <a:moveTo>
                    <a:pt x="557" y="0"/>
                  </a:moveTo>
                  <a:cubicBezTo>
                    <a:pt x="557" y="0"/>
                    <a:pt x="95" y="27"/>
                    <a:pt x="1" y="570"/>
                  </a:cubicBezTo>
                  <a:cubicBezTo>
                    <a:pt x="1" y="570"/>
                    <a:pt x="323" y="955"/>
                    <a:pt x="594" y="955"/>
                  </a:cubicBezTo>
                  <a:cubicBezTo>
                    <a:pt x="652" y="955"/>
                    <a:pt x="708" y="938"/>
                    <a:pt x="758" y="895"/>
                  </a:cubicBezTo>
                  <a:cubicBezTo>
                    <a:pt x="1044" y="638"/>
                    <a:pt x="557" y="0"/>
                    <a:pt x="557"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7" name="Google Shape;477;p13"/>
            <p:cNvSpPr/>
            <p:nvPr/>
          </p:nvSpPr>
          <p:spPr>
            <a:xfrm>
              <a:off x="6621474" y="551523"/>
              <a:ext cx="31777" cy="69376"/>
            </a:xfrm>
            <a:custGeom>
              <a:avLst/>
              <a:gdLst/>
              <a:ahLst/>
              <a:cxnLst/>
              <a:rect l="l" t="t" r="r" b="b"/>
              <a:pathLst>
                <a:path w="775" h="1692" extrusionOk="0">
                  <a:moveTo>
                    <a:pt x="174" y="1"/>
                  </a:moveTo>
                  <a:cubicBezTo>
                    <a:pt x="118" y="1"/>
                    <a:pt x="64" y="36"/>
                    <a:pt x="43" y="90"/>
                  </a:cubicBezTo>
                  <a:cubicBezTo>
                    <a:pt x="1" y="158"/>
                    <a:pt x="43" y="240"/>
                    <a:pt x="112" y="266"/>
                  </a:cubicBezTo>
                  <a:cubicBezTo>
                    <a:pt x="131" y="276"/>
                    <a:pt x="150" y="280"/>
                    <a:pt x="167" y="280"/>
                  </a:cubicBezTo>
                  <a:cubicBezTo>
                    <a:pt x="195" y="280"/>
                    <a:pt x="221" y="269"/>
                    <a:pt x="245" y="253"/>
                  </a:cubicBezTo>
                  <a:cubicBezTo>
                    <a:pt x="557" y="633"/>
                    <a:pt x="707" y="1173"/>
                    <a:pt x="707" y="1648"/>
                  </a:cubicBezTo>
                  <a:cubicBezTo>
                    <a:pt x="707" y="1677"/>
                    <a:pt x="726" y="1691"/>
                    <a:pt x="744" y="1691"/>
                  </a:cubicBezTo>
                  <a:cubicBezTo>
                    <a:pt x="760" y="1691"/>
                    <a:pt x="775" y="1681"/>
                    <a:pt x="775" y="1661"/>
                  </a:cubicBezTo>
                  <a:cubicBezTo>
                    <a:pt x="775" y="1160"/>
                    <a:pt x="625" y="591"/>
                    <a:pt x="287" y="198"/>
                  </a:cubicBezTo>
                  <a:lnTo>
                    <a:pt x="300" y="198"/>
                  </a:lnTo>
                  <a:cubicBezTo>
                    <a:pt x="326" y="116"/>
                    <a:pt x="287" y="35"/>
                    <a:pt x="219" y="9"/>
                  </a:cubicBezTo>
                  <a:cubicBezTo>
                    <a:pt x="204" y="3"/>
                    <a:pt x="189" y="1"/>
                    <a:pt x="174"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8" name="Google Shape;478;p13"/>
            <p:cNvSpPr/>
            <p:nvPr/>
          </p:nvSpPr>
          <p:spPr>
            <a:xfrm>
              <a:off x="6655341" y="549965"/>
              <a:ext cx="26734" cy="71672"/>
            </a:xfrm>
            <a:custGeom>
              <a:avLst/>
              <a:gdLst/>
              <a:ahLst/>
              <a:cxnLst/>
              <a:rect l="l" t="t" r="r" b="b"/>
              <a:pathLst>
                <a:path w="652" h="1748" extrusionOk="0">
                  <a:moveTo>
                    <a:pt x="491" y="0"/>
                  </a:moveTo>
                  <a:cubicBezTo>
                    <a:pt x="468" y="0"/>
                    <a:pt x="445" y="7"/>
                    <a:pt x="424" y="21"/>
                  </a:cubicBezTo>
                  <a:cubicBezTo>
                    <a:pt x="355" y="60"/>
                    <a:pt x="326" y="141"/>
                    <a:pt x="368" y="210"/>
                  </a:cubicBezTo>
                  <a:lnTo>
                    <a:pt x="381" y="210"/>
                  </a:lnTo>
                  <a:cubicBezTo>
                    <a:pt x="82" y="642"/>
                    <a:pt x="1" y="1211"/>
                    <a:pt x="56" y="1712"/>
                  </a:cubicBezTo>
                  <a:cubicBezTo>
                    <a:pt x="56" y="1736"/>
                    <a:pt x="70" y="1747"/>
                    <a:pt x="84" y="1747"/>
                  </a:cubicBezTo>
                  <a:cubicBezTo>
                    <a:pt x="103" y="1747"/>
                    <a:pt x="124" y="1730"/>
                    <a:pt x="124" y="1699"/>
                  </a:cubicBezTo>
                  <a:cubicBezTo>
                    <a:pt x="69" y="1224"/>
                    <a:pt x="150" y="671"/>
                    <a:pt x="424" y="265"/>
                  </a:cubicBezTo>
                  <a:cubicBezTo>
                    <a:pt x="443" y="278"/>
                    <a:pt x="467" y="284"/>
                    <a:pt x="490" y="284"/>
                  </a:cubicBezTo>
                  <a:cubicBezTo>
                    <a:pt x="514" y="284"/>
                    <a:pt x="537" y="278"/>
                    <a:pt x="557" y="265"/>
                  </a:cubicBezTo>
                  <a:cubicBezTo>
                    <a:pt x="625" y="223"/>
                    <a:pt x="651" y="141"/>
                    <a:pt x="612" y="73"/>
                  </a:cubicBezTo>
                  <a:cubicBezTo>
                    <a:pt x="584" y="27"/>
                    <a:pt x="538" y="0"/>
                    <a:pt x="491"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9" name="Google Shape;479;p13"/>
            <p:cNvSpPr/>
            <p:nvPr/>
          </p:nvSpPr>
          <p:spPr>
            <a:xfrm>
              <a:off x="6614831" y="577477"/>
              <a:ext cx="84547" cy="79381"/>
            </a:xfrm>
            <a:custGeom>
              <a:avLst/>
              <a:gdLst/>
              <a:ahLst/>
              <a:cxnLst/>
              <a:rect l="l" t="t" r="r" b="b"/>
              <a:pathLst>
                <a:path w="2062" h="1936" extrusionOk="0">
                  <a:moveTo>
                    <a:pt x="1656" y="0"/>
                  </a:moveTo>
                  <a:lnTo>
                    <a:pt x="1493" y="147"/>
                  </a:lnTo>
                  <a:lnTo>
                    <a:pt x="1330" y="26"/>
                  </a:lnTo>
                  <a:lnTo>
                    <a:pt x="1207" y="176"/>
                  </a:lnTo>
                  <a:lnTo>
                    <a:pt x="989" y="52"/>
                  </a:lnTo>
                  <a:lnTo>
                    <a:pt x="800" y="202"/>
                  </a:lnTo>
                  <a:lnTo>
                    <a:pt x="664" y="82"/>
                  </a:lnTo>
                  <a:lnTo>
                    <a:pt x="530" y="215"/>
                  </a:lnTo>
                  <a:lnTo>
                    <a:pt x="339" y="95"/>
                  </a:lnTo>
                  <a:cubicBezTo>
                    <a:pt x="339" y="95"/>
                    <a:pt x="0" y="582"/>
                    <a:pt x="124" y="1203"/>
                  </a:cubicBezTo>
                  <a:cubicBezTo>
                    <a:pt x="257" y="1828"/>
                    <a:pt x="1138" y="1935"/>
                    <a:pt x="1138" y="1935"/>
                  </a:cubicBezTo>
                  <a:cubicBezTo>
                    <a:pt x="1138" y="1935"/>
                    <a:pt x="1981" y="1707"/>
                    <a:pt x="2020" y="1070"/>
                  </a:cubicBezTo>
                  <a:cubicBezTo>
                    <a:pt x="2062" y="433"/>
                    <a:pt x="1656" y="0"/>
                    <a:pt x="1656" y="0"/>
                  </a:cubicBezTo>
                  <a:close/>
                </a:path>
              </a:pathLst>
            </a:custGeom>
            <a:solidFill>
              <a:srgbClr val="FFA28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0" name="Google Shape;480;p13"/>
            <p:cNvSpPr/>
            <p:nvPr/>
          </p:nvSpPr>
          <p:spPr>
            <a:xfrm>
              <a:off x="6627624" y="610771"/>
              <a:ext cx="63923" cy="46087"/>
            </a:xfrm>
            <a:custGeom>
              <a:avLst/>
              <a:gdLst/>
              <a:ahLst/>
              <a:cxnLst/>
              <a:rect l="l" t="t" r="r" b="b"/>
              <a:pathLst>
                <a:path w="1559" h="1124" extrusionOk="0">
                  <a:moveTo>
                    <a:pt x="931" y="1"/>
                  </a:moveTo>
                  <a:cubicBezTo>
                    <a:pt x="759" y="1"/>
                    <a:pt x="774" y="691"/>
                    <a:pt x="774" y="691"/>
                  </a:cubicBezTo>
                  <a:cubicBezTo>
                    <a:pt x="774" y="691"/>
                    <a:pt x="613" y="143"/>
                    <a:pt x="483" y="143"/>
                  </a:cubicBezTo>
                  <a:cubicBezTo>
                    <a:pt x="476" y="143"/>
                    <a:pt x="469" y="144"/>
                    <a:pt x="462" y="148"/>
                  </a:cubicBezTo>
                  <a:cubicBezTo>
                    <a:pt x="339" y="216"/>
                    <a:pt x="570" y="678"/>
                    <a:pt x="570" y="678"/>
                  </a:cubicBezTo>
                  <a:cubicBezTo>
                    <a:pt x="570" y="678"/>
                    <a:pt x="296" y="404"/>
                    <a:pt x="155" y="404"/>
                  </a:cubicBezTo>
                  <a:cubicBezTo>
                    <a:pt x="130" y="404"/>
                    <a:pt x="109" y="413"/>
                    <a:pt x="95" y="434"/>
                  </a:cubicBezTo>
                  <a:cubicBezTo>
                    <a:pt x="1" y="554"/>
                    <a:pt x="774" y="1123"/>
                    <a:pt x="774" y="1123"/>
                  </a:cubicBezTo>
                  <a:cubicBezTo>
                    <a:pt x="963" y="1097"/>
                    <a:pt x="1558" y="408"/>
                    <a:pt x="1396" y="310"/>
                  </a:cubicBezTo>
                  <a:cubicBezTo>
                    <a:pt x="1380" y="302"/>
                    <a:pt x="1363" y="299"/>
                    <a:pt x="1346" y="299"/>
                  </a:cubicBezTo>
                  <a:cubicBezTo>
                    <a:pt x="1188" y="299"/>
                    <a:pt x="989" y="609"/>
                    <a:pt x="989" y="609"/>
                  </a:cubicBezTo>
                  <a:cubicBezTo>
                    <a:pt x="989" y="609"/>
                    <a:pt x="1100" y="1"/>
                    <a:pt x="937" y="1"/>
                  </a:cubicBezTo>
                  <a:cubicBezTo>
                    <a:pt x="935" y="1"/>
                    <a:pt x="933" y="1"/>
                    <a:pt x="931" y="1"/>
                  </a:cubicBezTo>
                  <a:close/>
                </a:path>
              </a:pathLst>
            </a:custGeom>
            <a:solidFill>
              <a:srgbClr val="C5E4D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1" name="Google Shape;481;p13"/>
            <p:cNvSpPr/>
            <p:nvPr/>
          </p:nvSpPr>
          <p:spPr>
            <a:xfrm>
              <a:off x="6648166" y="645336"/>
              <a:ext cx="26693" cy="29891"/>
            </a:xfrm>
            <a:custGeom>
              <a:avLst/>
              <a:gdLst/>
              <a:ahLst/>
              <a:cxnLst/>
              <a:rect l="l" t="t" r="r" b="b"/>
              <a:pathLst>
                <a:path w="651" h="729" extrusionOk="0">
                  <a:moveTo>
                    <a:pt x="378" y="0"/>
                  </a:moveTo>
                  <a:cubicBezTo>
                    <a:pt x="279" y="0"/>
                    <a:pt x="160" y="32"/>
                    <a:pt x="30" y="134"/>
                  </a:cubicBezTo>
                  <a:cubicBezTo>
                    <a:pt x="30" y="134"/>
                    <a:pt x="0" y="716"/>
                    <a:pt x="299" y="729"/>
                  </a:cubicBezTo>
                  <a:cubicBezTo>
                    <a:pt x="302" y="729"/>
                    <a:pt x="305" y="729"/>
                    <a:pt x="308" y="729"/>
                  </a:cubicBezTo>
                  <a:cubicBezTo>
                    <a:pt x="600" y="729"/>
                    <a:pt x="651" y="91"/>
                    <a:pt x="651" y="91"/>
                  </a:cubicBezTo>
                  <a:cubicBezTo>
                    <a:pt x="651" y="91"/>
                    <a:pt x="544" y="0"/>
                    <a:pt x="378"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2" name="Google Shape;482;p13"/>
            <p:cNvSpPr/>
            <p:nvPr/>
          </p:nvSpPr>
          <p:spPr>
            <a:xfrm>
              <a:off x="6582029" y="727463"/>
              <a:ext cx="131782" cy="156056"/>
            </a:xfrm>
            <a:custGeom>
              <a:avLst/>
              <a:gdLst/>
              <a:ahLst/>
              <a:cxnLst/>
              <a:rect l="l" t="t" r="r" b="b"/>
              <a:pathLst>
                <a:path w="3214" h="3806" extrusionOk="0">
                  <a:moveTo>
                    <a:pt x="0" y="1"/>
                  </a:moveTo>
                  <a:lnTo>
                    <a:pt x="0" y="1"/>
                  </a:lnTo>
                  <a:cubicBezTo>
                    <a:pt x="1343" y="3184"/>
                    <a:pt x="3213" y="3805"/>
                    <a:pt x="3213" y="3805"/>
                  </a:cubicBezTo>
                  <a:cubicBezTo>
                    <a:pt x="1451" y="245"/>
                    <a:pt x="1" y="1"/>
                    <a:pt x="0"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3" name="Google Shape;483;p13"/>
            <p:cNvSpPr/>
            <p:nvPr/>
          </p:nvSpPr>
          <p:spPr>
            <a:xfrm>
              <a:off x="6673218" y="691873"/>
              <a:ext cx="75486" cy="160566"/>
            </a:xfrm>
            <a:custGeom>
              <a:avLst/>
              <a:gdLst/>
              <a:ahLst/>
              <a:cxnLst/>
              <a:rect l="l" t="t" r="r" b="b"/>
              <a:pathLst>
                <a:path w="1841" h="3916" extrusionOk="0">
                  <a:moveTo>
                    <a:pt x="1246" y="0"/>
                  </a:moveTo>
                  <a:lnTo>
                    <a:pt x="1246" y="0"/>
                  </a:lnTo>
                  <a:cubicBezTo>
                    <a:pt x="1" y="2452"/>
                    <a:pt x="596" y="3915"/>
                    <a:pt x="596" y="3915"/>
                  </a:cubicBezTo>
                  <a:cubicBezTo>
                    <a:pt x="1841" y="1002"/>
                    <a:pt x="1246" y="0"/>
                    <a:pt x="1246"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84" name="Google Shape;484;p13"/>
          <p:cNvSpPr txBox="1">
            <a:spLocks noGrp="1"/>
          </p:cNvSpPr>
          <p:nvPr>
            <p:ph type="title"/>
          </p:nvPr>
        </p:nvSpPr>
        <p:spPr>
          <a:xfrm>
            <a:off x="2598800" y="720000"/>
            <a:ext cx="69944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485" name="Google Shape;485;p13"/>
          <p:cNvSpPr txBox="1">
            <a:spLocks noGrp="1"/>
          </p:cNvSpPr>
          <p:nvPr>
            <p:ph type="subTitle" idx="1"/>
          </p:nvPr>
        </p:nvSpPr>
        <p:spPr>
          <a:xfrm>
            <a:off x="2215217" y="3124489"/>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86" name="Google Shape;486;p13"/>
          <p:cNvSpPr txBox="1">
            <a:spLocks noGrp="1"/>
          </p:cNvSpPr>
          <p:nvPr>
            <p:ph type="title" idx="2"/>
          </p:nvPr>
        </p:nvSpPr>
        <p:spPr>
          <a:xfrm>
            <a:off x="1933133" y="2584628"/>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87" name="Google Shape;487;p13"/>
          <p:cNvSpPr txBox="1">
            <a:spLocks noGrp="1"/>
          </p:cNvSpPr>
          <p:nvPr>
            <p:ph type="title" idx="3" hasCustomPrompt="1"/>
          </p:nvPr>
        </p:nvSpPr>
        <p:spPr>
          <a:xfrm>
            <a:off x="3120464" y="1918600"/>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88" name="Google Shape;488;p13"/>
          <p:cNvSpPr txBox="1">
            <a:spLocks noGrp="1"/>
          </p:cNvSpPr>
          <p:nvPr>
            <p:ph type="subTitle" idx="4"/>
          </p:nvPr>
        </p:nvSpPr>
        <p:spPr>
          <a:xfrm>
            <a:off x="6888544" y="3186056"/>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89" name="Google Shape;489;p13"/>
          <p:cNvSpPr txBox="1">
            <a:spLocks noGrp="1"/>
          </p:cNvSpPr>
          <p:nvPr>
            <p:ph type="title" idx="5"/>
          </p:nvPr>
        </p:nvSpPr>
        <p:spPr>
          <a:xfrm>
            <a:off x="6606479" y="2584628"/>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0" name="Google Shape;490;p13"/>
          <p:cNvSpPr txBox="1">
            <a:spLocks noGrp="1"/>
          </p:cNvSpPr>
          <p:nvPr>
            <p:ph type="title" idx="6" hasCustomPrompt="1"/>
          </p:nvPr>
        </p:nvSpPr>
        <p:spPr>
          <a:xfrm>
            <a:off x="7793796" y="1918533"/>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91" name="Google Shape;491;p13"/>
          <p:cNvSpPr txBox="1">
            <a:spLocks noGrp="1"/>
          </p:cNvSpPr>
          <p:nvPr>
            <p:ph type="subTitle" idx="7"/>
          </p:nvPr>
        </p:nvSpPr>
        <p:spPr>
          <a:xfrm>
            <a:off x="2215217" y="5306420"/>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2" name="Google Shape;492;p13"/>
          <p:cNvSpPr txBox="1">
            <a:spLocks noGrp="1"/>
          </p:cNvSpPr>
          <p:nvPr>
            <p:ph type="title" idx="8"/>
          </p:nvPr>
        </p:nvSpPr>
        <p:spPr>
          <a:xfrm>
            <a:off x="1933133" y="4766537"/>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3" name="Google Shape;493;p13"/>
          <p:cNvSpPr txBox="1">
            <a:spLocks noGrp="1"/>
          </p:cNvSpPr>
          <p:nvPr>
            <p:ph type="title" idx="9" hasCustomPrompt="1"/>
          </p:nvPr>
        </p:nvSpPr>
        <p:spPr>
          <a:xfrm>
            <a:off x="3120449" y="4100463"/>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94" name="Google Shape;494;p13"/>
          <p:cNvSpPr txBox="1">
            <a:spLocks noGrp="1"/>
          </p:cNvSpPr>
          <p:nvPr>
            <p:ph type="subTitle" idx="13"/>
          </p:nvPr>
        </p:nvSpPr>
        <p:spPr>
          <a:xfrm>
            <a:off x="6888511" y="5306420"/>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5" name="Google Shape;495;p13"/>
          <p:cNvSpPr txBox="1">
            <a:spLocks noGrp="1"/>
          </p:cNvSpPr>
          <p:nvPr>
            <p:ph type="title" idx="14"/>
          </p:nvPr>
        </p:nvSpPr>
        <p:spPr>
          <a:xfrm>
            <a:off x="6606433" y="4766537"/>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6" name="Google Shape;496;p13"/>
          <p:cNvSpPr txBox="1">
            <a:spLocks noGrp="1"/>
          </p:cNvSpPr>
          <p:nvPr>
            <p:ph type="title" idx="15" hasCustomPrompt="1"/>
          </p:nvPr>
        </p:nvSpPr>
        <p:spPr>
          <a:xfrm>
            <a:off x="7793796" y="4100467"/>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Tree>
    <p:extLst>
      <p:ext uri="{BB962C8B-B14F-4D97-AF65-F5344CB8AC3E}">
        <p14:creationId xmlns:p14="http://schemas.microsoft.com/office/powerpoint/2010/main" val="422288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4142393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buClr>
                <a:srgbClr val="000000"/>
              </a:buClr>
              <a:defRPr/>
            </a:pPr>
            <a:fld id="{AC4437E5-87CE-4D65-835D-608A9304A244}" type="datetimeFigureOut">
              <a:rPr lang="vi-VN" sz="1867" kern="0" smtClean="0">
                <a:solidFill>
                  <a:srgbClr val="000000"/>
                </a:solidFill>
                <a:latin typeface="Arial"/>
                <a:cs typeface="Arial"/>
                <a:sym typeface="Arial"/>
              </a:rPr>
              <a:pPr fontAlgn="auto">
                <a:spcBef>
                  <a:spcPts val="0"/>
                </a:spcBef>
                <a:spcAft>
                  <a:spcPts val="0"/>
                </a:spcAft>
                <a:buClr>
                  <a:srgbClr val="000000"/>
                </a:buClr>
                <a:defRPr/>
              </a:pPr>
              <a:t>05/07/2023</a:t>
            </a:fld>
            <a:endParaRPr lang="vi-VN" sz="1867" kern="0">
              <a:solidFill>
                <a:srgbClr val="000000"/>
              </a:solidFill>
              <a:latin typeface="Arial"/>
              <a:cs typeface="Arial"/>
              <a:sym typeface="Arial"/>
            </a:endParaRPr>
          </a:p>
        </p:txBody>
      </p:sp>
      <p:sp>
        <p:nvSpPr>
          <p:cNvPr id="5" name="Footer Placeholder 4"/>
          <p:cNvSpPr>
            <a:spLocks noGrp="1"/>
          </p:cNvSpPr>
          <p:nvPr>
            <p:ph type="ftr" sz="quarter" idx="11"/>
          </p:nvPr>
        </p:nvSpPr>
        <p:spPr/>
        <p:txBody>
          <a:bodyPr/>
          <a:lstStyle/>
          <a:p>
            <a:pPr fontAlgn="auto">
              <a:spcBef>
                <a:spcPts val="0"/>
              </a:spcBef>
              <a:spcAft>
                <a:spcPts val="0"/>
              </a:spcAft>
              <a:buClr>
                <a:srgbClr val="000000"/>
              </a:buClr>
              <a:defRPr/>
            </a:pPr>
            <a:endParaRPr lang="vi-VN" sz="1867" kern="0">
              <a:solidFill>
                <a:srgbClr val="000000"/>
              </a:solidFill>
              <a:latin typeface="Arial"/>
              <a:cs typeface="Arial"/>
              <a:sym typeface="Arial"/>
            </a:endParaRPr>
          </a:p>
        </p:txBody>
      </p:sp>
      <p:sp>
        <p:nvSpPr>
          <p:cNvPr id="6" name="Slide Number Placeholder 5"/>
          <p:cNvSpPr>
            <a:spLocks noGrp="1"/>
          </p:cNvSpPr>
          <p:nvPr>
            <p:ph type="sldNum" sz="quarter" idx="12"/>
          </p:nvPr>
        </p:nvSpPr>
        <p:spPr/>
        <p:txBody>
          <a:bodyPr/>
          <a:lstStyle/>
          <a:p>
            <a:pPr>
              <a:defRPr/>
            </a:pPr>
            <a:fld id="{2F76EB5D-8C93-4973-84C7-A92CA94DE037}" type="slidenum">
              <a:rPr lang="vi-VN" smtClean="0">
                <a:solidFill>
                  <a:srgbClr val="CBF0F1"/>
                </a:solidFill>
              </a:rPr>
              <a:pPr>
                <a:defRPr/>
              </a:pPr>
              <a:t>‹#›</a:t>
            </a:fld>
            <a:endParaRPr lang="vi-VN">
              <a:solidFill>
                <a:srgbClr val="CBF0F1"/>
              </a:solidFill>
            </a:endParaRPr>
          </a:p>
        </p:txBody>
      </p:sp>
    </p:spTree>
    <p:extLst>
      <p:ext uri="{BB962C8B-B14F-4D97-AF65-F5344CB8AC3E}">
        <p14:creationId xmlns:p14="http://schemas.microsoft.com/office/powerpoint/2010/main" val="1703732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E967F696-2B9B-470E-B82E-BDF7D049CA0E}"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3FF010-0615-4CC2-8218-552DC445F07C}"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8" name="Slide Number Placeholder 7"/>
          <p:cNvSpPr>
            <a:spLocks noGrp="1"/>
          </p:cNvSpPr>
          <p:nvPr>
            <p:ph type="sldNum" sz="quarter" idx="11"/>
          </p:nvPr>
        </p:nvSpPr>
        <p:spPr/>
        <p:txBody>
          <a:bodyPr/>
          <a:lstStyle/>
          <a:p>
            <a:pPr>
              <a:defRPr/>
            </a:pPr>
            <a:fld id="{3D71BF03-FE06-486B-9449-6B71AE058273}"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7A5C79-DF7C-4FD3-92B6-D10714F27A79}"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57BE1EC-B193-4E70-AB74-4A6999AC2413}"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92BD384-7EB7-4FA6-823D-604D16E7429E}"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E795A3A-5CBD-4F93-84B5-AA24AA91DC55}"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9A13C33-F954-4960-B81D-8E581BCDCBE9}"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7A318F0E-1413-4384-A962-FEB192CD40A0}" type="slidenum">
              <a:rPr lang="en-US" smtClean="0"/>
              <a:pPr>
                <a:defRPr/>
              </a:pPr>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732276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A18113-D8E2-4270-A09D-CE661F4E2041}"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E949CA7-B00B-4DC5-B9BA-679CBFEBC563}" type="datetime1">
              <a:rPr lang="en-US" smtClean="0"/>
              <a:pPr>
                <a:defRPr/>
              </a:pPr>
              <a:t>5/7/2023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28693A-EE57-4F88-968B-E5985031FF7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60000" y="2816267"/>
            <a:ext cx="3340800" cy="74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7935267" y="2816267"/>
            <a:ext cx="3340800" cy="74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7935263" y="3466429"/>
            <a:ext cx="3340800" cy="13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5"/>
          <p:cNvSpPr txBox="1">
            <a:spLocks noGrp="1"/>
          </p:cNvSpPr>
          <p:nvPr>
            <p:ph type="subTitle" idx="3"/>
          </p:nvPr>
        </p:nvSpPr>
        <p:spPr>
          <a:xfrm>
            <a:off x="960233" y="3466429"/>
            <a:ext cx="3340800" cy="13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5"/>
          <p:cNvSpPr/>
          <p:nvPr/>
        </p:nvSpPr>
        <p:spPr>
          <a:xfrm>
            <a:off x="11180268" y="14646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8" name="Google Shape;118;p5"/>
          <p:cNvSpPr/>
          <p:nvPr/>
        </p:nvSpPr>
        <p:spPr>
          <a:xfrm>
            <a:off x="-396433" y="4416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9" name="Google Shape;119;p5"/>
          <p:cNvSpPr/>
          <p:nvPr/>
        </p:nvSpPr>
        <p:spPr>
          <a:xfrm>
            <a:off x="8789891" y="-4030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20" name="Google Shape;120;p5"/>
          <p:cNvGrpSpPr/>
          <p:nvPr/>
        </p:nvGrpSpPr>
        <p:grpSpPr>
          <a:xfrm>
            <a:off x="0" y="5516099"/>
            <a:ext cx="12192000" cy="1347572"/>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31" name="Google Shape;131;p5"/>
          <p:cNvGrpSpPr/>
          <p:nvPr/>
        </p:nvGrpSpPr>
        <p:grpSpPr>
          <a:xfrm flipH="1">
            <a:off x="10876197" y="3666033"/>
            <a:ext cx="1341947" cy="3210584"/>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36" name="Google Shape;136;p5"/>
          <p:cNvGrpSpPr/>
          <p:nvPr/>
        </p:nvGrpSpPr>
        <p:grpSpPr>
          <a:xfrm>
            <a:off x="786130" y="5612705"/>
            <a:ext cx="10236961" cy="128499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41" name="Google Shape;141;p5"/>
          <p:cNvGrpSpPr/>
          <p:nvPr/>
        </p:nvGrpSpPr>
        <p:grpSpPr>
          <a:xfrm>
            <a:off x="-45867" y="3669633"/>
            <a:ext cx="1341947" cy="3210584"/>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46" name="Google Shape;146;p5"/>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5419586" y="5612702"/>
            <a:ext cx="1079013" cy="34150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69432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30988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3687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3572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2827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3029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pPr fontAlgn="auto">
              <a:spcBef>
                <a:spcPts val="0"/>
              </a:spcBef>
              <a:spcAft>
                <a:spcPts val="0"/>
              </a:spcAft>
              <a:buClr>
                <a:srgbClr val="000000"/>
              </a:buClr>
            </a:pPr>
            <a:fld id="{00000000-1234-1234-1234-123412341234}" type="slidenum">
              <a:rPr lang="en" kern="0" smtClean="0">
                <a:solidFill>
                  <a:srgbClr val="CBF0F1"/>
                </a:solidFill>
              </a:rPr>
              <a:pPr fontAlgn="auto">
                <a:spcBef>
                  <a:spcPts val="0"/>
                </a:spcBef>
                <a:spcAft>
                  <a:spcPts val="0"/>
                </a:spcAft>
                <a:buClr>
                  <a:srgbClr val="000000"/>
                </a:buClr>
              </a:pPr>
              <a:t>‹#›</a:t>
            </a:fld>
            <a:endParaRPr lang="en" kern="0">
              <a:solidFill>
                <a:srgbClr val="CBF0F1"/>
              </a:solidFill>
            </a:endParaRPr>
          </a:p>
        </p:txBody>
      </p:sp>
    </p:spTree>
    <p:extLst>
      <p:ext uri="{BB962C8B-B14F-4D97-AF65-F5344CB8AC3E}">
        <p14:creationId xmlns:p14="http://schemas.microsoft.com/office/powerpoint/2010/main" val="1699686919"/>
      </p:ext>
    </p:extLst>
  </p:cSld>
  <p:clrMap bg1="lt1" tx1="dk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 id="2147484349" r:id="rId18"/>
    <p:sldLayoutId id="2147484350" r:id="rId19"/>
    <p:sldLayoutId id="214748435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pPr>
              <a:defRPr/>
            </a:pPr>
            <a:fld id="{4E949CA7-B00B-4DC5-B9BA-679CBFEBC563}" type="datetime1">
              <a:rPr lang="en-US" smtClean="0"/>
              <a:pPr>
                <a:defRPr/>
              </a:pPr>
              <a:t>5/7/2023</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pPr>
              <a:defRPr/>
            </a:pPr>
            <a:fld id="{779E69CE-B620-4D99-AEF0-683E794896ED}" type="slidenum">
              <a:rPr lang="en-US" smtClean="0"/>
              <a:pPr>
                <a:defRPr/>
              </a:pPr>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g"/><Relationship Id="rId1" Type="http://schemas.openxmlformats.org/officeDocument/2006/relationships/slideLayout" Target="../slideLayouts/slideLayout2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4.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jpg"/><Relationship Id="rId1" Type="http://schemas.openxmlformats.org/officeDocument/2006/relationships/slideLayout" Target="../slideLayouts/slideLayout2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1.jpg"/><Relationship Id="rId1" Type="http://schemas.openxmlformats.org/officeDocument/2006/relationships/slideLayout" Target="../slideLayouts/slideLayout22.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g"/><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hyperlink" Target="2.%20V&#7852;N%20&#272;&#7896;NG%20THEO%20NH&#7840;C%20CHO%20NH&#192;%20TR&#7866;.mp4" TargetMode="External"/><Relationship Id="rId7" Type="http://schemas.openxmlformats.org/officeDocument/2006/relationships/image" Target="../media/image42.jpeg"/><Relationship Id="rId2" Type="http://schemas.openxmlformats.org/officeDocument/2006/relationships/image" Target="../media/image11.jpg"/><Relationship Id="rId1" Type="http://schemas.openxmlformats.org/officeDocument/2006/relationships/slideLayout" Target="../slideLayouts/slideLayout22.xml"/><Relationship Id="rId6" Type="http://schemas.openxmlformats.org/officeDocument/2006/relationships/hyperlink" Target="1.%20V&#7852;N%20&#272;&#7896;NG%20THEO%20NH&#7840;C%20C&#217;NG%20C&#212;.mp4" TargetMode="External"/><Relationship Id="rId5" Type="http://schemas.openxmlformats.org/officeDocument/2006/relationships/image" Target="../media/image25.jpg"/><Relationship Id="rId4" Type="http://schemas.openxmlformats.org/officeDocument/2006/relationships/image" Target="../media/image41.jpg"/></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1.jpg"/><Relationship Id="rId1" Type="http://schemas.openxmlformats.org/officeDocument/2006/relationships/slideLayout" Target="../slideLayouts/slideLayout27.xml"/><Relationship Id="rId4" Type="http://schemas.openxmlformats.org/officeDocument/2006/relationships/image" Target="../media/image44.jp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1.jpg"/><Relationship Id="rId1" Type="http://schemas.openxmlformats.org/officeDocument/2006/relationships/slideLayout" Target="../slideLayouts/slideLayout27.xml"/><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jpg"/><Relationship Id="rId1" Type="http://schemas.openxmlformats.org/officeDocument/2006/relationships/slideLayout" Target="../slideLayouts/slideLayout27.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1.jpg"/><Relationship Id="rId1" Type="http://schemas.openxmlformats.org/officeDocument/2006/relationships/slideLayout" Target="../slideLayouts/slideLayout27.xml"/><Relationship Id="rId5" Type="http://schemas.openxmlformats.org/officeDocument/2006/relationships/image" Target="../media/image55.jpg"/><Relationship Id="rId4" Type="http://schemas.openxmlformats.org/officeDocument/2006/relationships/image" Target="../media/image54.jpg"/></Relationships>
</file>

<file path=ppt/slides/_rels/slide4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11.jpg"/><Relationship Id="rId1" Type="http://schemas.openxmlformats.org/officeDocument/2006/relationships/slideLayout" Target="../slideLayouts/slideLayout27.xml"/><Relationship Id="rId4" Type="http://schemas.openxmlformats.org/officeDocument/2006/relationships/image" Target="../media/image57.jpg"/></Relationships>
</file>

<file path=ppt/slides/_rels/slide4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5.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1.jpg"/><Relationship Id="rId1" Type="http://schemas.openxmlformats.org/officeDocument/2006/relationships/slideLayout" Target="../slideLayouts/slideLayout27.xml"/><Relationship Id="rId4" Type="http://schemas.openxmlformats.org/officeDocument/2006/relationships/image" Target="../media/image62.jpg"/></Relationships>
</file>

<file path=ppt/slides/_rels/slide5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11.jp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14.jpg"/><Relationship Id="rId1" Type="http://schemas.openxmlformats.org/officeDocument/2006/relationships/slideLayout" Target="../slideLayouts/slideLayout27.xml"/><Relationship Id="rId4" Type="http://schemas.openxmlformats.org/officeDocument/2006/relationships/image" Target="../media/image65.jpg"/></Relationships>
</file>

<file path=ppt/slides/_rels/slide5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14.jpg"/><Relationship Id="rId1" Type="http://schemas.openxmlformats.org/officeDocument/2006/relationships/slideLayout" Target="../slideLayouts/slideLayout27.xml"/><Relationship Id="rId5" Type="http://schemas.openxmlformats.org/officeDocument/2006/relationships/image" Target="../media/image72.jpg"/><Relationship Id="rId4" Type="http://schemas.openxmlformats.org/officeDocument/2006/relationships/image" Target="../media/image71.jpg"/></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1.jpg"/><Relationship Id="rId1" Type="http://schemas.openxmlformats.org/officeDocument/2006/relationships/slideLayout" Target="../slideLayouts/slideLayout22.xml"/><Relationship Id="rId4" Type="http://schemas.openxmlformats.org/officeDocument/2006/relationships/image" Target="../media/image74.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1.jpg"/><Relationship Id="rId1" Type="http://schemas.openxmlformats.org/officeDocument/2006/relationships/slideLayout" Target="../slideLayouts/slideLayout22.xml"/><Relationship Id="rId4" Type="http://schemas.openxmlformats.org/officeDocument/2006/relationships/image" Target="../media/image76.jpeg"/></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hyperlink" Target="G&#7907;i%20&#253;%20c&#225;c%20H&#272;%20t&#7841;o%20h&#236;nh%20Nh&#224;%20Tr&#7867;.mp4" TargetMode="External"/><Relationship Id="rId2" Type="http://schemas.openxmlformats.org/officeDocument/2006/relationships/image" Target="../media/image7.jpg"/><Relationship Id="rId1" Type="http://schemas.openxmlformats.org/officeDocument/2006/relationships/slideLayout" Target="../slideLayouts/slideLayout22.xml"/><Relationship Id="rId4" Type="http://schemas.openxmlformats.org/officeDocument/2006/relationships/image" Target="../media/image79.jpeg"/></Relationships>
</file>

<file path=ppt/slides/_rels/slide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841159" y="209352"/>
            <a:ext cx="5852160" cy="830997"/>
          </a:xfrm>
          <a:prstGeom prst="rect">
            <a:avLst/>
          </a:prstGeom>
        </p:spPr>
        <p:txBody>
          <a:bodyPr wrap="square">
            <a:spAutoFit/>
          </a:bodyPr>
          <a:lstStyle/>
          <a:p>
            <a:pPr algn="ctr" fontAlgn="base">
              <a:spcBef>
                <a:spcPct val="0"/>
              </a:spcBef>
              <a:spcAft>
                <a:spcPct val="0"/>
              </a:spcAft>
            </a:pPr>
            <a:r>
              <a:rPr lang="en-US" sz="2400" b="1" dirty="0">
                <a:solidFill>
                  <a:srgbClr val="0000FF"/>
                </a:solidFill>
                <a:latin typeface="Times New Roman" panose="02020603050405020304" pitchFamily="18" charset="0"/>
                <a:cs typeface="Times New Roman" panose="02020603050405020304" pitchFamily="18" charset="0"/>
              </a:rPr>
              <a:t>ỦY BAN NHÂN DÂN </a:t>
            </a:r>
            <a:r>
              <a:rPr lang="en-US" sz="2400" b="1" dirty="0" smtClean="0">
                <a:solidFill>
                  <a:srgbClr val="0000FF"/>
                </a:solidFill>
                <a:latin typeface="Times New Roman" panose="02020603050405020304" pitchFamily="18" charset="0"/>
                <a:cs typeface="Times New Roman" panose="02020603050405020304" pitchFamily="18" charset="0"/>
              </a:rPr>
              <a:t>HUYỆN HÓC MÔN</a:t>
            </a:r>
            <a:endParaRPr lang="en-US" sz="2400" b="1" dirty="0">
              <a:solidFill>
                <a:srgbClr val="0000FF"/>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400" b="1" dirty="0" smtClean="0">
                <a:solidFill>
                  <a:srgbClr val="0000FF"/>
                </a:solidFill>
                <a:latin typeface="Times New Roman" panose="02020603050405020304" pitchFamily="18" charset="0"/>
                <a:cs typeface="Times New Roman" panose="02020603050405020304" pitchFamily="18" charset="0"/>
              </a:rPr>
              <a:t>PHÒNG </a:t>
            </a:r>
            <a:r>
              <a:rPr lang="en-US" sz="2400" b="1" dirty="0">
                <a:solidFill>
                  <a:srgbClr val="0000FF"/>
                </a:solidFill>
                <a:latin typeface="Times New Roman" panose="02020603050405020304" pitchFamily="18" charset="0"/>
                <a:cs typeface="Times New Roman" panose="02020603050405020304" pitchFamily="18" charset="0"/>
              </a:rPr>
              <a:t>GIÁO DỤC VÀ ĐÀO TẠO</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5"/>
          <p:cNvSpPr>
            <a:spLocks noGrp="1" noChangeArrowheads="1"/>
          </p:cNvSpPr>
          <p:nvPr>
            <p:ph idx="1"/>
          </p:nvPr>
        </p:nvSpPr>
        <p:spPr bwMode="auto">
          <a:xfrm>
            <a:off x="242739" y="2348587"/>
            <a:ext cx="11049000" cy="4306076"/>
          </a:xfrm>
          <a:prstGeom prst="rect">
            <a:avLst/>
          </a:prstGeom>
          <a:noFill/>
          <a:ln w="9525">
            <a:noFill/>
            <a:miter lim="800000"/>
            <a:headEnd/>
            <a:tailEnd/>
          </a:ln>
        </p:spPr>
        <p:txBody>
          <a:bodyPr anchor="ctr">
            <a:normAutofit fontScale="25000" lnSpcReduction="20000"/>
          </a:bodyPr>
          <a:lstStyle/>
          <a:p>
            <a:pPr marL="0" indent="0" algn="ctr">
              <a:buNone/>
            </a:pPr>
            <a:endParaRPr lang="en-US" altLang="en-US" b="1" dirty="0">
              <a:solidFill>
                <a:srgbClr val="FF0000"/>
              </a:solidFill>
              <a:latin typeface="Arial" panose="020B0604020202020204" pitchFamily="34" charset="0"/>
              <a:cs typeface="Arial" panose="020B0604020202020204" pitchFamily="34" charset="0"/>
            </a:endParaRPr>
          </a:p>
          <a:p>
            <a:pPr marL="0" indent="0" algn="ctr">
              <a:lnSpc>
                <a:spcPct val="120000"/>
              </a:lnSpc>
              <a:spcBef>
                <a:spcPts val="0"/>
              </a:spcBef>
              <a:buNone/>
            </a:pPr>
            <a:r>
              <a:rPr lang="en-US" altLang="en-US" sz="12800" b="1" dirty="0" smtClean="0">
                <a:solidFill>
                  <a:srgbClr val="009900"/>
                </a:solidFill>
                <a:latin typeface="Times New Roman" panose="02020603050405020304" pitchFamily="18" charset="0"/>
                <a:cs typeface="Times New Roman" panose="02020603050405020304" pitchFamily="18" charset="0"/>
              </a:rPr>
              <a:t>BỒI </a:t>
            </a:r>
            <a:r>
              <a:rPr lang="en-US" altLang="en-US" sz="12800" b="1" dirty="0">
                <a:solidFill>
                  <a:srgbClr val="009900"/>
                </a:solidFill>
                <a:latin typeface="Times New Roman" panose="02020603050405020304" pitchFamily="18" charset="0"/>
                <a:cs typeface="Times New Roman" panose="02020603050405020304" pitchFamily="18" charset="0"/>
              </a:rPr>
              <a:t>DƯỠNG CHUYÊN </a:t>
            </a:r>
            <a:r>
              <a:rPr lang="en-US" altLang="en-US" sz="12800" b="1" dirty="0" smtClean="0">
                <a:solidFill>
                  <a:srgbClr val="009900"/>
                </a:solidFill>
                <a:latin typeface="Times New Roman" panose="02020603050405020304" pitchFamily="18" charset="0"/>
                <a:cs typeface="Times New Roman" panose="02020603050405020304" pitchFamily="18" charset="0"/>
              </a:rPr>
              <a:t>MÔN</a:t>
            </a:r>
            <a:endParaRPr lang="en-US" altLang="en-US" sz="4000" b="1" dirty="0" smtClean="0">
              <a:solidFill>
                <a:srgbClr val="009900"/>
              </a:solidFill>
              <a:latin typeface="Times New Roman" panose="02020603050405020304" pitchFamily="18" charset="0"/>
              <a:cs typeface="Times New Roman" panose="02020603050405020304" pitchFamily="18" charset="0"/>
            </a:endParaRPr>
          </a:p>
          <a:p>
            <a:pPr algn="ctr"/>
            <a:r>
              <a:rPr lang="en-US" sz="14400" dirty="0" smtClean="0">
                <a:solidFill>
                  <a:srgbClr val="FF0000"/>
                </a:solidFill>
                <a:latin typeface="Times New Roman" panose="02020603050405020304" pitchFamily="18" charset="0"/>
                <a:cs typeface="Times New Roman" panose="02020603050405020304" pitchFamily="18" charset="0"/>
              </a:rPr>
              <a:t>H</a:t>
            </a:r>
            <a:r>
              <a:rPr lang="vi-VN" sz="14400" dirty="0">
                <a:solidFill>
                  <a:srgbClr val="FF0000"/>
                </a:solidFill>
                <a:latin typeface="Times New Roman" panose="02020603050405020304" pitchFamily="18" charset="0"/>
                <a:cs typeface="Times New Roman" panose="02020603050405020304" pitchFamily="18" charset="0"/>
              </a:rPr>
              <a:t>Ư</a:t>
            </a:r>
            <a:r>
              <a:rPr lang="en-US" sz="14400" dirty="0">
                <a:solidFill>
                  <a:srgbClr val="FF0000"/>
                </a:solidFill>
                <a:latin typeface="Times New Roman" panose="02020603050405020304" pitchFamily="18" charset="0"/>
                <a:cs typeface="Times New Roman" panose="02020603050405020304" pitchFamily="18" charset="0"/>
              </a:rPr>
              <a:t>ỚNG DẪN </a:t>
            </a:r>
          </a:p>
          <a:p>
            <a:pPr algn="ctr"/>
            <a:r>
              <a:rPr lang="en-US" sz="14400" dirty="0">
                <a:solidFill>
                  <a:srgbClr val="FF0000"/>
                </a:solidFill>
                <a:latin typeface="Times New Roman" panose="02020603050405020304" pitchFamily="18" charset="0"/>
                <a:cs typeface="Times New Roman" panose="02020603050405020304" pitchFamily="18" charset="0"/>
              </a:rPr>
              <a:t>TỔ CHỨC HOẠT ĐỘNG GIÁO DỤC ÂM NHẠC </a:t>
            </a:r>
          </a:p>
          <a:p>
            <a:pPr algn="ctr"/>
            <a:r>
              <a:rPr lang="en-US" sz="14400" dirty="0">
                <a:solidFill>
                  <a:srgbClr val="FF0000"/>
                </a:solidFill>
                <a:latin typeface="Times New Roman" panose="02020603050405020304" pitchFamily="18" charset="0"/>
                <a:cs typeface="Times New Roman" panose="02020603050405020304" pitchFamily="18" charset="0"/>
              </a:rPr>
              <a:t>VÀ TẠO HÌNH CHO TRẺ NHÀ TRẺ</a:t>
            </a:r>
          </a:p>
          <a:p>
            <a:pPr marL="0" indent="0" algn="ctr">
              <a:buNone/>
            </a:pPr>
            <a:endParaRPr lang="en-US" altLang="en-US" sz="8000" b="1" dirty="0" smtClean="0">
              <a:solidFill>
                <a:srgbClr val="0000FF"/>
              </a:solidFill>
              <a:latin typeface="Arial" panose="020B0604020202020204" pitchFamily="34" charset="0"/>
              <a:cs typeface="Arial" panose="020B0604020202020204" pitchFamily="34" charset="0"/>
            </a:endParaRPr>
          </a:p>
          <a:p>
            <a:pPr marL="0" indent="0" algn="ctr">
              <a:buNone/>
            </a:pPr>
            <a:r>
              <a:rPr lang="en-US" altLang="en-US" sz="11200" b="1" dirty="0" smtClean="0">
                <a:solidFill>
                  <a:srgbClr val="0000FF"/>
                </a:solidFill>
                <a:latin typeface="Arial" panose="020B0604020202020204" pitchFamily="34" charset="0"/>
                <a:cs typeface="Arial" panose="020B0604020202020204" pitchFamily="34" charset="0"/>
              </a:rPr>
              <a:t> </a:t>
            </a:r>
            <a:r>
              <a:rPr lang="en-US" altLang="en-US" sz="11200" b="1" i="1" dirty="0" err="1" smtClean="0">
                <a:solidFill>
                  <a:srgbClr val="0000FF"/>
                </a:solidFill>
                <a:latin typeface="Times New Roman" panose="02020603050405020304" pitchFamily="18" charset="0"/>
                <a:cs typeface="Times New Roman" panose="02020603050405020304" pitchFamily="18" charset="0"/>
              </a:rPr>
              <a:t>Hóc</a:t>
            </a:r>
            <a:r>
              <a:rPr lang="en-US" altLang="en-US" sz="11200" b="1" i="1" dirty="0" smtClean="0">
                <a:solidFill>
                  <a:srgbClr val="0000FF"/>
                </a:solidFill>
                <a:latin typeface="Times New Roman" panose="02020603050405020304" pitchFamily="18" charset="0"/>
                <a:cs typeface="Times New Roman" panose="02020603050405020304" pitchFamily="18" charset="0"/>
              </a:rPr>
              <a:t> </a:t>
            </a:r>
            <a:r>
              <a:rPr lang="en-US" altLang="en-US" sz="11200" b="1" i="1" dirty="0" err="1" smtClean="0">
                <a:solidFill>
                  <a:srgbClr val="0000FF"/>
                </a:solidFill>
                <a:latin typeface="Times New Roman" panose="02020603050405020304" pitchFamily="18" charset="0"/>
                <a:cs typeface="Times New Roman" panose="02020603050405020304" pitchFamily="18" charset="0"/>
              </a:rPr>
              <a:t>Môn</a:t>
            </a:r>
            <a:r>
              <a:rPr lang="en-US" altLang="en-US" sz="11200" b="1" i="1" dirty="0" smtClean="0">
                <a:solidFill>
                  <a:srgbClr val="0000FF"/>
                </a:solidFill>
                <a:latin typeface="Times New Roman" panose="02020603050405020304" pitchFamily="18" charset="0"/>
                <a:cs typeface="Times New Roman" panose="02020603050405020304" pitchFamily="18" charset="0"/>
              </a:rPr>
              <a:t>, </a:t>
            </a:r>
            <a:r>
              <a:rPr lang="en-US" altLang="en-US" sz="11200" b="1" i="1" dirty="0" err="1" smtClean="0">
                <a:solidFill>
                  <a:srgbClr val="0000FF"/>
                </a:solidFill>
                <a:latin typeface="Times New Roman" panose="02020603050405020304" pitchFamily="18" charset="0"/>
                <a:cs typeface="Times New Roman" panose="02020603050405020304" pitchFamily="18" charset="0"/>
              </a:rPr>
              <a:t>ngày</a:t>
            </a:r>
            <a:r>
              <a:rPr lang="en-US" altLang="en-US" sz="11200" b="1" i="1" dirty="0" smtClean="0">
                <a:solidFill>
                  <a:srgbClr val="0000FF"/>
                </a:solidFill>
                <a:latin typeface="Times New Roman" panose="02020603050405020304" pitchFamily="18" charset="0"/>
                <a:cs typeface="Times New Roman" panose="02020603050405020304" pitchFamily="18" charset="0"/>
              </a:rPr>
              <a:t> </a:t>
            </a:r>
            <a:r>
              <a:rPr lang="en-US" altLang="en-US" sz="11200" i="1" dirty="0" smtClean="0">
                <a:solidFill>
                  <a:srgbClr val="0000FF"/>
                </a:solidFill>
                <a:latin typeface="Times New Roman" panose="02020603050405020304" pitchFamily="18" charset="0"/>
                <a:cs typeface="Times New Roman" panose="02020603050405020304" pitchFamily="18" charset="0"/>
              </a:rPr>
              <a:t>04</a:t>
            </a:r>
            <a:r>
              <a:rPr lang="en-US" altLang="en-US" sz="11200" b="1" i="1" dirty="0" smtClean="0">
                <a:solidFill>
                  <a:srgbClr val="0000FF"/>
                </a:solidFill>
                <a:latin typeface="Times New Roman" panose="02020603050405020304" pitchFamily="18" charset="0"/>
                <a:cs typeface="Times New Roman" panose="02020603050405020304" pitchFamily="18" charset="0"/>
              </a:rPr>
              <a:t> </a:t>
            </a:r>
            <a:r>
              <a:rPr lang="en-US" altLang="en-US" sz="11200" b="1" i="1" dirty="0" err="1" smtClean="0">
                <a:solidFill>
                  <a:srgbClr val="0000FF"/>
                </a:solidFill>
                <a:latin typeface="Times New Roman" panose="02020603050405020304" pitchFamily="18" charset="0"/>
                <a:cs typeface="Times New Roman" panose="02020603050405020304" pitchFamily="18" charset="0"/>
              </a:rPr>
              <a:t>tháng</a:t>
            </a:r>
            <a:r>
              <a:rPr lang="en-US" altLang="en-US" sz="11200" b="1" i="1" dirty="0" smtClean="0">
                <a:solidFill>
                  <a:srgbClr val="0000FF"/>
                </a:solidFill>
                <a:latin typeface="Times New Roman" panose="02020603050405020304" pitchFamily="18" charset="0"/>
                <a:cs typeface="Times New Roman" panose="02020603050405020304" pitchFamily="18" charset="0"/>
              </a:rPr>
              <a:t> </a:t>
            </a:r>
            <a:r>
              <a:rPr lang="en-US" altLang="en-US" sz="11200" i="1" dirty="0">
                <a:solidFill>
                  <a:srgbClr val="0000FF"/>
                </a:solidFill>
                <a:latin typeface="Times New Roman" panose="02020603050405020304" pitchFamily="18" charset="0"/>
                <a:cs typeface="Times New Roman" panose="02020603050405020304" pitchFamily="18" charset="0"/>
              </a:rPr>
              <a:t>7</a:t>
            </a:r>
            <a:r>
              <a:rPr lang="en-US" altLang="en-US" sz="11200" b="1" i="1" dirty="0" smtClean="0">
                <a:solidFill>
                  <a:srgbClr val="0000FF"/>
                </a:solidFill>
                <a:latin typeface="Times New Roman" panose="02020603050405020304" pitchFamily="18" charset="0"/>
                <a:cs typeface="Times New Roman" panose="02020603050405020304" pitchFamily="18" charset="0"/>
              </a:rPr>
              <a:t> </a:t>
            </a:r>
            <a:r>
              <a:rPr lang="en-US" altLang="en-US" sz="11200" b="1" i="1" dirty="0" err="1">
                <a:solidFill>
                  <a:srgbClr val="0000FF"/>
                </a:solidFill>
                <a:latin typeface="Times New Roman" panose="02020603050405020304" pitchFamily="18" charset="0"/>
                <a:cs typeface="Times New Roman" panose="02020603050405020304" pitchFamily="18" charset="0"/>
              </a:rPr>
              <a:t>năm</a:t>
            </a:r>
            <a:r>
              <a:rPr lang="en-US" altLang="en-US" sz="11200" b="1" i="1" dirty="0">
                <a:solidFill>
                  <a:srgbClr val="0000FF"/>
                </a:solidFill>
                <a:latin typeface="Times New Roman" panose="02020603050405020304" pitchFamily="18" charset="0"/>
                <a:cs typeface="Times New Roman" panose="02020603050405020304" pitchFamily="18" charset="0"/>
              </a:rPr>
              <a:t> </a:t>
            </a:r>
            <a:r>
              <a:rPr lang="en-US" altLang="en-US" sz="11200" b="1" i="1" dirty="0" smtClean="0">
                <a:solidFill>
                  <a:srgbClr val="0000FF"/>
                </a:solidFill>
                <a:latin typeface="Times New Roman" panose="02020603050405020304" pitchFamily="18" charset="0"/>
                <a:cs typeface="Times New Roman" panose="02020603050405020304" pitchFamily="18" charset="0"/>
              </a:rPr>
              <a:t>2023</a:t>
            </a:r>
            <a:endParaRPr lang="en-US" altLang="en-US" sz="12000" b="1" i="1" dirty="0">
              <a:solidFill>
                <a:srgbClr val="0000FF"/>
              </a:solidFill>
              <a:latin typeface="Times New Roman" panose="02020603050405020304" pitchFamily="18" charset="0"/>
              <a:cs typeface="Times New Roman" panose="02020603050405020304" pitchFamily="18" charset="0"/>
            </a:endParaRPr>
          </a:p>
          <a:p>
            <a:pPr marL="0" indent="0" algn="ctr">
              <a:buNone/>
            </a:pPr>
            <a:endParaRPr lang="en-US" altLang="en-US" sz="5000"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sz="5000" b="1" dirty="0">
              <a:solidFill>
                <a:srgbClr val="FF0000"/>
              </a:solidFill>
              <a:latin typeface="Arial" panose="020B0604020202020204" pitchFamily="34" charset="0"/>
              <a:cs typeface="Arial" panose="020B0604020202020204" pitchFamily="34" charset="0"/>
            </a:endParaRPr>
          </a:p>
          <a:p>
            <a:pPr marL="0" indent="0" algn="ctr">
              <a:buNone/>
            </a:pPr>
            <a:endParaRPr lang="en-US" altLang="en-US"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t="34104" r="57483" b="21195"/>
          <a:stretch/>
        </p:blipFill>
        <p:spPr>
          <a:xfrm>
            <a:off x="0" y="4413739"/>
            <a:ext cx="1877158" cy="2444262"/>
          </a:xfrm>
          <a:prstGeom prst="rect">
            <a:avLst/>
          </a:prstGeom>
          <a:ln>
            <a:noFill/>
          </a:ln>
          <a:effectLst>
            <a:softEdge rad="112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934" y="1040349"/>
            <a:ext cx="1466850" cy="12573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5354" y="4818185"/>
            <a:ext cx="2766646" cy="2039815"/>
          </a:xfrm>
          <a:prstGeom prst="rect">
            <a:avLst/>
          </a:prstGeom>
          <a:ln>
            <a:noFill/>
          </a:ln>
          <a:effectLst>
            <a:softEdge rad="112500"/>
          </a:effectLst>
        </p:spPr>
      </p:pic>
    </p:spTree>
    <p:extLst>
      <p:ext uri="{BB962C8B-B14F-4D97-AF65-F5344CB8AC3E}">
        <p14:creationId xmlns:p14="http://schemas.microsoft.com/office/powerpoint/2010/main" val="3031841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circle(in)">
                                      <p:cBhvr>
                                        <p:cTn id="9" dur="2000"/>
                                        <p:tgtEl>
                                          <p:spTgt spid="2"/>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anim calcmode="lin" valueType="num">
                                      <p:cBhvr>
                                        <p:cTn id="3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1297" y="0"/>
            <a:ext cx="2952466" cy="623566"/>
          </a:xfrm>
        </p:spPr>
        <p:txBody>
          <a:bodyPr>
            <a:normAutofit/>
          </a:bodyPr>
          <a:lstStyle/>
          <a:p>
            <a:pPr marL="571500" indent="-571500">
              <a:buFont typeface="Wingdings" pitchFamily="2" charset="2"/>
              <a:buChar char="v"/>
            </a:pPr>
            <a:r>
              <a:rPr lang="en-US" sz="3200" b="1" dirty="0" err="1" smtClean="0">
                <a:solidFill>
                  <a:srgbClr val="FF0000"/>
                </a:solidFill>
                <a:latin typeface="Times New Roman" panose="02020603050405020304" pitchFamily="18" charset="0"/>
                <a:cs typeface="Times New Roman" panose="02020603050405020304" pitchFamily="18" charset="0"/>
              </a:rPr>
              <a:t>KẾT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562972"/>
            <a:ext cx="12192000" cy="6295028"/>
          </a:xfrm>
        </p:spPr>
        <p:txBody>
          <a:bodyPr>
            <a:noAutofit/>
          </a:bodyPr>
          <a:lstStyle/>
          <a:p>
            <a:pPr algn="just">
              <a:lnSpc>
                <a:spcPct val="160000"/>
              </a:lnSpc>
              <a:buFontTx/>
              <a:buChar char="-"/>
            </a:pPr>
            <a:r>
              <a:rPr lang="en-US" sz="3200" b="0" dirty="0" smtClean="0">
                <a:latin typeface="Times New Roman" panose="02020603050405020304" pitchFamily="18" charset="0"/>
                <a:cs typeface="Times New Roman" panose="02020603050405020304" pitchFamily="18" charset="0"/>
              </a:rPr>
              <a:t> Theo </a:t>
            </a:r>
            <a:r>
              <a:rPr lang="en-US" sz="3200" b="0" dirty="0" err="1" smtClean="0">
                <a:latin typeface="Times New Roman" panose="02020603050405020304" pitchFamily="18" charset="0"/>
                <a:cs typeface="Times New Roman" panose="02020603050405020304" pitchFamily="18" charset="0"/>
              </a:rPr>
              <a:t>mục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tiêu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và</a:t>
            </a:r>
            <a:r>
              <a:rPr lang="en-US" sz="3200" b="0" dirty="0" smtClean="0">
                <a:latin typeface="Times New Roman" panose="02020603050405020304" pitchFamily="18" charset="0"/>
                <a:cs typeface="Times New Roman" panose="02020603050405020304" pitchFamily="18" charset="0"/>
              </a:rPr>
              <a:t> KQMĐ </a:t>
            </a:r>
            <a:r>
              <a:rPr lang="en-US" sz="3200" b="0" dirty="0" err="1" smtClean="0">
                <a:latin typeface="Times New Roman" panose="02020603050405020304" pitchFamily="18" charset="0"/>
                <a:cs typeface="Times New Roman" panose="02020603050405020304" pitchFamily="18" charset="0"/>
              </a:rPr>
              <a:t>trong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chương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trình</a:t>
            </a:r>
            <a:r>
              <a:rPr lang="en-US" sz="3200" b="0" dirty="0" smtClean="0">
                <a:latin typeface="Times New Roman" panose="02020603050405020304" pitchFamily="18" charset="0"/>
                <a:cs typeface="Times New Roman" panose="02020603050405020304" pitchFamily="18" charset="0"/>
              </a:rPr>
              <a:t> GDMN </a:t>
            </a:r>
            <a:r>
              <a:rPr lang="en-US" sz="3200" b="0" dirty="0" err="1" smtClean="0">
                <a:latin typeface="Times New Roman" panose="02020603050405020304" pitchFamily="18" charset="0"/>
                <a:cs typeface="Times New Roman" panose="02020603050405020304" pitchFamily="18" charset="0"/>
              </a:rPr>
              <a:t>về</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lĩnh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vực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thẩm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Nhà</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p>
          <a:p>
            <a:pPr marL="457200" indent="-457200" algn="just">
              <a:lnSpc>
                <a:spcPct val="160000"/>
              </a:lnSpc>
              <a:buFont typeface="Arial" pitchFamily="34" charset="0"/>
              <a:buChar char="•"/>
            </a:pPr>
            <a:r>
              <a:rPr lang="en-US" sz="3200" b="0" dirty="0" smtClean="0">
                <a:solidFill>
                  <a:srgbClr val="FF0000"/>
                </a:solidFill>
                <a:latin typeface="Times New Roman" panose="02020603050405020304" pitchFamily="18" charset="0"/>
                <a:cs typeface="Times New Roman" panose="02020603050405020304" pitchFamily="18" charset="0"/>
              </a:rPr>
              <a:t>“</a:t>
            </a:r>
            <a:r>
              <a:rPr lang="en-US" sz="3200" b="0" dirty="0" err="1" smtClean="0">
                <a:solidFill>
                  <a:srgbClr val="FF0000"/>
                </a:solidFill>
                <a:latin typeface="Times New Roman" panose="02020603050405020304" pitchFamily="18" charset="0"/>
                <a:cs typeface="Times New Roman" panose="02020603050405020304" pitchFamily="18" charset="0"/>
              </a:rPr>
              <a:t>Thích</a:t>
            </a:r>
            <a:r>
              <a:rPr lang="en-US" sz="3200" b="0" dirty="0" smtClean="0">
                <a:solidFill>
                  <a:srgbClr val="FF0000"/>
                </a:solidFill>
                <a:latin typeface="Times New Roman" panose="02020603050405020304" pitchFamily="18" charset="0"/>
                <a:cs typeface="Times New Roman" panose="02020603050405020304" pitchFamily="18" charset="0"/>
              </a:rPr>
              <a:t>” </a:t>
            </a:r>
            <a:r>
              <a:rPr lang="en-US" sz="3200" b="0" dirty="0" smtClean="0">
                <a:latin typeface="Times New Roman" panose="02020603050405020304" pitchFamily="18" charset="0"/>
                <a:cs typeface="Times New Roman" panose="02020603050405020304" pitchFamily="18" charset="0"/>
              </a:rPr>
              <a:t>(</a:t>
            </a:r>
            <a:r>
              <a:rPr lang="en-US" sz="3200" b="0" dirty="0" err="1" smtClean="0">
                <a:latin typeface="Times New Roman" panose="02020603050405020304" pitchFamily="18" charset="0"/>
                <a:cs typeface="Times New Roman" panose="02020603050405020304" pitchFamily="18" charset="0"/>
              </a:rPr>
              <a:t>hưởng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ứng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tham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gia</a:t>
            </a:r>
            <a:r>
              <a:rPr lang="en-US" sz="3200" b="0" dirty="0" smtClean="0">
                <a:latin typeface="Times New Roman" panose="02020603050405020304" pitchFamily="18" charset="0"/>
                <a:cs typeface="Times New Roman" panose="02020603050405020304" pitchFamily="18" charset="0"/>
              </a:rPr>
              <a:t>); </a:t>
            </a:r>
          </a:p>
          <a:p>
            <a:pPr algn="just">
              <a:lnSpc>
                <a:spcPct val="160000"/>
              </a:lnSpc>
              <a:buFont typeface="Arial" pitchFamily="34" charset="0"/>
              <a:buChar char="•"/>
            </a:pPr>
            <a:r>
              <a:rPr lang="en-US" sz="3200" b="0" dirty="0" smtClean="0">
                <a:solidFill>
                  <a:srgbClr val="FF0000"/>
                </a:solidFill>
                <a:latin typeface="Times New Roman" panose="02020603050405020304" pitchFamily="18" charset="0"/>
                <a:cs typeface="Times New Roman" panose="02020603050405020304" pitchFamily="18" charset="0"/>
              </a:rPr>
              <a:t>     “</a:t>
            </a:r>
            <a:r>
              <a:rPr lang="en-US" sz="3200" b="0" dirty="0" err="1" smtClean="0">
                <a:solidFill>
                  <a:srgbClr val="FF0000"/>
                </a:solidFill>
                <a:latin typeface="Times New Roman" panose="02020603050405020304" pitchFamily="18" charset="0"/>
                <a:cs typeface="Times New Roman" panose="02020603050405020304" pitchFamily="18" charset="0"/>
              </a:rPr>
              <a:t>Biết</a:t>
            </a:r>
            <a:r>
              <a:rPr lang="en-US" sz="3200" b="0" dirty="0" smtClean="0">
                <a:solidFill>
                  <a:srgbClr val="FF0000"/>
                </a:solidFill>
                <a:latin typeface="Times New Roman" panose="02020603050405020304" pitchFamily="18" charset="0"/>
                <a:cs typeface="Times New Roman" panose="02020603050405020304" pitchFamily="18" charset="0"/>
              </a:rPr>
              <a:t>” </a:t>
            </a:r>
            <a:r>
              <a:rPr lang="en-US" sz="3200" b="0" i="1" dirty="0" smtClean="0">
                <a:latin typeface="Times New Roman" panose="02020603050405020304" pitchFamily="18" charset="0"/>
                <a:cs typeface="Times New Roman" panose="02020603050405020304" pitchFamily="18" charset="0"/>
              </a:rPr>
              <a:t>(</a:t>
            </a:r>
            <a:r>
              <a:rPr lang="en-US" sz="3200" b="0" i="1" dirty="0" err="1" smtClean="0">
                <a:latin typeface="Times New Roman" panose="02020603050405020304" pitchFamily="18" charset="0"/>
                <a:cs typeface="Times New Roman" panose="02020603050405020304" pitchFamily="18" charset="0"/>
              </a:rPr>
              <a:t>thực</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hiện</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theo</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biết</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hát</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nhưng</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không</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yêu</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cầu</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trẻ</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hát</a:t>
            </a:r>
            <a:r>
              <a:rPr lang="en-US" sz="3200" b="0" i="1" dirty="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thuộc</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diễn</a:t>
            </a:r>
            <a:r>
              <a:rPr lang="en-US" sz="3200" b="0" i="1" dirty="0" smtClean="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cảm</a:t>
            </a:r>
            <a:r>
              <a:rPr lang="en-US" sz="3200" b="0" i="1" dirty="0" smtClean="0">
                <a:latin typeface="Times New Roman" panose="02020603050405020304" pitchFamily="18" charset="0"/>
                <a:cs typeface="Times New Roman" panose="02020603050405020304" pitchFamily="18" charset="0"/>
              </a:rPr>
              <a:t>… ); </a:t>
            </a:r>
            <a:r>
              <a:rPr lang="en-US" sz="3200" b="0" dirty="0" err="1" smtClean="0">
                <a:latin typeface="Times New Roman" panose="02020603050405020304" pitchFamily="18" charset="0"/>
                <a:cs typeface="Times New Roman" panose="02020603050405020304" pitchFamily="18" charset="0"/>
              </a:rPr>
              <a:t>khác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với</a:t>
            </a:r>
            <a:r>
              <a:rPr lang="en-US" sz="3200" b="0" dirty="0" smtClean="0">
                <a:latin typeface="Times New Roman" panose="02020603050405020304" pitchFamily="18" charset="0"/>
                <a:cs typeface="Times New Roman" panose="02020603050405020304" pitchFamily="18" charset="0"/>
              </a:rPr>
              <a:t> </a:t>
            </a:r>
            <a:r>
              <a:rPr lang="en-US" sz="3200" b="0" dirty="0" smtClean="0">
                <a:solidFill>
                  <a:srgbClr val="FF0000"/>
                </a:solidFill>
                <a:latin typeface="Times New Roman" panose="02020603050405020304" pitchFamily="18" charset="0"/>
                <a:cs typeface="Times New Roman" panose="02020603050405020304" pitchFamily="18" charset="0"/>
              </a:rPr>
              <a:t>“</a:t>
            </a:r>
            <a:r>
              <a:rPr lang="en-US" sz="3200" b="0" dirty="0" err="1" smtClean="0">
                <a:solidFill>
                  <a:srgbClr val="FF0000"/>
                </a:solidFill>
                <a:latin typeface="Times New Roman" panose="02020603050405020304" pitchFamily="18" charset="0"/>
                <a:cs typeface="Times New Roman" panose="02020603050405020304" pitchFamily="18" charset="0"/>
              </a:rPr>
              <a:t>Biết</a:t>
            </a:r>
            <a:r>
              <a:rPr lang="en-US" sz="3200" b="0" dirty="0" smtClean="0">
                <a:solidFill>
                  <a:srgbClr val="FF0000"/>
                </a:solidFill>
                <a:latin typeface="Times New Roman" panose="02020603050405020304" pitchFamily="18" charset="0"/>
                <a:cs typeface="Times New Roman" panose="02020603050405020304" pitchFamily="18" charset="0"/>
              </a:rPr>
              <a:t>” </a:t>
            </a:r>
            <a:r>
              <a:rPr lang="en-US" sz="3200" b="0" dirty="0" smtClean="0">
                <a:latin typeface="Times New Roman" panose="02020603050405020304" pitchFamily="18" charset="0"/>
                <a:cs typeface="Times New Roman" panose="02020603050405020304" pitchFamily="18" charset="0"/>
              </a:rPr>
              <a:t>ở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Mẫu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giáo</a:t>
            </a:r>
            <a:r>
              <a:rPr lang="en-US" sz="3200" b="0" dirty="0" smtClean="0">
                <a:latin typeface="Times New Roman" panose="02020603050405020304" pitchFamily="18" charset="0"/>
                <a:cs typeface="Times New Roman" panose="02020603050405020304" pitchFamily="18" charset="0"/>
              </a:rPr>
              <a:t>.</a:t>
            </a:r>
          </a:p>
          <a:p>
            <a:pPr marL="0" indent="0" algn="just">
              <a:lnSpc>
                <a:spcPct val="160000"/>
              </a:lnSpc>
              <a:buNone/>
            </a:pP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Tuy</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nhiên</a:t>
            </a:r>
            <a:r>
              <a:rPr lang="en-US" sz="3000" b="0" dirty="0" smtClean="0">
                <a:latin typeface="Times New Roman" panose="02020603050405020304" pitchFamily="18" charset="0"/>
                <a:cs typeface="Times New Roman" panose="02020603050405020304" pitchFamily="18" charset="0"/>
              </a:rPr>
              <a:t> </a:t>
            </a:r>
            <a:r>
              <a:rPr lang="en-US" sz="3000" b="0" dirty="0">
                <a:latin typeface="Times New Roman" panose="02020603050405020304" pitchFamily="18" charset="0"/>
                <a:cs typeface="Times New Roman" panose="02020603050405020304" pitchFamily="18" charset="0"/>
              </a:rPr>
              <a:t>GV </a:t>
            </a:r>
            <a:r>
              <a:rPr lang="en-US" sz="3000" b="0" dirty="0" err="1">
                <a:latin typeface="Times New Roman" panose="02020603050405020304" pitchFamily="18" charset="0"/>
                <a:cs typeface="Times New Roman" panose="02020603050405020304" pitchFamily="18" charset="0"/>
              </a:rPr>
              <a:t>cần</a:t>
            </a:r>
            <a:r>
              <a:rPr lang="en-US" sz="3000" b="0" dirty="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căn</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cứ</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thêm</a:t>
            </a:r>
            <a:r>
              <a:rPr lang="en-US" sz="3000" b="0" dirty="0" smtClean="0">
                <a:latin typeface="Times New Roman" panose="02020603050405020304" pitchFamily="18" charset="0"/>
                <a:cs typeface="Times New Roman" panose="02020603050405020304" pitchFamily="18" charset="0"/>
              </a:rPr>
              <a:t> </a:t>
            </a:r>
            <a:r>
              <a:rPr lang="en-US" sz="3000" b="0" dirty="0" err="1">
                <a:solidFill>
                  <a:srgbClr val="FF0000"/>
                </a:solidFill>
                <a:latin typeface="Times New Roman" panose="02020603050405020304" pitchFamily="18" charset="0"/>
                <a:cs typeface="Times New Roman" panose="02020603050405020304" pitchFamily="18" charset="0"/>
              </a:rPr>
              <a:t>năng</a:t>
            </a:r>
            <a:r>
              <a:rPr lang="en-US" sz="3000" b="0" dirty="0">
                <a:solidFill>
                  <a:srgbClr val="FF0000"/>
                </a:solidFill>
                <a:latin typeface="Times New Roman" panose="02020603050405020304" pitchFamily="18" charset="0"/>
                <a:cs typeface="Times New Roman" panose="02020603050405020304" pitchFamily="18" charset="0"/>
              </a:rPr>
              <a:t> </a:t>
            </a:r>
            <a:r>
              <a:rPr lang="en-US" sz="3000" b="0" dirty="0" err="1">
                <a:solidFill>
                  <a:srgbClr val="FF0000"/>
                </a:solidFill>
                <a:latin typeface="Times New Roman" panose="02020603050405020304" pitchFamily="18" charset="0"/>
                <a:cs typeface="Times New Roman" panose="02020603050405020304" pitchFamily="18" charset="0"/>
              </a:rPr>
              <a:t>lực</a:t>
            </a:r>
            <a:r>
              <a:rPr lang="en-US" sz="3000" b="0" dirty="0">
                <a:solidFill>
                  <a:srgbClr val="FF0000"/>
                </a:solidFill>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của</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trẻ</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để</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tăng</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các</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yêu</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cầu</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cần</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đạt</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phù</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hợp</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thông</a:t>
            </a:r>
            <a:r>
              <a:rPr lang="en-US" sz="3000" b="0" dirty="0" smtClean="0">
                <a:latin typeface="Times New Roman" panose="02020603050405020304" pitchFamily="18" charset="0"/>
                <a:cs typeface="Times New Roman" panose="02020603050405020304" pitchFamily="18" charset="0"/>
              </a:rPr>
              <a:t> qua </a:t>
            </a:r>
            <a:r>
              <a:rPr lang="en-US" sz="3000" b="0" dirty="0" err="1" smtClean="0">
                <a:latin typeface="Times New Roman" panose="02020603050405020304" pitchFamily="18" charset="0"/>
                <a:cs typeface="Times New Roman" panose="02020603050405020304" pitchFamily="18" charset="0"/>
              </a:rPr>
              <a:t>việc</a:t>
            </a:r>
            <a:r>
              <a:rPr lang="en-US" sz="3000" b="0" dirty="0" smtClean="0">
                <a:latin typeface="Times New Roman" panose="02020603050405020304" pitchFamily="18" charset="0"/>
                <a:cs typeface="Times New Roman" panose="02020603050405020304" pitchFamily="18" charset="0"/>
              </a:rPr>
              <a:t> GV </a:t>
            </a:r>
            <a:r>
              <a:rPr lang="en-US" sz="3000" b="0" dirty="0" err="1" smtClean="0">
                <a:latin typeface="Times New Roman" panose="02020603050405020304" pitchFamily="18" charset="0"/>
                <a:cs typeface="Times New Roman" panose="02020603050405020304" pitchFamily="18" charset="0"/>
              </a:rPr>
              <a:t>tổ</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chức</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các</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hoạt</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động</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và</a:t>
            </a:r>
            <a:r>
              <a:rPr lang="en-US" sz="3000" b="0" dirty="0" smtClean="0">
                <a:latin typeface="Times New Roman" panose="02020603050405020304" pitchFamily="18" charset="0"/>
                <a:cs typeface="Times New Roman" panose="02020603050405020304" pitchFamily="18" charset="0"/>
              </a:rPr>
              <a:t> qua </a:t>
            </a:r>
            <a:r>
              <a:rPr lang="en-US" sz="3000" b="0" dirty="0" err="1" smtClean="0">
                <a:latin typeface="Times New Roman" panose="02020603050405020304" pitchFamily="18" charset="0"/>
                <a:cs typeface="Times New Roman" panose="02020603050405020304" pitchFamily="18" charset="0"/>
              </a:rPr>
              <a:t>thủ</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thuật</a:t>
            </a:r>
            <a:r>
              <a:rPr lang="en-US" sz="3000" b="0" dirty="0" smtClean="0">
                <a:latin typeface="Times New Roman" panose="02020603050405020304" pitchFamily="18" charset="0"/>
                <a:cs typeface="Times New Roman" panose="02020603050405020304" pitchFamily="18" charset="0"/>
              </a:rPr>
              <a:t> </a:t>
            </a:r>
            <a:r>
              <a:rPr lang="en-US" sz="3000" b="0" dirty="0" err="1" smtClean="0">
                <a:latin typeface="Times New Roman" panose="02020603050405020304" pitchFamily="18" charset="0"/>
                <a:cs typeface="Times New Roman" panose="02020603050405020304" pitchFamily="18" charset="0"/>
              </a:rPr>
              <a:t>của</a:t>
            </a:r>
            <a:r>
              <a:rPr lang="en-US" sz="3000" b="0" dirty="0" smtClean="0">
                <a:latin typeface="Times New Roman" panose="02020603050405020304" pitchFamily="18" charset="0"/>
                <a:cs typeface="Times New Roman" panose="02020603050405020304" pitchFamily="18" charset="0"/>
              </a:rPr>
              <a:t> GV.</a:t>
            </a:r>
            <a:endParaRPr lang="en-US" sz="3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1AFD17D-39AE-4165-99C9-4A8544DB3CF3}"/>
              </a:ext>
            </a:extLst>
          </p:cNvPr>
          <p:cNvGraphicFramePr>
            <a:graphicFrameLocks noGrp="1"/>
          </p:cNvGraphicFramePr>
          <p:nvPr>
            <p:extLst>
              <p:ext uri="{D42A27DB-BD31-4B8C-83A1-F6EECF244321}">
                <p14:modId xmlns:p14="http://schemas.microsoft.com/office/powerpoint/2010/main" val="89316671"/>
              </p:ext>
            </p:extLst>
          </p:nvPr>
        </p:nvGraphicFramePr>
        <p:xfrm>
          <a:off x="0" y="0"/>
          <a:ext cx="12192002" cy="6890700"/>
        </p:xfrm>
        <a:graphic>
          <a:graphicData uri="http://schemas.openxmlformats.org/drawingml/2006/table">
            <a:tbl>
              <a:tblPr firstRow="1" firstCol="1" bandRow="1">
                <a:tableStyleId>{22838BEF-8BB2-4498-84A7-C5851F593DF1}</a:tableStyleId>
              </a:tblPr>
              <a:tblGrid>
                <a:gridCol w="2209800">
                  <a:extLst>
                    <a:ext uri="{9D8B030D-6E8A-4147-A177-3AD203B41FA5}">
                      <a16:colId xmlns:a16="http://schemas.microsoft.com/office/drawing/2014/main" val="1931944725"/>
                    </a:ext>
                  </a:extLst>
                </a:gridCol>
                <a:gridCol w="2742673">
                  <a:extLst>
                    <a:ext uri="{9D8B030D-6E8A-4147-A177-3AD203B41FA5}">
                      <a16:colId xmlns:a16="http://schemas.microsoft.com/office/drawing/2014/main" val="1425606821"/>
                    </a:ext>
                  </a:extLst>
                </a:gridCol>
                <a:gridCol w="3300775">
                  <a:extLst>
                    <a:ext uri="{9D8B030D-6E8A-4147-A177-3AD203B41FA5}">
                      <a16:colId xmlns:a16="http://schemas.microsoft.com/office/drawing/2014/main" val="4138786909"/>
                    </a:ext>
                  </a:extLst>
                </a:gridCol>
                <a:gridCol w="3938754">
                  <a:extLst>
                    <a:ext uri="{9D8B030D-6E8A-4147-A177-3AD203B41FA5}">
                      <a16:colId xmlns:a16="http://schemas.microsoft.com/office/drawing/2014/main" val="3530487117"/>
                    </a:ext>
                  </a:extLst>
                </a:gridCol>
              </a:tblGrid>
              <a:tr h="473747">
                <a:tc gridSpan="4">
                  <a:txBody>
                    <a:bodyPr/>
                    <a:lstStyle/>
                    <a:p>
                      <a:pPr marL="0" marR="0" algn="ctr">
                        <a:lnSpc>
                          <a:spcPct val="115000"/>
                        </a:lnSpc>
                        <a:spcBef>
                          <a:spcPts val="600"/>
                        </a:spcBef>
                        <a:spcAft>
                          <a:spcPts val="600"/>
                        </a:spcAft>
                      </a:pPr>
                      <a:r>
                        <a:rPr lang="en-US" sz="2800" dirty="0" err="1" smtClean="0">
                          <a:solidFill>
                            <a:srgbClr val="0000FF"/>
                          </a:solidFill>
                          <a:effectLst/>
                          <a:latin typeface="Times New Roman" panose="02020603050405020304" pitchFamily="18" charset="0"/>
                          <a:cs typeface="Times New Roman" panose="02020603050405020304" pitchFamily="18" charset="0"/>
                        </a:rPr>
                        <a:t>NỘI</a:t>
                      </a:r>
                      <a:r>
                        <a:rPr lang="en-US" sz="2800" baseline="0" dirty="0" smtClean="0">
                          <a:solidFill>
                            <a:srgbClr val="0000FF"/>
                          </a:solidFill>
                          <a:effectLst/>
                          <a:latin typeface="Times New Roman" panose="02020603050405020304" pitchFamily="18" charset="0"/>
                          <a:cs typeface="Times New Roman" panose="02020603050405020304" pitchFamily="18" charset="0"/>
                        </a:rPr>
                        <a:t> DUNG</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hMerge="1">
                  <a:txBody>
                    <a:bodyPr/>
                    <a:lstStyle/>
                    <a:p>
                      <a:endParaRPr lang="en-US"/>
                    </a:p>
                  </a:txBody>
                  <a:tcPr/>
                </a:tc>
                <a:tc hMerge="1">
                  <a:txBody>
                    <a:bodyPr/>
                    <a:lstStyle/>
                    <a:p>
                      <a:pPr marL="0" marR="0" algn="ctr">
                        <a:lnSpc>
                          <a:spcPct val="115000"/>
                        </a:lnSpc>
                        <a:spcBef>
                          <a:spcPts val="600"/>
                        </a:spcBef>
                        <a:spcAft>
                          <a:spcPts val="600"/>
                        </a:spcAft>
                      </a:pPr>
                      <a:endParaRPr lang="en-US" sz="2400" dirty="0">
                        <a:effectLst/>
                        <a:latin typeface="Arial" pitchFamily="34" charset="0"/>
                        <a:ea typeface="Calibri" panose="020F0502020204030204" pitchFamily="34" charset="0"/>
                        <a:cs typeface="Arial" pitchFamily="34" charset="0"/>
                      </a:endParaRPr>
                    </a:p>
                  </a:txBody>
                  <a:tcPr marL="15356" marR="15356" marT="0" marB="0"/>
                </a:tc>
                <a:tc hMerge="1">
                  <a:txBody>
                    <a:bodyPr/>
                    <a:lstStyle/>
                    <a:p>
                      <a:pPr marL="0" marR="0" algn="ctr">
                        <a:lnSpc>
                          <a:spcPct val="115000"/>
                        </a:lnSpc>
                        <a:spcBef>
                          <a:spcPts val="600"/>
                        </a:spcBef>
                        <a:spcAft>
                          <a:spcPts val="600"/>
                        </a:spcAft>
                      </a:pPr>
                      <a:endParaRPr lang="en-US" sz="2400" dirty="0">
                        <a:effectLst/>
                        <a:latin typeface="Arial" pitchFamily="34" charset="0"/>
                        <a:ea typeface="Calibri" panose="020F0502020204030204" pitchFamily="34" charset="0"/>
                        <a:cs typeface="Arial" pitchFamily="34" charset="0"/>
                      </a:endParaRPr>
                    </a:p>
                  </a:txBody>
                  <a:tcPr marL="15356" marR="15356" marT="0" marB="0"/>
                </a:tc>
                <a:extLst>
                  <a:ext uri="{0D108BD9-81ED-4DB2-BD59-A6C34878D82A}">
                    <a16:rowId xmlns:a16="http://schemas.microsoft.com/office/drawing/2014/main" val="261588963"/>
                  </a:ext>
                </a:extLst>
              </a:tr>
              <a:tr h="1078194">
                <a:tc>
                  <a:txBody>
                    <a:bodyPr/>
                    <a:lstStyle/>
                    <a:p>
                      <a:pPr marL="0" marR="0" algn="just">
                        <a:lnSpc>
                          <a:spcPct val="115000"/>
                        </a:lnSpc>
                        <a:spcBef>
                          <a:spcPts val="600"/>
                        </a:spcBef>
                        <a:spcAft>
                          <a:spcPts val="600"/>
                        </a:spcAft>
                      </a:pPr>
                      <a:r>
                        <a:rPr lang="en-US" sz="2600" dirty="0" smtClean="0">
                          <a:effectLst/>
                          <a:latin typeface="Times New Roman" panose="02020603050405020304" pitchFamily="18" charset="0"/>
                          <a:cs typeface="Times New Roman" panose="02020603050405020304" pitchFamily="18" charset="0"/>
                        </a:rPr>
                        <a:t>+ PT </a:t>
                      </a:r>
                      <a:r>
                        <a:rPr lang="en-US" sz="2600" dirty="0" err="1" smtClean="0">
                          <a:effectLst/>
                          <a:latin typeface="Times New Roman" panose="02020603050405020304" pitchFamily="18" charset="0"/>
                          <a:cs typeface="Times New Roman" panose="02020603050405020304" pitchFamily="18" charset="0"/>
                        </a:rPr>
                        <a:t>cảm</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xúc</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thẩm</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mỹ</a:t>
                      </a:r>
                      <a:r>
                        <a:rPr lang="en-US" sz="2600" baseline="0" dirty="0" smtClean="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ctr">
                        <a:lnSpc>
                          <a:spcPct val="115000"/>
                        </a:lnSpc>
                        <a:spcBef>
                          <a:spcPts val="600"/>
                        </a:spcBef>
                        <a:spcAft>
                          <a:spcPts val="600"/>
                        </a:spcAft>
                      </a:pPr>
                      <a:r>
                        <a:rPr lang="en-US" sz="2600" dirty="0" smtClean="0">
                          <a:effectLst/>
                          <a:latin typeface="Times New Roman" panose="02020603050405020304" pitchFamily="18" charset="0"/>
                          <a:cs typeface="Times New Roman" panose="02020603050405020304" pitchFamily="18" charset="0"/>
                        </a:rPr>
                        <a:t>3 - 12 </a:t>
                      </a:r>
                      <a:r>
                        <a:rPr lang="en-US" sz="2600" dirty="0" err="1" smtClean="0">
                          <a:effectLst/>
                          <a:latin typeface="Times New Roman" panose="02020603050405020304" pitchFamily="18" charset="0"/>
                          <a:cs typeface="Times New Roman" panose="02020603050405020304" pitchFamily="18" charset="0"/>
                        </a:rPr>
                        <a:t>tháng</a:t>
                      </a:r>
                      <a:r>
                        <a:rPr lang="en-US" sz="2600" dirty="0" smtClean="0">
                          <a:effectLst/>
                          <a:latin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cs typeface="Times New Roman" panose="02020603050405020304" pitchFamily="18" charset="0"/>
                        </a:rPr>
                        <a:t>tuổi</a:t>
                      </a: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US" sz="2600" dirty="0" smtClean="0">
                          <a:effectLst/>
                          <a:latin typeface="Times New Roman" panose="02020603050405020304" pitchFamily="18" charset="0"/>
                          <a:cs typeface="Times New Roman" panose="02020603050405020304" pitchFamily="18" charset="0"/>
                        </a:rPr>
                        <a:t>12 - 24 </a:t>
                      </a:r>
                      <a:r>
                        <a:rPr lang="en-US" sz="2600" dirty="0" err="1" smtClean="0">
                          <a:effectLst/>
                          <a:latin typeface="Times New Roman" panose="02020603050405020304" pitchFamily="18" charset="0"/>
                          <a:cs typeface="Times New Roman" panose="02020603050405020304" pitchFamily="18" charset="0"/>
                        </a:rPr>
                        <a:t>tháng</a:t>
                      </a:r>
                      <a:r>
                        <a:rPr lang="en-US" sz="2600" dirty="0" smtClean="0">
                          <a:effectLst/>
                          <a:latin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cs typeface="Times New Roman" panose="02020603050405020304" pitchFamily="18" charset="0"/>
                        </a:rPr>
                        <a:t>tuổi</a:t>
                      </a:r>
                      <a:endParaRPr lang="en-US" sz="26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600"/>
                        </a:spcBef>
                        <a:spcAft>
                          <a:spcPts val="60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US" sz="2600" dirty="0" smtClean="0">
                          <a:effectLst/>
                          <a:latin typeface="Times New Roman" panose="02020603050405020304" pitchFamily="18" charset="0"/>
                          <a:cs typeface="Times New Roman" panose="02020603050405020304" pitchFamily="18" charset="0"/>
                        </a:rPr>
                        <a:t>24 - 36 </a:t>
                      </a:r>
                      <a:r>
                        <a:rPr lang="en-US" sz="2600" dirty="0" err="1" smtClean="0">
                          <a:effectLst/>
                          <a:latin typeface="Times New Roman" panose="02020603050405020304" pitchFamily="18" charset="0"/>
                          <a:cs typeface="Times New Roman" panose="02020603050405020304" pitchFamily="18" charset="0"/>
                        </a:rPr>
                        <a:t>tháng</a:t>
                      </a:r>
                      <a:r>
                        <a:rPr lang="en-US" sz="2600" dirty="0" smtClean="0">
                          <a:effectLst/>
                          <a:latin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cs typeface="Times New Roman" panose="02020603050405020304" pitchFamily="18" charset="0"/>
                        </a:rPr>
                        <a:t>tuổi</a:t>
                      </a:r>
                      <a:endParaRPr lang="en-US" sz="26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600"/>
                        </a:spcBef>
                        <a:spcAft>
                          <a:spcPts val="600"/>
                        </a:spcAft>
                      </a:pPr>
                      <a:endParaRPr lang="en-US" sz="2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extLst>
                  <a:ext uri="{0D108BD9-81ED-4DB2-BD59-A6C34878D82A}">
                    <a16:rowId xmlns:a16="http://schemas.microsoft.com/office/drawing/2014/main" val="10001"/>
                  </a:ext>
                </a:extLst>
              </a:tr>
              <a:tr h="2991310">
                <a:tc>
                  <a:txBody>
                    <a:bodyPr/>
                    <a:lstStyle/>
                    <a:p>
                      <a:pPr marL="0" marR="0" algn="just">
                        <a:lnSpc>
                          <a:spcPct val="115000"/>
                        </a:lnSpc>
                        <a:spcBef>
                          <a:spcPts val="600"/>
                        </a:spcBef>
                        <a:spcAft>
                          <a:spcPts val="600"/>
                        </a:spcAft>
                      </a:pPr>
                      <a:r>
                        <a:rPr lang="de-DE" sz="2600" dirty="0" smtClean="0">
                          <a:effectLst/>
                          <a:latin typeface="Times New Roman" panose="02020603050405020304" pitchFamily="18" charset="0"/>
                          <a:cs typeface="Times New Roman" panose="02020603050405020304" pitchFamily="18" charset="0"/>
                        </a:rPr>
                        <a:t>+</a:t>
                      </a:r>
                      <a:r>
                        <a:rPr lang="de-DE" sz="2600" baseline="0" dirty="0" smtClean="0">
                          <a:effectLst/>
                          <a:latin typeface="Times New Roman" panose="02020603050405020304" pitchFamily="18" charset="0"/>
                          <a:cs typeface="Times New Roman" panose="02020603050405020304" pitchFamily="18" charset="0"/>
                        </a:rPr>
                        <a:t> T</a:t>
                      </a:r>
                      <a:r>
                        <a:rPr lang="de-DE" sz="2600" dirty="0" smtClean="0">
                          <a:effectLst/>
                          <a:latin typeface="Times New Roman" panose="02020603050405020304" pitchFamily="18" charset="0"/>
                          <a:cs typeface="Times New Roman" panose="02020603050405020304" pitchFamily="18" charset="0"/>
                        </a:rPr>
                        <a:t>rẻ thích</a:t>
                      </a:r>
                      <a:r>
                        <a:rPr lang="de-DE" sz="2600" baseline="0" dirty="0" smtClean="0">
                          <a:effectLst/>
                          <a:latin typeface="Times New Roman" panose="02020603050405020304" pitchFamily="18" charset="0"/>
                          <a:cs typeface="Times New Roman" panose="02020603050405020304" pitchFamily="18" charset="0"/>
                        </a:rPr>
                        <a:t> </a:t>
                      </a:r>
                      <a:r>
                        <a:rPr lang="de-DE" sz="2600" dirty="0" smtClean="0">
                          <a:effectLst/>
                          <a:latin typeface="Times New Roman" panose="02020603050405020304" pitchFamily="18" charset="0"/>
                          <a:cs typeface="Times New Roman" panose="02020603050405020304" pitchFamily="18" charset="0"/>
                        </a:rPr>
                        <a:t>nghe </a:t>
                      </a:r>
                      <a:r>
                        <a:rPr lang="de-DE" sz="2600" dirty="0">
                          <a:effectLst/>
                          <a:latin typeface="Times New Roman" panose="02020603050405020304" pitchFamily="18" charset="0"/>
                          <a:cs typeface="Times New Roman" panose="02020603050405020304" pitchFamily="18" charset="0"/>
                        </a:rPr>
                        <a:t>hát, hát và vận động đơn giản theo nhạc</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600"/>
                        </a:spcBef>
                        <a:spcAft>
                          <a:spcPts val="600"/>
                        </a:spcAft>
                      </a:pPr>
                      <a:r>
                        <a:rPr lang="de-DE" sz="2600" dirty="0" smtClean="0">
                          <a:effectLst/>
                          <a:latin typeface="Times New Roman" panose="02020603050405020304" pitchFamily="18" charset="0"/>
                          <a:cs typeface="Times New Roman" panose="02020603050405020304" pitchFamily="18" charset="0"/>
                        </a:rPr>
                        <a:t>- </a:t>
                      </a:r>
                      <a:r>
                        <a:rPr lang="de-DE" sz="2600" dirty="0">
                          <a:effectLst/>
                          <a:latin typeface="Times New Roman" panose="02020603050405020304" pitchFamily="18" charset="0"/>
                          <a:cs typeface="Times New Roman" panose="02020603050405020304" pitchFamily="18" charset="0"/>
                        </a:rPr>
                        <a:t>Nghe âm thanh của một số đồ vật, đồ chơi.</a:t>
                      </a:r>
                      <a:endParaRPr lang="en-US" sz="2600" dirty="0">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tabLst>
                          <a:tab pos="177800" algn="l"/>
                        </a:tabLst>
                      </a:pPr>
                      <a:r>
                        <a:rPr lang="de-DE" sz="2600" dirty="0">
                          <a:effectLst/>
                          <a:latin typeface="Times New Roman" panose="02020603050405020304" pitchFamily="18" charset="0"/>
                          <a:cs typeface="Times New Roman" panose="02020603050405020304" pitchFamily="18" charset="0"/>
                        </a:rPr>
                        <a:t>- Nghe hát ru, nghe nhạc</a:t>
                      </a:r>
                      <a:r>
                        <a:rPr lang="de-DE" sz="2600" dirty="0" smtClean="0">
                          <a:effectLst/>
                          <a:latin typeface="Times New Roman" panose="02020603050405020304" pitchFamily="18" charset="0"/>
                          <a:cs typeface="Times New Roman" panose="02020603050405020304" pitchFamily="18" charset="0"/>
                        </a:rPr>
                        <a:t>.</a:t>
                      </a:r>
                      <a:r>
                        <a:rPr lang="de-DE"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600"/>
                        </a:spcBef>
                        <a:spcAft>
                          <a:spcPts val="600"/>
                        </a:spcAft>
                        <a:tabLst>
                          <a:tab pos="177800" algn="l"/>
                        </a:tabLst>
                      </a:pPr>
                      <a:r>
                        <a:rPr lang="de-DE" sz="2600" dirty="0" smtClean="0">
                          <a:effectLst/>
                          <a:latin typeface="Times New Roman" panose="02020603050405020304" pitchFamily="18" charset="0"/>
                          <a:cs typeface="Times New Roman" panose="02020603050405020304" pitchFamily="18" charset="0"/>
                        </a:rPr>
                        <a:t>-</a:t>
                      </a:r>
                      <a:r>
                        <a:rPr lang="de-DE" sz="2600" baseline="0" dirty="0" smtClean="0">
                          <a:effectLst/>
                          <a:latin typeface="Times New Roman" panose="02020603050405020304" pitchFamily="18" charset="0"/>
                          <a:cs typeface="Times New Roman" panose="02020603050405020304" pitchFamily="18" charset="0"/>
                        </a:rPr>
                        <a:t> </a:t>
                      </a:r>
                      <a:r>
                        <a:rPr lang="de-DE" sz="2600" dirty="0" smtClean="0">
                          <a:effectLst/>
                          <a:latin typeface="Times New Roman" panose="02020603050405020304" pitchFamily="18" charset="0"/>
                          <a:cs typeface="Times New Roman" panose="02020603050405020304" pitchFamily="18" charset="0"/>
                        </a:rPr>
                        <a:t>Nghe </a:t>
                      </a:r>
                      <a:r>
                        <a:rPr lang="de-DE" sz="2600" dirty="0">
                          <a:effectLst/>
                          <a:latin typeface="Times New Roman" panose="02020603050405020304" pitchFamily="18" charset="0"/>
                          <a:cs typeface="Times New Roman" panose="02020603050405020304" pitchFamily="18" charset="0"/>
                        </a:rPr>
                        <a:t>hát, nghe nhạc, nghe âm thanh của các nhạc cụ.</a:t>
                      </a:r>
                      <a:endParaRPr lang="en-US" sz="2600" dirty="0">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de-DE" sz="2600" dirty="0">
                          <a:effectLst/>
                          <a:latin typeface="Times New Roman" panose="02020603050405020304" pitchFamily="18" charset="0"/>
                          <a:cs typeface="Times New Roman" panose="02020603050405020304" pitchFamily="18" charset="0"/>
                        </a:rPr>
                        <a:t>- Hát theo và tập vận động đơn giản theo nhạc.</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600"/>
                        </a:spcBef>
                        <a:spcAft>
                          <a:spcPts val="600"/>
                        </a:spcAft>
                      </a:pPr>
                      <a:r>
                        <a:rPr lang="de-DE" sz="2600" dirty="0">
                          <a:effectLst/>
                          <a:latin typeface="Times New Roman" panose="02020603050405020304" pitchFamily="18" charset="0"/>
                          <a:cs typeface="Times New Roman" panose="02020603050405020304" pitchFamily="18" charset="0"/>
                        </a:rPr>
                        <a:t> </a:t>
                      </a:r>
                      <a:r>
                        <a:rPr lang="de-DE" sz="2600" dirty="0" smtClean="0">
                          <a:effectLst/>
                          <a:latin typeface="Times New Roman" panose="02020603050405020304" pitchFamily="18" charset="0"/>
                          <a:cs typeface="Times New Roman" panose="02020603050405020304" pitchFamily="18" charset="0"/>
                        </a:rPr>
                        <a:t>- </a:t>
                      </a:r>
                      <a:r>
                        <a:rPr lang="de-DE" sz="2600" dirty="0">
                          <a:effectLst/>
                          <a:latin typeface="Times New Roman" panose="02020603050405020304" pitchFamily="18" charset="0"/>
                          <a:cs typeface="Times New Roman" panose="02020603050405020304" pitchFamily="18" charset="0"/>
                        </a:rPr>
                        <a:t>Nghe hát, nghe nhạc với các giai điệu khác nhau; nghe âm thanh của các nhạc cụ.</a:t>
                      </a:r>
                      <a:endParaRPr lang="en-US" sz="2600" dirty="0">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de-DE" sz="2600" dirty="0">
                          <a:effectLst/>
                          <a:latin typeface="Times New Roman" panose="02020603050405020304" pitchFamily="18" charset="0"/>
                          <a:cs typeface="Times New Roman" panose="02020603050405020304" pitchFamily="18" charset="0"/>
                        </a:rPr>
                        <a:t>- Hát và tập vận động đơn giản theo nhạc.</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extLst>
                  <a:ext uri="{0D108BD9-81ED-4DB2-BD59-A6C34878D82A}">
                    <a16:rowId xmlns:a16="http://schemas.microsoft.com/office/drawing/2014/main" val="3615728151"/>
                  </a:ext>
                </a:extLst>
              </a:tr>
              <a:tr h="439956">
                <a:tc gridSpan="4">
                  <a:txBody>
                    <a:bodyPr/>
                    <a:lstStyle/>
                    <a:p>
                      <a:pPr marL="0" marR="0" algn="ctr">
                        <a:lnSpc>
                          <a:spcPct val="115000"/>
                        </a:lnSpc>
                        <a:spcBef>
                          <a:spcPts val="0"/>
                        </a:spcBef>
                        <a:spcAft>
                          <a:spcPts val="0"/>
                        </a:spcAft>
                      </a:pPr>
                      <a:r>
                        <a:rPr lang="en-US" sz="2600" dirty="0" err="1" smtClean="0">
                          <a:solidFill>
                            <a:srgbClr val="0000FF"/>
                          </a:solidFill>
                          <a:effectLst/>
                          <a:latin typeface="Times New Roman" panose="02020603050405020304" pitchFamily="18" charset="0"/>
                          <a:cs typeface="Times New Roman" panose="02020603050405020304" pitchFamily="18" charset="0"/>
                        </a:rPr>
                        <a:t>Nội</a:t>
                      </a:r>
                      <a:r>
                        <a:rPr lang="en-US" sz="2600" baseline="0" dirty="0" smtClean="0">
                          <a:solidFill>
                            <a:srgbClr val="0000FF"/>
                          </a:solidFill>
                          <a:effectLst/>
                          <a:latin typeface="Times New Roman" panose="02020603050405020304" pitchFamily="18" charset="0"/>
                          <a:cs typeface="Times New Roman" panose="02020603050405020304" pitchFamily="18" charset="0"/>
                        </a:rPr>
                        <a:t> dung </a:t>
                      </a:r>
                      <a:r>
                        <a:rPr lang="en-US" sz="2600" baseline="0" dirty="0" err="1" smtClean="0">
                          <a:solidFill>
                            <a:srgbClr val="0000FF"/>
                          </a:solidFill>
                          <a:effectLst/>
                          <a:latin typeface="Times New Roman" panose="02020603050405020304" pitchFamily="18" charset="0"/>
                          <a:cs typeface="Times New Roman" panose="02020603050405020304" pitchFamily="18" charset="0"/>
                        </a:rPr>
                        <a:t>Kết</a:t>
                      </a:r>
                      <a:r>
                        <a:rPr lang="en-US" sz="2600" baseline="0" dirty="0" smtClean="0">
                          <a:solidFill>
                            <a:srgbClr val="0000FF"/>
                          </a:solidFill>
                          <a:effectLst/>
                          <a:latin typeface="Times New Roman" panose="02020603050405020304" pitchFamily="18" charset="0"/>
                          <a:cs typeface="Times New Roman" panose="02020603050405020304" pitchFamily="18" charset="0"/>
                        </a:rPr>
                        <a:t> </a:t>
                      </a:r>
                      <a:r>
                        <a:rPr lang="en-US" sz="2600" baseline="0" dirty="0" err="1" smtClean="0">
                          <a:solidFill>
                            <a:srgbClr val="0000FF"/>
                          </a:solidFill>
                          <a:effectLst/>
                          <a:latin typeface="Times New Roman" panose="02020603050405020304" pitchFamily="18" charset="0"/>
                          <a:cs typeface="Times New Roman" panose="02020603050405020304" pitchFamily="18" charset="0"/>
                        </a:rPr>
                        <a:t>quả</a:t>
                      </a:r>
                      <a:r>
                        <a:rPr lang="en-US" sz="2600" baseline="0" dirty="0" smtClean="0">
                          <a:solidFill>
                            <a:srgbClr val="0000FF"/>
                          </a:solidFill>
                          <a:effectLst/>
                          <a:latin typeface="Times New Roman" panose="02020603050405020304" pitchFamily="18" charset="0"/>
                          <a:cs typeface="Times New Roman" panose="02020603050405020304" pitchFamily="18" charset="0"/>
                        </a:rPr>
                        <a:t> </a:t>
                      </a:r>
                      <a:r>
                        <a:rPr lang="en-US" sz="2600" baseline="0" dirty="0" err="1" smtClean="0">
                          <a:solidFill>
                            <a:srgbClr val="0000FF"/>
                          </a:solidFill>
                          <a:effectLst/>
                          <a:latin typeface="Times New Roman" panose="02020603050405020304" pitchFamily="18" charset="0"/>
                          <a:cs typeface="Times New Roman" panose="02020603050405020304" pitchFamily="18" charset="0"/>
                        </a:rPr>
                        <a:t>mong</a:t>
                      </a:r>
                      <a:r>
                        <a:rPr lang="en-US" sz="2600" baseline="0" dirty="0" smtClean="0">
                          <a:solidFill>
                            <a:srgbClr val="0000FF"/>
                          </a:solidFill>
                          <a:effectLst/>
                          <a:latin typeface="Times New Roman" panose="02020603050405020304" pitchFamily="18" charset="0"/>
                          <a:cs typeface="Times New Roman" panose="02020603050405020304" pitchFamily="18" charset="0"/>
                        </a:rPr>
                        <a:t> </a:t>
                      </a:r>
                      <a:r>
                        <a:rPr lang="en-US" sz="2600" baseline="0" dirty="0" err="1" smtClean="0">
                          <a:solidFill>
                            <a:srgbClr val="0000FF"/>
                          </a:solidFill>
                          <a:effectLst/>
                          <a:latin typeface="Times New Roman" panose="02020603050405020304" pitchFamily="18" charset="0"/>
                          <a:cs typeface="Times New Roman" panose="02020603050405020304" pitchFamily="18" charset="0"/>
                        </a:rPr>
                        <a:t>đợi</a:t>
                      </a:r>
                      <a:endParaRPr lang="en-US" sz="2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hMerge="1">
                  <a:txBody>
                    <a:bodyPr/>
                    <a:lstStyle/>
                    <a:p>
                      <a:endParaRPr lang="en-US"/>
                    </a:p>
                  </a:txBody>
                  <a:tcPr/>
                </a:tc>
                <a:tc hMerge="1">
                  <a:txBody>
                    <a:bodyPr/>
                    <a:lstStyle/>
                    <a:p>
                      <a:pPr marL="0" marR="0" algn="just">
                        <a:lnSpc>
                          <a:spcPct val="115000"/>
                        </a:lnSpc>
                        <a:spcBef>
                          <a:spcPts val="600"/>
                        </a:spcBef>
                        <a:spcAft>
                          <a:spcPts val="600"/>
                        </a:spcAft>
                      </a:pPr>
                      <a:endParaRPr lang="en-US" sz="2400" dirty="0">
                        <a:effectLst/>
                        <a:latin typeface="Arial" pitchFamily="34" charset="0"/>
                        <a:ea typeface="Calibri" panose="020F0502020204030204" pitchFamily="34" charset="0"/>
                        <a:cs typeface="Arial" pitchFamily="34" charset="0"/>
                      </a:endParaRPr>
                    </a:p>
                  </a:txBody>
                  <a:tcPr marL="15356" marR="15356" marT="0" marB="0"/>
                </a:tc>
                <a:tc hMerge="1">
                  <a:txBody>
                    <a:bodyPr/>
                    <a:lstStyle/>
                    <a:p>
                      <a:pPr marL="0" marR="0" algn="just">
                        <a:lnSpc>
                          <a:spcPct val="115000"/>
                        </a:lnSpc>
                        <a:spcBef>
                          <a:spcPts val="0"/>
                        </a:spcBef>
                        <a:spcAft>
                          <a:spcPts val="0"/>
                        </a:spcAft>
                      </a:pPr>
                      <a:endParaRPr lang="en-US" sz="2400" dirty="0">
                        <a:effectLst/>
                        <a:latin typeface="Arial" pitchFamily="34" charset="0"/>
                        <a:ea typeface="Calibri" panose="020F0502020204030204" pitchFamily="34" charset="0"/>
                        <a:cs typeface="Arial" pitchFamily="34" charset="0"/>
                      </a:endParaRPr>
                    </a:p>
                  </a:txBody>
                  <a:tcPr marL="15356" marR="15356" marT="0" marB="0"/>
                </a:tc>
                <a:extLst>
                  <a:ext uri="{0D108BD9-81ED-4DB2-BD59-A6C34878D82A}">
                    <a16:rowId xmlns:a16="http://schemas.microsoft.com/office/drawing/2014/main" val="1180459209"/>
                  </a:ext>
                </a:extLst>
              </a:tr>
              <a:tr h="1874792">
                <a:tc>
                  <a:txBody>
                    <a:bodyPr/>
                    <a:lstStyle/>
                    <a:p>
                      <a:pPr marL="0" marR="0" algn="just">
                        <a:lnSpc>
                          <a:spcPct val="115000"/>
                        </a:lnSpc>
                        <a:spcBef>
                          <a:spcPts val="0"/>
                        </a:spcBef>
                        <a:spcAft>
                          <a:spcPts val="0"/>
                        </a:spcAft>
                      </a:pPr>
                      <a:r>
                        <a:rPr lang="en-US" sz="2600" dirty="0" smtClean="0">
                          <a:effectLst/>
                          <a:latin typeface="Times New Roman" panose="02020603050405020304" pitchFamily="18" charset="0"/>
                          <a:cs typeface="Times New Roman" panose="02020603050405020304" pitchFamily="18" charset="0"/>
                        </a:rPr>
                        <a:t>+</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T</a:t>
                      </a:r>
                      <a:r>
                        <a:rPr lang="en-US" sz="2600" dirty="0" err="1" smtClean="0">
                          <a:effectLst/>
                          <a:latin typeface="Times New Roman" panose="02020603050405020304" pitchFamily="18" charset="0"/>
                          <a:cs typeface="Times New Roman" panose="02020603050405020304" pitchFamily="18" charset="0"/>
                        </a:rPr>
                        <a:t>hể</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hiện</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cảm</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xúc</a:t>
                      </a:r>
                      <a:r>
                        <a:rPr lang="en-US" sz="2600" baseline="0" dirty="0" smtClean="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600"/>
                        </a:spcBef>
                        <a:spcAft>
                          <a:spcPts val="600"/>
                        </a:spcAft>
                      </a:pPr>
                      <a:r>
                        <a:rPr lang="en-US" sz="260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Cười</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khua</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tay</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chân</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chú</a:t>
                      </a:r>
                      <a:r>
                        <a:rPr lang="en-US" sz="2600" baseline="0" dirty="0" smtClean="0">
                          <a:effectLst/>
                          <a:latin typeface="Times New Roman" panose="02020603050405020304" pitchFamily="18" charset="0"/>
                          <a:cs typeface="Times New Roman" panose="02020603050405020304" pitchFamily="18" charset="0"/>
                        </a:rPr>
                        <a:t> ý </a:t>
                      </a:r>
                      <a:r>
                        <a:rPr lang="en-US" sz="2600" baseline="0" dirty="0" err="1" smtClean="0">
                          <a:effectLst/>
                          <a:latin typeface="Times New Roman" panose="02020603050405020304" pitchFamily="18" charset="0"/>
                          <a:cs typeface="Times New Roman" panose="02020603050405020304" pitchFamily="18" charset="0"/>
                        </a:rPr>
                        <a:t>nghe</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nhún</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nhẩy</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vỗ</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tay</a:t>
                      </a:r>
                      <a:r>
                        <a:rPr lang="en-US" sz="2600" baseline="0" dirty="0" smtClean="0">
                          <a:effectLst/>
                          <a:latin typeface="Times New Roman" panose="02020603050405020304" pitchFamily="18" charset="0"/>
                          <a:cs typeface="Times New Roman" panose="02020603050405020304" pitchFamily="18" charset="0"/>
                        </a:rPr>
                        <a:t>, reo </a:t>
                      </a:r>
                      <a:r>
                        <a:rPr lang="en-US" sz="2600" baseline="0" dirty="0" err="1" smtClean="0">
                          <a:effectLst/>
                          <a:latin typeface="Times New Roman" panose="02020603050405020304" pitchFamily="18" charset="0"/>
                          <a:cs typeface="Times New Roman" panose="02020603050405020304" pitchFamily="18" charset="0"/>
                        </a:rPr>
                        <a:t>cười</a:t>
                      </a:r>
                      <a:r>
                        <a:rPr lang="en-US" sz="2600" baseline="0" dirty="0" smtClean="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600"/>
                        </a:spcBef>
                        <a:spcAft>
                          <a:spcPts val="600"/>
                        </a:spcAft>
                      </a:pPr>
                      <a:r>
                        <a:rPr lang="en-US" sz="2600" dirty="0" smtClean="0">
                          <a:effectLst/>
                          <a:latin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cs typeface="Times New Roman" panose="02020603050405020304" pitchFamily="18" charset="0"/>
                        </a:rPr>
                        <a:t>Thích</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giậm</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chân</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lắc</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lư</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vỗ</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tay</a:t>
                      </a:r>
                      <a:r>
                        <a:rPr lang="en-US" sz="2600" baseline="0" dirty="0" smtClean="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600"/>
                        </a:spcBef>
                        <a:spcAft>
                          <a:spcPts val="600"/>
                        </a:spcAft>
                      </a:pPr>
                      <a:r>
                        <a:rPr lang="en-US" sz="2600" dirty="0" smtClean="0">
                          <a:effectLst/>
                          <a:latin typeface="Times New Roman" panose="02020603050405020304" pitchFamily="18" charset="0"/>
                          <a:cs typeface="Times New Roman" panose="02020603050405020304" pitchFamily="18" charset="0"/>
                        </a:rPr>
                        <a:t> - </a:t>
                      </a:r>
                      <a:r>
                        <a:rPr lang="en-US" sz="2600" dirty="0" err="1" smtClean="0">
                          <a:effectLst/>
                          <a:latin typeface="Times New Roman" panose="02020603050405020304" pitchFamily="18" charset="0"/>
                          <a:cs typeface="Times New Roman" panose="02020603050405020304" pitchFamily="18" charset="0"/>
                        </a:rPr>
                        <a:t>Biết</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vận</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động</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hát</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vuốt</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theo</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biết</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hát</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bài</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hát</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đơn</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giản</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quen</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err="1" smtClean="0">
                          <a:effectLst/>
                          <a:latin typeface="Times New Roman" panose="02020603050405020304" pitchFamily="18" charset="0"/>
                          <a:cs typeface="Times New Roman" panose="02020603050405020304" pitchFamily="18" charset="0"/>
                        </a:rPr>
                        <a:t>thuộc</a:t>
                      </a:r>
                      <a:r>
                        <a:rPr lang="en-US" sz="2600" baseline="0" dirty="0" smtClean="0">
                          <a:effectLst/>
                          <a:latin typeface="Times New Roman" panose="02020603050405020304" pitchFamily="18" charset="0"/>
                          <a:cs typeface="Times New Roman" panose="02020603050405020304" pitchFamily="18" charset="0"/>
                        </a:rPr>
                        <a:t>) </a:t>
                      </a:r>
                      <a:r>
                        <a:rPr lang="en-US" sz="2600" baseline="0" dirty="0" smtClean="0">
                          <a:solidFill>
                            <a:srgbClr val="FF0000"/>
                          </a:solidFill>
                          <a:effectLst/>
                          <a:latin typeface="Times New Roman" panose="02020603050405020304" pitchFamily="18" charset="0"/>
                          <a:cs typeface="Times New Roman" panose="02020603050405020304" pitchFamily="18" charset="0"/>
                        </a:rPr>
                        <a:t>(PTCT)</a:t>
                      </a:r>
                      <a:endPar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010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1AFD17D-39AE-4165-99C9-4A8544DB3CF3}"/>
              </a:ext>
            </a:extLst>
          </p:cNvPr>
          <p:cNvGraphicFramePr>
            <a:graphicFrameLocks noGrp="1"/>
          </p:cNvGraphicFramePr>
          <p:nvPr>
            <p:extLst>
              <p:ext uri="{D42A27DB-BD31-4B8C-83A1-F6EECF244321}">
                <p14:modId xmlns:p14="http://schemas.microsoft.com/office/powerpoint/2010/main" val="2065960054"/>
              </p:ext>
            </p:extLst>
          </p:nvPr>
        </p:nvGraphicFramePr>
        <p:xfrm>
          <a:off x="0" y="11740"/>
          <a:ext cx="12192000" cy="6852987"/>
        </p:xfrm>
        <a:graphic>
          <a:graphicData uri="http://schemas.openxmlformats.org/drawingml/2006/table">
            <a:tbl>
              <a:tblPr firstRow="1" firstCol="1" bandRow="1">
                <a:tableStyleId>{22838BEF-8BB2-4498-84A7-C5851F593DF1}</a:tableStyleId>
              </a:tblPr>
              <a:tblGrid>
                <a:gridCol w="2426660">
                  <a:extLst>
                    <a:ext uri="{9D8B030D-6E8A-4147-A177-3AD203B41FA5}">
                      <a16:colId xmlns:a16="http://schemas.microsoft.com/office/drawing/2014/main" val="1931944725"/>
                    </a:ext>
                  </a:extLst>
                </a:gridCol>
                <a:gridCol w="2525811">
                  <a:extLst>
                    <a:ext uri="{9D8B030D-6E8A-4147-A177-3AD203B41FA5}">
                      <a16:colId xmlns:a16="http://schemas.microsoft.com/office/drawing/2014/main" val="2430517298"/>
                    </a:ext>
                  </a:extLst>
                </a:gridCol>
                <a:gridCol w="3300775">
                  <a:extLst>
                    <a:ext uri="{9D8B030D-6E8A-4147-A177-3AD203B41FA5}">
                      <a16:colId xmlns:a16="http://schemas.microsoft.com/office/drawing/2014/main" val="4138786909"/>
                    </a:ext>
                  </a:extLst>
                </a:gridCol>
                <a:gridCol w="3938754">
                  <a:extLst>
                    <a:ext uri="{9D8B030D-6E8A-4147-A177-3AD203B41FA5}">
                      <a16:colId xmlns:a16="http://schemas.microsoft.com/office/drawing/2014/main" val="3530487117"/>
                    </a:ext>
                  </a:extLst>
                </a:gridCol>
              </a:tblGrid>
              <a:tr h="491160">
                <a:tc gridSpan="4">
                  <a:txBody>
                    <a:bodyPr/>
                    <a:lstStyle/>
                    <a:p>
                      <a:pPr marL="0" marR="0" algn="ctr">
                        <a:lnSpc>
                          <a:spcPct val="115000"/>
                        </a:lnSpc>
                        <a:spcBef>
                          <a:spcPts val="600"/>
                        </a:spcBef>
                        <a:spcAft>
                          <a:spcPts val="600"/>
                        </a:spcAft>
                      </a:pPr>
                      <a:r>
                        <a:rPr lang="en-US" sz="2800" dirty="0" err="1" smtClean="0">
                          <a:solidFill>
                            <a:srgbClr val="0000FF"/>
                          </a:solidFill>
                          <a:effectLst/>
                          <a:latin typeface="Times New Roman" panose="02020603050405020304" pitchFamily="18" charset="0"/>
                          <a:cs typeface="Times New Roman" panose="02020603050405020304" pitchFamily="18" charset="0"/>
                        </a:rPr>
                        <a:t>NỘI</a:t>
                      </a:r>
                      <a:r>
                        <a:rPr lang="en-US" sz="2800" baseline="0" dirty="0" smtClean="0">
                          <a:solidFill>
                            <a:srgbClr val="0000FF"/>
                          </a:solidFill>
                          <a:effectLst/>
                          <a:latin typeface="Times New Roman" panose="02020603050405020304" pitchFamily="18" charset="0"/>
                          <a:cs typeface="Times New Roman" panose="02020603050405020304" pitchFamily="18" charset="0"/>
                        </a:rPr>
                        <a:t> DUNG</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hMerge="1">
                  <a:txBody>
                    <a:bodyPr/>
                    <a:lstStyle/>
                    <a:p>
                      <a:pPr marL="0" marR="0" algn="ctr">
                        <a:lnSpc>
                          <a:spcPct val="115000"/>
                        </a:lnSpc>
                        <a:spcBef>
                          <a:spcPts val="600"/>
                        </a:spcBef>
                        <a:spcAft>
                          <a:spcPts val="600"/>
                        </a:spcAft>
                      </a:pPr>
                      <a:endParaRPr lang="en-US" sz="2200" dirty="0">
                        <a:effectLst/>
                        <a:latin typeface="Arial" pitchFamily="34" charset="0"/>
                        <a:ea typeface="Calibri" panose="020F0502020204030204" pitchFamily="34" charset="0"/>
                        <a:cs typeface="Arial" pitchFamily="34" charset="0"/>
                      </a:endParaRPr>
                    </a:p>
                  </a:txBody>
                  <a:tcPr marL="15356" marR="15356" marT="0" marB="0"/>
                </a:tc>
                <a:tc hMerge="1">
                  <a:txBody>
                    <a:bodyPr/>
                    <a:lstStyle/>
                    <a:p>
                      <a:pPr marL="0" marR="0" algn="ctr">
                        <a:lnSpc>
                          <a:spcPct val="115000"/>
                        </a:lnSpc>
                        <a:spcBef>
                          <a:spcPts val="600"/>
                        </a:spcBef>
                        <a:spcAft>
                          <a:spcPts val="600"/>
                        </a:spcAft>
                      </a:pPr>
                      <a:endParaRPr lang="en-US" sz="2400" dirty="0">
                        <a:effectLst/>
                        <a:latin typeface="Arial" pitchFamily="34" charset="0"/>
                        <a:ea typeface="Calibri" panose="020F0502020204030204" pitchFamily="34" charset="0"/>
                        <a:cs typeface="Arial" pitchFamily="34" charset="0"/>
                      </a:endParaRPr>
                    </a:p>
                  </a:txBody>
                  <a:tcPr marL="15356" marR="15356" marT="0" marB="0"/>
                </a:tc>
                <a:tc hMerge="1">
                  <a:txBody>
                    <a:bodyPr/>
                    <a:lstStyle/>
                    <a:p>
                      <a:pPr marL="0" marR="0" algn="ctr">
                        <a:lnSpc>
                          <a:spcPct val="115000"/>
                        </a:lnSpc>
                        <a:spcBef>
                          <a:spcPts val="600"/>
                        </a:spcBef>
                        <a:spcAft>
                          <a:spcPts val="600"/>
                        </a:spcAft>
                      </a:pPr>
                      <a:endParaRPr lang="en-US" sz="2400" dirty="0">
                        <a:effectLst/>
                        <a:latin typeface="Arial" pitchFamily="34" charset="0"/>
                        <a:ea typeface="Calibri" panose="020F0502020204030204" pitchFamily="34" charset="0"/>
                        <a:cs typeface="Arial" pitchFamily="34" charset="0"/>
                      </a:endParaRPr>
                    </a:p>
                  </a:txBody>
                  <a:tcPr marL="15356" marR="15356" marT="0" marB="0"/>
                </a:tc>
                <a:extLst>
                  <a:ext uri="{0D108BD9-81ED-4DB2-BD59-A6C34878D82A}">
                    <a16:rowId xmlns:a16="http://schemas.microsoft.com/office/drawing/2014/main" val="261588963"/>
                  </a:ext>
                </a:extLst>
              </a:tr>
              <a:tr h="1176455">
                <a:tc>
                  <a:txBody>
                    <a:bodyPr/>
                    <a:lstStyle/>
                    <a:p>
                      <a:pPr marL="0" marR="0" algn="just">
                        <a:lnSpc>
                          <a:spcPct val="115000"/>
                        </a:lnSpc>
                        <a:spcBef>
                          <a:spcPts val="600"/>
                        </a:spcBef>
                        <a:spcAft>
                          <a:spcPts val="600"/>
                        </a:spcAft>
                      </a:pPr>
                      <a:r>
                        <a:rPr lang="en-US" sz="2800" dirty="0" smtClean="0">
                          <a:effectLst/>
                          <a:latin typeface="Times New Roman" panose="02020603050405020304" pitchFamily="18" charset="0"/>
                          <a:cs typeface="Times New Roman" panose="02020603050405020304" pitchFamily="18" charset="0"/>
                        </a:rPr>
                        <a:t>+ PT </a:t>
                      </a:r>
                      <a:r>
                        <a:rPr lang="en-US" sz="2800" dirty="0" err="1" smtClean="0">
                          <a:effectLst/>
                          <a:latin typeface="Times New Roman" panose="02020603050405020304" pitchFamily="18" charset="0"/>
                          <a:cs typeface="Times New Roman" panose="02020603050405020304" pitchFamily="18" charset="0"/>
                        </a:rPr>
                        <a:t>cảm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xúc</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thẩm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mỹ</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ctr">
                        <a:lnSpc>
                          <a:spcPct val="115000"/>
                        </a:lnSpc>
                        <a:spcBef>
                          <a:spcPts val="600"/>
                        </a:spcBef>
                        <a:spcAft>
                          <a:spcPts val="600"/>
                        </a:spcAft>
                      </a:pPr>
                      <a:r>
                        <a:rPr lang="en-US" sz="2800" dirty="0" smtClean="0">
                          <a:effectLst/>
                          <a:latin typeface="Times New Roman" panose="02020603050405020304" pitchFamily="18" charset="0"/>
                          <a:cs typeface="Times New Roman" panose="02020603050405020304" pitchFamily="18" charset="0"/>
                        </a:rPr>
                        <a:t>3 - 12 </a:t>
                      </a:r>
                      <a:r>
                        <a:rPr lang="en-US" sz="2800" dirty="0" err="1" smtClean="0">
                          <a:effectLst/>
                          <a:latin typeface="Times New Roman" panose="02020603050405020304" pitchFamily="18" charset="0"/>
                          <a:cs typeface="Times New Roman" panose="02020603050405020304" pitchFamily="18" charset="0"/>
                        </a:rPr>
                        <a:t>tháng</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tuổi</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12 - 24 </a:t>
                      </a:r>
                      <a:r>
                        <a:rPr lang="en-US" sz="2800" dirty="0" err="1" smtClean="0">
                          <a:effectLst/>
                          <a:latin typeface="Times New Roman" panose="02020603050405020304" pitchFamily="18" charset="0"/>
                          <a:cs typeface="Times New Roman" panose="02020603050405020304" pitchFamily="18" charset="0"/>
                        </a:rPr>
                        <a:t>tháng</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tuổi</a:t>
                      </a:r>
                      <a:endParaRPr lang="en-US" sz="28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600"/>
                        </a:spcBef>
                        <a:spcAft>
                          <a:spcPts val="600"/>
                        </a:spcAft>
                      </a:pP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US" sz="2800" dirty="0" smtClean="0">
                          <a:effectLst/>
                          <a:latin typeface="Times New Roman" panose="02020603050405020304" pitchFamily="18" charset="0"/>
                          <a:cs typeface="Times New Roman" panose="02020603050405020304" pitchFamily="18" charset="0"/>
                        </a:rPr>
                        <a:t>24 - 36 </a:t>
                      </a:r>
                      <a:r>
                        <a:rPr lang="en-US" sz="2800" dirty="0" err="1" smtClean="0">
                          <a:effectLst/>
                          <a:latin typeface="Times New Roman" panose="02020603050405020304" pitchFamily="18" charset="0"/>
                          <a:cs typeface="Times New Roman" panose="02020603050405020304" pitchFamily="18" charset="0"/>
                        </a:rPr>
                        <a:t>tháng</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tuổi</a:t>
                      </a:r>
                      <a:endParaRPr lang="en-US" sz="28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600"/>
                        </a:spcBef>
                        <a:spcAft>
                          <a:spcPts val="600"/>
                        </a:spcAft>
                      </a:pP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extLst>
                  <a:ext uri="{0D108BD9-81ED-4DB2-BD59-A6C34878D82A}">
                    <a16:rowId xmlns:a16="http://schemas.microsoft.com/office/drawing/2014/main" val="10001"/>
                  </a:ext>
                </a:extLst>
              </a:tr>
              <a:tr h="2578324">
                <a:tc>
                  <a:txBody>
                    <a:bodyPr/>
                    <a:lstStyle/>
                    <a:p>
                      <a:pPr marL="0" marR="0" algn="just">
                        <a:lnSpc>
                          <a:spcPct val="115000"/>
                        </a:lnSpc>
                        <a:spcBef>
                          <a:spcPts val="0"/>
                        </a:spcBef>
                        <a:spcAft>
                          <a:spcPts val="0"/>
                        </a:spcAft>
                      </a:pPr>
                      <a:r>
                        <a:rPr lang="de-DE" sz="2800" dirty="0" smtClean="0">
                          <a:effectLst/>
                          <a:latin typeface="Times New Roman" panose="02020603050405020304" pitchFamily="18" charset="0"/>
                          <a:cs typeface="Times New Roman" panose="02020603050405020304" pitchFamily="18" charset="0"/>
                        </a:rPr>
                        <a:t>+</a:t>
                      </a:r>
                      <a:r>
                        <a:rPr lang="de-DE" sz="2800" baseline="0" dirty="0" smtClean="0">
                          <a:effectLst/>
                          <a:latin typeface="Times New Roman" panose="02020603050405020304" pitchFamily="18" charset="0"/>
                          <a:cs typeface="Times New Roman" panose="02020603050405020304" pitchFamily="18" charset="0"/>
                        </a:rPr>
                        <a:t> </a:t>
                      </a:r>
                      <a:r>
                        <a:rPr lang="de-DE" sz="2800" dirty="0" smtClean="0">
                          <a:effectLst/>
                          <a:latin typeface="Times New Roman" panose="02020603050405020304" pitchFamily="18" charset="0"/>
                          <a:cs typeface="Times New Roman" panose="02020603050405020304" pitchFamily="18" charset="0"/>
                        </a:rPr>
                        <a:t>Vẽ</a:t>
                      </a:r>
                      <a:r>
                        <a:rPr lang="de-DE" sz="2800" dirty="0">
                          <a:effectLst/>
                          <a:latin typeface="Times New Roman" panose="02020603050405020304" pitchFamily="18" charset="0"/>
                          <a:cs typeface="Times New Roman" panose="02020603050405020304" pitchFamily="18" charset="0"/>
                        </a:rPr>
                        <a:t>, nặn, xé dán, xếp hình, xem tranh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600"/>
                        </a:spcBef>
                        <a:spcAft>
                          <a:spcPts val="600"/>
                        </a:spcAft>
                      </a:pPr>
                      <a:r>
                        <a:rPr lang="de-DE"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600"/>
                        </a:spcBef>
                        <a:spcAft>
                          <a:spcPts val="600"/>
                        </a:spcAft>
                      </a:pPr>
                      <a:r>
                        <a:rPr lang="pt-BR" sz="2800" dirty="0">
                          <a:effectLst/>
                          <a:latin typeface="Times New Roman" panose="02020603050405020304" pitchFamily="18" charset="0"/>
                          <a:cs typeface="Times New Roman" panose="02020603050405020304" pitchFamily="18" charset="0"/>
                        </a:rPr>
                        <a:t>- Tập cầm bút vẽ.</a:t>
                      </a:r>
                      <a:endParaRPr lang="en-US" sz="2800" dirty="0">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pt-B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pt-BR" sz="2800" dirty="0">
                          <a:effectLst/>
                          <a:latin typeface="Times New Roman" panose="02020603050405020304" pitchFamily="18" charset="0"/>
                          <a:cs typeface="Times New Roman" panose="02020603050405020304" pitchFamily="18" charset="0"/>
                        </a:rPr>
                        <a:t>- Xem tranh.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0"/>
                        </a:spcBef>
                        <a:spcAft>
                          <a:spcPts val="0"/>
                        </a:spcAft>
                      </a:pPr>
                      <a:r>
                        <a:rPr lang="pt-BR" sz="2800" dirty="0">
                          <a:effectLst/>
                          <a:latin typeface="Times New Roman" panose="02020603050405020304" pitchFamily="18" charset="0"/>
                          <a:cs typeface="Times New Roman" panose="02020603050405020304" pitchFamily="18" charset="0"/>
                        </a:rPr>
                        <a:t>- Vẽ các đường nét khác nhau, di </a:t>
                      </a:r>
                      <a:r>
                        <a:rPr lang="pt-BR" sz="2800" dirty="0" smtClean="0">
                          <a:effectLst/>
                          <a:latin typeface="Times New Roman" panose="02020603050405020304" pitchFamily="18" charset="0"/>
                          <a:cs typeface="Times New Roman" panose="02020603050405020304" pitchFamily="18" charset="0"/>
                        </a:rPr>
                        <a:t>màu,</a:t>
                      </a:r>
                      <a:r>
                        <a:rPr lang="pt-BR"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nặn</a:t>
                      </a:r>
                      <a:r>
                        <a:rPr lang="en-US" sz="2800" dirty="0">
                          <a:effectLst/>
                          <a:latin typeface="Times New Roman" panose="02020603050405020304" pitchFamily="18" charset="0"/>
                          <a:cs typeface="Times New Roman" panose="02020603050405020304" pitchFamily="18" charset="0"/>
                        </a:rPr>
                        <a:t>, </a:t>
                      </a:r>
                      <a:r>
                        <a:rPr lang="pt-BR" sz="2800" dirty="0">
                          <a:effectLst/>
                          <a:latin typeface="Times New Roman" panose="02020603050405020304" pitchFamily="18" charset="0"/>
                          <a:cs typeface="Times New Roman" panose="02020603050405020304" pitchFamily="18" charset="0"/>
                        </a:rPr>
                        <a:t>xé, vò, xếp hình.</a:t>
                      </a:r>
                      <a:endParaRPr lang="en-US" sz="2800" dirty="0">
                        <a:effectLst/>
                        <a:latin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es-ES" sz="2800" dirty="0">
                          <a:effectLst/>
                          <a:latin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cs typeface="Times New Roman" panose="02020603050405020304" pitchFamily="18" charset="0"/>
                        </a:rPr>
                        <a:t>Xem</a:t>
                      </a:r>
                      <a:r>
                        <a:rPr lang="es-ES" sz="2800" dirty="0">
                          <a:effectLst/>
                          <a:latin typeface="Times New Roman" panose="02020603050405020304" pitchFamily="18" charset="0"/>
                          <a:cs typeface="Times New Roman" panose="02020603050405020304" pitchFamily="18" charset="0"/>
                        </a:rPr>
                        <a:t> </a:t>
                      </a:r>
                      <a:r>
                        <a:rPr lang="es-ES" sz="2800" dirty="0" err="1">
                          <a:effectLst/>
                          <a:latin typeface="Times New Roman" panose="02020603050405020304" pitchFamily="18" charset="0"/>
                          <a:cs typeface="Times New Roman" panose="02020603050405020304" pitchFamily="18" charset="0"/>
                        </a:rPr>
                        <a:t>tranh</a:t>
                      </a:r>
                      <a:r>
                        <a:rPr lang="es-E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extLst>
                  <a:ext uri="{0D108BD9-81ED-4DB2-BD59-A6C34878D82A}">
                    <a16:rowId xmlns:a16="http://schemas.microsoft.com/office/drawing/2014/main" val="3615728151"/>
                  </a:ext>
                </a:extLst>
              </a:tr>
              <a:tr h="644136">
                <a:tc gridSpan="4">
                  <a:txBody>
                    <a:bodyPr/>
                    <a:lstStyle/>
                    <a:p>
                      <a:pPr marL="0" marR="0" algn="ctr">
                        <a:lnSpc>
                          <a:spcPct val="115000"/>
                        </a:lnSpc>
                        <a:spcBef>
                          <a:spcPts val="0"/>
                        </a:spcBef>
                        <a:spcAft>
                          <a:spcPts val="0"/>
                        </a:spcAft>
                      </a:pPr>
                      <a:r>
                        <a:rPr lang="en-US" sz="2800" dirty="0" err="1" smtClean="0">
                          <a:solidFill>
                            <a:srgbClr val="0000FF"/>
                          </a:solidFill>
                          <a:effectLst/>
                          <a:latin typeface="Times New Roman" panose="02020603050405020304" pitchFamily="18" charset="0"/>
                          <a:cs typeface="Times New Roman" panose="02020603050405020304" pitchFamily="18" charset="0"/>
                        </a:rPr>
                        <a:t>Nội</a:t>
                      </a:r>
                      <a:r>
                        <a:rPr lang="en-US" sz="2800" baseline="0" dirty="0" smtClean="0">
                          <a:solidFill>
                            <a:srgbClr val="0000FF"/>
                          </a:solidFill>
                          <a:effectLst/>
                          <a:latin typeface="Times New Roman" panose="02020603050405020304" pitchFamily="18" charset="0"/>
                          <a:cs typeface="Times New Roman" panose="02020603050405020304" pitchFamily="18" charset="0"/>
                        </a:rPr>
                        <a:t> dung </a:t>
                      </a:r>
                      <a:r>
                        <a:rPr lang="en-US" sz="2800" baseline="0" dirty="0" err="1" smtClean="0">
                          <a:solidFill>
                            <a:srgbClr val="0000FF"/>
                          </a:solidFill>
                          <a:effectLst/>
                          <a:latin typeface="Times New Roman" panose="02020603050405020304" pitchFamily="18" charset="0"/>
                          <a:cs typeface="Times New Roman" panose="02020603050405020304" pitchFamily="18" charset="0"/>
                        </a:rPr>
                        <a:t>Kết</a:t>
                      </a:r>
                      <a:r>
                        <a:rPr lang="en-US" sz="2800" baseline="0" dirty="0" smtClean="0">
                          <a:solidFill>
                            <a:srgbClr val="0000FF"/>
                          </a:solidFill>
                          <a:effectLst/>
                          <a:latin typeface="Times New Roman" panose="02020603050405020304" pitchFamily="18" charset="0"/>
                          <a:cs typeface="Times New Roman" panose="02020603050405020304" pitchFamily="18" charset="0"/>
                        </a:rPr>
                        <a:t> </a:t>
                      </a:r>
                      <a:r>
                        <a:rPr lang="en-US" sz="2800" baseline="0" dirty="0" err="1" smtClean="0">
                          <a:solidFill>
                            <a:srgbClr val="0000FF"/>
                          </a:solidFill>
                          <a:effectLst/>
                          <a:latin typeface="Times New Roman" panose="02020603050405020304" pitchFamily="18" charset="0"/>
                          <a:cs typeface="Times New Roman" panose="02020603050405020304" pitchFamily="18" charset="0"/>
                        </a:rPr>
                        <a:t>quả</a:t>
                      </a:r>
                      <a:r>
                        <a:rPr lang="en-US" sz="2800" baseline="0" dirty="0" smtClean="0">
                          <a:solidFill>
                            <a:srgbClr val="0000FF"/>
                          </a:solidFill>
                          <a:effectLst/>
                          <a:latin typeface="Times New Roman" panose="02020603050405020304" pitchFamily="18" charset="0"/>
                          <a:cs typeface="Times New Roman" panose="02020603050405020304" pitchFamily="18" charset="0"/>
                        </a:rPr>
                        <a:t> </a:t>
                      </a:r>
                      <a:r>
                        <a:rPr lang="en-US" sz="2800" baseline="0" dirty="0" err="1" smtClean="0">
                          <a:solidFill>
                            <a:srgbClr val="0000FF"/>
                          </a:solidFill>
                          <a:effectLst/>
                          <a:latin typeface="Times New Roman" panose="02020603050405020304" pitchFamily="18" charset="0"/>
                          <a:cs typeface="Times New Roman" panose="02020603050405020304" pitchFamily="18" charset="0"/>
                        </a:rPr>
                        <a:t>mong</a:t>
                      </a:r>
                      <a:r>
                        <a:rPr lang="en-US" sz="2800" baseline="0" dirty="0" smtClean="0">
                          <a:solidFill>
                            <a:srgbClr val="0000FF"/>
                          </a:solidFill>
                          <a:effectLst/>
                          <a:latin typeface="Times New Roman" panose="02020603050405020304" pitchFamily="18" charset="0"/>
                          <a:cs typeface="Times New Roman" panose="02020603050405020304" pitchFamily="18" charset="0"/>
                        </a:rPr>
                        <a:t> </a:t>
                      </a:r>
                      <a:r>
                        <a:rPr lang="en-US" sz="2800" baseline="0" dirty="0" err="1" smtClean="0">
                          <a:solidFill>
                            <a:srgbClr val="0000FF"/>
                          </a:solidFill>
                          <a:effectLst/>
                          <a:latin typeface="Times New Roman" panose="02020603050405020304" pitchFamily="18" charset="0"/>
                          <a:cs typeface="Times New Roman" panose="02020603050405020304" pitchFamily="18" charset="0"/>
                        </a:rPr>
                        <a:t>đợi</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hMerge="1">
                  <a:txBody>
                    <a:bodyPr/>
                    <a:lstStyle/>
                    <a:p>
                      <a:pPr marL="0" marR="0" algn="just">
                        <a:lnSpc>
                          <a:spcPct val="115000"/>
                        </a:lnSpc>
                        <a:spcBef>
                          <a:spcPts val="600"/>
                        </a:spcBef>
                        <a:spcAft>
                          <a:spcPts val="600"/>
                        </a:spcAft>
                      </a:pPr>
                      <a:endParaRPr lang="en-US" sz="2400" dirty="0">
                        <a:effectLst/>
                        <a:latin typeface="Arial" pitchFamily="34" charset="0"/>
                        <a:ea typeface="Calibri" panose="020F0502020204030204" pitchFamily="34" charset="0"/>
                        <a:cs typeface="Arial" pitchFamily="34" charset="0"/>
                      </a:endParaRPr>
                    </a:p>
                  </a:txBody>
                  <a:tcPr marL="15356" marR="15356" marT="0" marB="0"/>
                </a:tc>
                <a:tc hMerge="1">
                  <a:txBody>
                    <a:bodyPr/>
                    <a:lstStyle/>
                    <a:p>
                      <a:pPr marL="0" marR="0" algn="just">
                        <a:lnSpc>
                          <a:spcPct val="115000"/>
                        </a:lnSpc>
                        <a:spcBef>
                          <a:spcPts val="600"/>
                        </a:spcBef>
                        <a:spcAft>
                          <a:spcPts val="600"/>
                        </a:spcAft>
                      </a:pPr>
                      <a:endParaRPr lang="en-US" sz="2400" dirty="0">
                        <a:effectLst/>
                        <a:latin typeface="Arial" pitchFamily="34" charset="0"/>
                        <a:ea typeface="Calibri" panose="020F0502020204030204" pitchFamily="34" charset="0"/>
                        <a:cs typeface="Arial" pitchFamily="34" charset="0"/>
                      </a:endParaRPr>
                    </a:p>
                  </a:txBody>
                  <a:tcPr marL="15356" marR="15356" marT="0" marB="0"/>
                </a:tc>
                <a:tc hMerge="1">
                  <a:txBody>
                    <a:bodyPr/>
                    <a:lstStyle/>
                    <a:p>
                      <a:pPr marL="0" marR="0" algn="just">
                        <a:lnSpc>
                          <a:spcPct val="115000"/>
                        </a:lnSpc>
                        <a:spcBef>
                          <a:spcPts val="0"/>
                        </a:spcBef>
                        <a:spcAft>
                          <a:spcPts val="0"/>
                        </a:spcAft>
                      </a:pPr>
                      <a:endParaRPr lang="en-US" sz="2400" dirty="0">
                        <a:effectLst/>
                        <a:latin typeface="Arial" pitchFamily="34" charset="0"/>
                        <a:ea typeface="Calibri" panose="020F0502020204030204" pitchFamily="34" charset="0"/>
                        <a:cs typeface="Arial" pitchFamily="34" charset="0"/>
                      </a:endParaRPr>
                    </a:p>
                  </a:txBody>
                  <a:tcPr marL="15356" marR="15356" marT="0" marB="0"/>
                </a:tc>
                <a:extLst>
                  <a:ext uri="{0D108BD9-81ED-4DB2-BD59-A6C34878D82A}">
                    <a16:rowId xmlns:a16="http://schemas.microsoft.com/office/drawing/2014/main" val="1180459209"/>
                  </a:ext>
                </a:extLst>
              </a:tr>
              <a:tr h="1889562">
                <a:tc>
                  <a:txBody>
                    <a:bodyPr/>
                    <a:lstStyle/>
                    <a:p>
                      <a:pPr marL="0" marR="0" algn="just">
                        <a:lnSpc>
                          <a:spcPct val="115000"/>
                        </a:lnSpc>
                        <a:spcBef>
                          <a:spcPts val="0"/>
                        </a:spcBef>
                        <a:spcAft>
                          <a:spcPts val="0"/>
                        </a:spcAft>
                      </a:pP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Thể</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hiện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cảm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xúc</a:t>
                      </a:r>
                      <a:r>
                        <a:rPr lang="en-US" sz="2800" baseline="0" dirty="0" smtClean="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60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600"/>
                        </a:spcBef>
                        <a:spcAft>
                          <a:spcPts val="600"/>
                        </a:spcAft>
                      </a:pP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Thích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vẽ</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xem</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tranh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tc>
                  <a:txBody>
                    <a:bodyPr/>
                    <a:lstStyle/>
                    <a:p>
                      <a:pPr marL="0" marR="0" algn="just">
                        <a:lnSpc>
                          <a:spcPct val="115000"/>
                        </a:lnSpc>
                        <a:spcBef>
                          <a:spcPts val="0"/>
                        </a:spcBef>
                        <a:spcAft>
                          <a:spcPts val="0"/>
                        </a:spcAft>
                      </a:pPr>
                      <a:r>
                        <a:rPr lang="en-US" sz="2800" dirty="0" smtClean="0">
                          <a:effectLst/>
                          <a:latin typeface="Times New Roman" panose="02020603050405020304" pitchFamily="18" charset="0"/>
                          <a:cs typeface="Times New Roman" panose="02020603050405020304" pitchFamily="18" charset="0"/>
                        </a:rPr>
                        <a:t> - </a:t>
                      </a:r>
                      <a:r>
                        <a:rPr lang="de-DE" sz="2800" dirty="0" smtClean="0">
                          <a:effectLst/>
                          <a:latin typeface="Times New Roman" panose="02020603050405020304" pitchFamily="18" charset="0"/>
                          <a:cs typeface="Times New Roman" panose="02020603050405020304" pitchFamily="18" charset="0"/>
                        </a:rPr>
                        <a:t>Trẻ</a:t>
                      </a:r>
                      <a:r>
                        <a:rPr lang="de-DE" sz="2800" baseline="0" dirty="0" smtClean="0">
                          <a:effectLst/>
                          <a:latin typeface="Times New Roman" panose="02020603050405020304" pitchFamily="18" charset="0"/>
                          <a:cs typeface="Times New Roman" panose="02020603050405020304" pitchFamily="18" charset="0"/>
                        </a:rPr>
                        <a:t> thích tô màu, v</a:t>
                      </a:r>
                      <a:r>
                        <a:rPr lang="de-DE" sz="2800" dirty="0" smtClean="0">
                          <a:effectLst/>
                          <a:latin typeface="Times New Roman" panose="02020603050405020304" pitchFamily="18" charset="0"/>
                          <a:cs typeface="Times New Roman" panose="02020603050405020304" pitchFamily="18" charset="0"/>
                        </a:rPr>
                        <a:t>ẽ, nặn, xé dán, xếp hình, xem tranh (cầm</a:t>
                      </a:r>
                      <a:r>
                        <a:rPr lang="de-DE" sz="2800" baseline="0" dirty="0" smtClean="0">
                          <a:effectLst/>
                          <a:latin typeface="Times New Roman" panose="02020603050405020304" pitchFamily="18" charset="0"/>
                          <a:cs typeface="Times New Roman" panose="02020603050405020304" pitchFamily="18" charset="0"/>
                        </a:rPr>
                        <a:t> bút di màu, nguệch ngoạc)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356" marR="15356"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690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685" y="1127760"/>
            <a:ext cx="8915398" cy="5455920"/>
          </a:xfrm>
        </p:spPr>
        <p:txBody>
          <a:bodyPr>
            <a:noAutofit/>
          </a:bodyPr>
          <a:lstStyle/>
          <a:p>
            <a:pPr marL="457200" indent="-457200" algn="just">
              <a:spcBef>
                <a:spcPts val="600"/>
              </a:spcBef>
              <a:buFont typeface="Wingdings" panose="05000000000000000000" pitchFamily="2" charset="2"/>
              <a:buChar char="q"/>
            </a:pPr>
            <a:r>
              <a:rPr lang="en-US" sz="3200" dirty="0" err="1" smtClean="0">
                <a:solidFill>
                  <a:srgbClr val="FF0000"/>
                </a:solidFill>
                <a:latin typeface="Times New Roman" panose="02020603050405020304" pitchFamily="18" charset="0"/>
                <a:cs typeface="Times New Roman" panose="02020603050405020304" pitchFamily="18" charset="0"/>
              </a:rPr>
              <a:t>Lưu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ý</a:t>
            </a:r>
            <a:r>
              <a:rPr lang="en-US" sz="3200" dirty="0" smtClean="0">
                <a:solidFill>
                  <a:srgbClr val="FF0000"/>
                </a:solidFill>
                <a:latin typeface="Times New Roman" panose="02020603050405020304" pitchFamily="18" charset="0"/>
                <a:cs typeface="Times New Roman" panose="02020603050405020304" pitchFamily="18" charset="0"/>
              </a:rPr>
              <a:t>: </a:t>
            </a:r>
          </a:p>
          <a:p>
            <a:pPr algn="just">
              <a:spcBef>
                <a:spcPts val="600"/>
              </a:spcBef>
            </a:pPr>
            <a:r>
              <a:rPr lang="en-US" sz="3200" b="0" dirty="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Trong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chương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trình</a:t>
            </a:r>
            <a:r>
              <a:rPr lang="en-US" sz="2800" b="0" dirty="0" smtClean="0">
                <a:solidFill>
                  <a:srgbClr val="FF0000"/>
                </a:solidFill>
                <a:latin typeface="Times New Roman" panose="02020603050405020304" pitchFamily="18" charset="0"/>
                <a:cs typeface="Times New Roman" panose="02020603050405020304" pitchFamily="18" charset="0"/>
              </a:rPr>
              <a:t> GDMN </a:t>
            </a:r>
            <a:r>
              <a:rPr lang="en-US" sz="2800" b="0" dirty="0" err="1" smtClean="0">
                <a:solidFill>
                  <a:srgbClr val="FF0000"/>
                </a:solidFill>
                <a:latin typeface="Times New Roman" panose="02020603050405020304" pitchFamily="18" charset="0"/>
                <a:cs typeface="Times New Roman" panose="02020603050405020304" pitchFamily="18" charset="0"/>
              </a:rPr>
              <a:t>của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Bộ</a:t>
            </a:r>
            <a:r>
              <a:rPr lang="en-US" sz="2800" b="0" dirty="0" smtClean="0">
                <a:solidFill>
                  <a:srgbClr val="FF0000"/>
                </a:solidFill>
                <a:latin typeface="Times New Roman" panose="02020603050405020304" pitchFamily="18" charset="0"/>
                <a:cs typeface="Times New Roman" panose="02020603050405020304" pitchFamily="18" charset="0"/>
              </a:rPr>
              <a:t> GDĐT ở </a:t>
            </a:r>
            <a:r>
              <a:rPr lang="en-US" sz="2800" b="0" dirty="0" err="1" smtClean="0">
                <a:solidFill>
                  <a:srgbClr val="FF0000"/>
                </a:solidFill>
                <a:latin typeface="Times New Roman" panose="02020603050405020304" pitchFamily="18" charset="0"/>
                <a:cs typeface="Times New Roman" panose="02020603050405020304" pitchFamily="18" charset="0"/>
              </a:rPr>
              <a:t>lĩnh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vực</a:t>
            </a:r>
            <a:r>
              <a:rPr lang="en-US" sz="2800" b="0" dirty="0" smtClean="0">
                <a:solidFill>
                  <a:srgbClr val="FF0000"/>
                </a:solidFill>
                <a:latin typeface="Times New Roman" panose="02020603050405020304" pitchFamily="18" charset="0"/>
                <a:cs typeface="Times New Roman" panose="02020603050405020304" pitchFamily="18" charset="0"/>
              </a:rPr>
              <a:t> GD </a:t>
            </a:r>
            <a:r>
              <a:rPr lang="en-US" sz="2800" b="0" dirty="0" err="1" smtClean="0">
                <a:solidFill>
                  <a:srgbClr val="FF0000"/>
                </a:solidFill>
                <a:latin typeface="Times New Roman" panose="02020603050405020304" pitchFamily="18" charset="0"/>
                <a:cs typeface="Times New Roman" panose="02020603050405020304" pitchFamily="18" charset="0"/>
              </a:rPr>
              <a:t>Thể</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chất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phần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vận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động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tinh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nội</a:t>
            </a:r>
            <a:r>
              <a:rPr lang="en-US" sz="2800" b="0" dirty="0" smtClean="0">
                <a:solidFill>
                  <a:srgbClr val="FF0000"/>
                </a:solidFill>
                <a:latin typeface="Times New Roman" panose="02020603050405020304" pitchFamily="18" charset="0"/>
                <a:cs typeface="Times New Roman" panose="02020603050405020304" pitchFamily="18" charset="0"/>
              </a:rPr>
              <a:t> dung </a:t>
            </a:r>
            <a:r>
              <a:rPr lang="en-US" sz="2800" b="0" dirty="0" err="1" smtClean="0">
                <a:solidFill>
                  <a:srgbClr val="FF0000"/>
                </a:solidFill>
                <a:latin typeface="Times New Roman" panose="02020603050405020304" pitchFamily="18" charset="0"/>
                <a:cs typeface="Times New Roman" panose="02020603050405020304" pitchFamily="18" charset="0"/>
              </a:rPr>
              <a:t>về</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kỹ</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năng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liên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quan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đến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tạo</a:t>
            </a:r>
            <a:r>
              <a:rPr lang="en-US" sz="2800" b="0" dirty="0" smtClean="0">
                <a:solidFill>
                  <a:srgbClr val="0000FF"/>
                </a:solidFill>
                <a:latin typeface="Times New Roman" panose="02020603050405020304" pitchFamily="18" charset="0"/>
                <a:cs typeface="Times New Roman" panose="02020603050405020304" pitchFamily="18" charset="0"/>
              </a:rPr>
              <a:t> </a:t>
            </a:r>
            <a:r>
              <a:rPr lang="en-US" sz="2800" b="0" dirty="0" err="1" smtClean="0">
                <a:solidFill>
                  <a:srgbClr val="0000FF"/>
                </a:solidFill>
                <a:latin typeface="Times New Roman" panose="02020603050405020304" pitchFamily="18" charset="0"/>
                <a:cs typeface="Times New Roman" panose="02020603050405020304" pitchFamily="18" charset="0"/>
              </a:rPr>
              <a:t>hình</a:t>
            </a:r>
            <a:r>
              <a:rPr lang="en-US" sz="2800" b="0" dirty="0" smtClean="0">
                <a:solidFill>
                  <a:srgbClr val="FF0000"/>
                </a:solidFill>
                <a:latin typeface="Times New Roman" panose="02020603050405020304" pitchFamily="18" charset="0"/>
                <a:cs typeface="Times New Roman" panose="02020603050405020304" pitchFamily="18" charset="0"/>
              </a:rPr>
              <a:t>. GV </a:t>
            </a:r>
            <a:r>
              <a:rPr lang="en-US" sz="2800" b="0" dirty="0" err="1" smtClean="0">
                <a:solidFill>
                  <a:srgbClr val="FF0000"/>
                </a:solidFill>
                <a:latin typeface="Times New Roman" panose="02020603050405020304" pitchFamily="18" charset="0"/>
                <a:cs typeface="Times New Roman" panose="02020603050405020304" pitchFamily="18" charset="0"/>
              </a:rPr>
              <a:t>linh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hoạt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chọn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kỹ</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năng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bổ</a:t>
            </a:r>
            <a:r>
              <a:rPr lang="en-US" sz="2800" b="0" dirty="0" smtClean="0">
                <a:solidFill>
                  <a:srgbClr val="FF0000"/>
                </a:solidFill>
                <a:latin typeface="Times New Roman" panose="02020603050405020304" pitchFamily="18" charset="0"/>
                <a:cs typeface="Times New Roman" panose="02020603050405020304" pitchFamily="18" charset="0"/>
              </a:rPr>
              <a:t> sung sang </a:t>
            </a:r>
            <a:r>
              <a:rPr lang="en-US" sz="2800" b="0" dirty="0" err="1" smtClean="0">
                <a:solidFill>
                  <a:srgbClr val="FF0000"/>
                </a:solidFill>
                <a:latin typeface="Times New Roman" panose="02020603050405020304" pitchFamily="18" charset="0"/>
                <a:cs typeface="Times New Roman" panose="02020603050405020304" pitchFamily="18" charset="0"/>
              </a:rPr>
              <a:t>lĩnh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vực</a:t>
            </a:r>
            <a:r>
              <a:rPr lang="en-US" sz="2800" b="0" dirty="0" smtClean="0">
                <a:solidFill>
                  <a:srgbClr val="FF0000"/>
                </a:solidFill>
                <a:latin typeface="Times New Roman" panose="02020603050405020304" pitchFamily="18" charset="0"/>
                <a:cs typeface="Times New Roman" panose="02020603050405020304" pitchFamily="18" charset="0"/>
              </a:rPr>
              <a:t> GDTM (</a:t>
            </a:r>
            <a:r>
              <a:rPr lang="en-US" sz="2800" b="0" dirty="0" err="1" smtClean="0">
                <a:solidFill>
                  <a:srgbClr val="FF0000"/>
                </a:solidFill>
                <a:latin typeface="Times New Roman" panose="02020603050405020304" pitchFamily="18" charset="0"/>
                <a:cs typeface="Times New Roman" panose="02020603050405020304" pitchFamily="18" charset="0"/>
              </a:rPr>
              <a:t>tạo</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hình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để</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tổ</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chức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giờ</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dạy</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làm</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quen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kỹ</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năng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các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kỹ</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năng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vận</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động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tinh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i="1" dirty="0">
                <a:solidFill>
                  <a:srgbClr val="FF0000"/>
                </a:solidFill>
                <a:latin typeface="Times New Roman" panose="02020603050405020304" pitchFamily="18" charset="0"/>
                <a:cs typeface="Times New Roman" panose="02020603050405020304" pitchFamily="18" charset="0"/>
              </a:rPr>
              <a:t>(</a:t>
            </a:r>
            <a:r>
              <a:rPr lang="en-US" sz="2800" b="0" i="1" dirty="0" err="1">
                <a:solidFill>
                  <a:srgbClr val="FF0000"/>
                </a:solidFill>
                <a:latin typeface="Times New Roman" panose="02020603050405020304" pitchFamily="18" charset="0"/>
                <a:cs typeface="Times New Roman" panose="02020603050405020304" pitchFamily="18" charset="0"/>
              </a:rPr>
              <a:t>tạo</a:t>
            </a:r>
            <a:r>
              <a:rPr lang="en-US" sz="2800" b="0" i="1" dirty="0">
                <a:solidFill>
                  <a:srgbClr val="FF0000"/>
                </a:solidFill>
                <a:latin typeface="Times New Roman" panose="02020603050405020304" pitchFamily="18" charset="0"/>
                <a:cs typeface="Times New Roman" panose="02020603050405020304" pitchFamily="18" charset="0"/>
              </a:rPr>
              <a:t> </a:t>
            </a:r>
            <a:r>
              <a:rPr lang="en-US" sz="2800" b="0" i="1" dirty="0" err="1">
                <a:solidFill>
                  <a:srgbClr val="FF0000"/>
                </a:solidFill>
                <a:latin typeface="Times New Roman" panose="02020603050405020304" pitchFamily="18" charset="0"/>
                <a:cs typeface="Times New Roman" panose="02020603050405020304" pitchFamily="18" charset="0"/>
              </a:rPr>
              <a:t>hình</a:t>
            </a:r>
            <a:r>
              <a:rPr lang="en-US" sz="2800" b="0" i="1" dirty="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bên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lĩnh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vực</a:t>
            </a:r>
            <a:r>
              <a:rPr lang="en-US" sz="2800" b="0" dirty="0" smtClean="0">
                <a:solidFill>
                  <a:srgbClr val="FF0000"/>
                </a:solidFill>
                <a:latin typeface="Times New Roman" panose="02020603050405020304" pitchFamily="18" charset="0"/>
                <a:cs typeface="Times New Roman" panose="02020603050405020304" pitchFamily="18" charset="0"/>
              </a:rPr>
              <a:t> GDTC; GV </a:t>
            </a:r>
            <a:r>
              <a:rPr lang="en-US" sz="2800" b="0" dirty="0" err="1" smtClean="0">
                <a:solidFill>
                  <a:srgbClr val="FF0000"/>
                </a:solidFill>
                <a:latin typeface="Times New Roman" panose="02020603050405020304" pitchFamily="18" charset="0"/>
                <a:cs typeface="Times New Roman" panose="02020603050405020304" pitchFamily="18" charset="0"/>
              </a:rPr>
              <a:t>linh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hoạt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vào</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trong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sinh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hoạt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ngày</a:t>
            </a:r>
            <a:r>
              <a:rPr lang="en-US" sz="2800" b="0" dirty="0" smtClean="0">
                <a:solidFill>
                  <a:srgbClr val="FF0000"/>
                </a:solidFill>
                <a:latin typeface="Times New Roman" panose="02020603050405020304" pitchFamily="18" charset="0"/>
                <a:cs typeface="Times New Roman" panose="02020603050405020304" pitchFamily="18" charset="0"/>
              </a:rPr>
              <a:t> (KHGD </a:t>
            </a:r>
            <a:r>
              <a:rPr lang="en-US" sz="2800" b="0" dirty="0" err="1" smtClean="0">
                <a:solidFill>
                  <a:srgbClr val="FF0000"/>
                </a:solidFill>
                <a:latin typeface="Times New Roman" panose="02020603050405020304" pitchFamily="18" charset="0"/>
                <a:cs typeface="Times New Roman" panose="02020603050405020304" pitchFamily="18" charset="0"/>
              </a:rPr>
              <a:t>tháng</a:t>
            </a:r>
            <a:r>
              <a:rPr lang="en-US" sz="2800" b="0" dirty="0" smtClean="0">
                <a:solidFill>
                  <a:srgbClr val="FF0000"/>
                </a:solidFill>
                <a:latin typeface="Times New Roman" panose="02020603050405020304" pitchFamily="18" charset="0"/>
                <a:cs typeface="Times New Roman" panose="02020603050405020304" pitchFamily="18" charset="0"/>
              </a:rPr>
              <a:t>).</a:t>
            </a:r>
          </a:p>
          <a:p>
            <a:pPr algn="just">
              <a:spcBef>
                <a:spcPts val="600"/>
              </a:spcBef>
            </a:pP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Bên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cạnh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dựa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theo</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năng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lực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thực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tế</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của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trẻ</a:t>
            </a:r>
            <a:r>
              <a:rPr lang="en-US" sz="2800" b="0" dirty="0" smtClean="0">
                <a:solidFill>
                  <a:srgbClr val="FF0000"/>
                </a:solidFill>
                <a:latin typeface="Times New Roman" panose="02020603050405020304" pitchFamily="18" charset="0"/>
                <a:cs typeface="Times New Roman" panose="02020603050405020304" pitchFamily="18" charset="0"/>
              </a:rPr>
              <a:t> GV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thể</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cho</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trẻ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làm</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quen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thêm</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kỹ</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năng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tạo</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hình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vo</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vò</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xé</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dán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chắp</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ghép</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xâu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hoặc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nâng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cao</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yêu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cầu</a:t>
            </a:r>
            <a:r>
              <a:rPr lang="en-US" sz="2800" b="0" dirty="0" smtClean="0">
                <a:solidFill>
                  <a:srgbClr val="FF0000"/>
                </a:solidFill>
                <a:latin typeface="Times New Roman" panose="02020603050405020304" pitchFamily="18" charset="0"/>
                <a:cs typeface="Times New Roman" panose="02020603050405020304" pitchFamily="18" charset="0"/>
              </a:rPr>
              <a:t>. (PTCT)</a:t>
            </a:r>
            <a:endParaRPr lang="en-US" sz="3200" b="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8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23432" y="784393"/>
            <a:ext cx="10968568" cy="584775"/>
          </a:xfrm>
          <a:prstGeom prst="rect">
            <a:avLst/>
          </a:prstGeom>
        </p:spPr>
        <p:txBody>
          <a:bodyPr wrap="square">
            <a:spAutoFit/>
          </a:body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IV. </a:t>
            </a: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hình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thức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tổ</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chức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HĐGD</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âm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tạo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hình</a:t>
            </a:r>
            <a:endParaRPr 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91467" y="1540563"/>
            <a:ext cx="6461237" cy="4189608"/>
          </a:xfrm>
          <a:prstGeom prst="rect">
            <a:avLst/>
          </a:prstGeom>
        </p:spPr>
        <p:txBody>
          <a:bodyPr wrap="square">
            <a:spAutoFit/>
          </a:bodyPr>
          <a:lstStyle/>
          <a:p>
            <a:pPr algn="just"/>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Trong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giờ</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học</a:t>
            </a:r>
            <a:endParaRPr lang="en-US" sz="3200" b="1" dirty="0" smtClean="0">
              <a:solidFill>
                <a:srgbClr val="0000FF"/>
              </a:solidFill>
              <a:latin typeface="Times New Roman" panose="02020603050405020304" pitchFamily="18" charset="0"/>
              <a:cs typeface="Times New Roman" panose="02020603050405020304" pitchFamily="18" charset="0"/>
            </a:endParaRP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MĐ</a:t>
            </a:r>
            <a:r>
              <a:rPr lang="en-US" sz="3200" b="1" i="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cấp</a:t>
            </a:r>
            <a:r>
              <a:rPr lang="en-US" sz="3200" dirty="0" smtClean="0">
                <a:latin typeface="Times New Roman" panose="02020603050405020304" pitchFamily="18" charset="0"/>
                <a:cs typeface="Times New Roman" panose="02020603050405020304" pitchFamily="18" charset="0"/>
              </a:rPr>
              <a:t> hay </a:t>
            </a:r>
            <a:r>
              <a:rPr lang="en-US" sz="3200" dirty="0" err="1" smtClean="0">
                <a:latin typeface="Times New Roman" panose="02020603050405020304" pitchFamily="18" charset="0"/>
                <a:cs typeface="Times New Roman" panose="02020603050405020304" pitchFamily="18" charset="0"/>
              </a:rPr>
              <a:t>củng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qua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giúp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xúc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cực</a:t>
            </a:r>
            <a:r>
              <a:rPr lang="en-US" sz="3200" dirty="0" smtClean="0">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a:t>
            </a:r>
            <a:r>
              <a:rPr lang="en-US" sz="3200" dirty="0" err="1" smtClean="0">
                <a:solidFill>
                  <a:srgbClr val="0000FF"/>
                </a:solidFill>
                <a:latin typeface="Times New Roman" panose="02020603050405020304" pitchFamily="18" charset="0"/>
                <a:cs typeface="Times New Roman" panose="02020603050405020304" pitchFamily="18" charset="0"/>
              </a:rPr>
              <a:t>thích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hứng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ứng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theo</a:t>
            </a:r>
            <a:r>
              <a:rPr lang="en-US" sz="3200" dirty="0" smtClean="0">
                <a:solidFill>
                  <a:srgbClr val="0000FF"/>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87" y="1540563"/>
            <a:ext cx="3242580" cy="3846252"/>
          </a:xfrm>
          <a:prstGeom prst="ellipse">
            <a:avLst/>
          </a:prstGeom>
          <a:ln>
            <a:noFill/>
          </a:ln>
          <a:effectLst>
            <a:softEdge rad="112500"/>
          </a:effectLst>
        </p:spPr>
      </p:pic>
    </p:spTree>
    <p:extLst>
      <p:ext uri="{BB962C8B-B14F-4D97-AF65-F5344CB8AC3E}">
        <p14:creationId xmlns:p14="http://schemas.microsoft.com/office/powerpoint/2010/main" val="301557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5" name="Rectangle 4"/>
          <p:cNvSpPr/>
          <p:nvPr/>
        </p:nvSpPr>
        <p:spPr>
          <a:xfrm>
            <a:off x="3834758" y="430248"/>
            <a:ext cx="7964520" cy="6001643"/>
          </a:xfrm>
          <a:prstGeom prst="rect">
            <a:avLst/>
          </a:prstGeom>
        </p:spPr>
        <p:txBody>
          <a:bodyPr wrap="square">
            <a:spAutoFit/>
          </a:bodyPr>
          <a:lstStyle/>
          <a:p>
            <a:pPr algn="just">
              <a:lnSpc>
                <a:spcPct val="150000"/>
              </a:lnSpc>
              <a:tabLst>
                <a:tab pos="177800" algn="l"/>
              </a:tabLst>
            </a:pPr>
            <a:r>
              <a:rPr lang="en-US" sz="2800" dirty="0" smtClean="0"/>
              <a:t>	</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Ngoài</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giờ</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học</a:t>
            </a:r>
            <a:endParaRPr lang="en-US" sz="3200" b="1" dirty="0">
              <a:solidFill>
                <a:srgbClr val="0000FF"/>
              </a:solidFill>
              <a:latin typeface="Times New Roman" panose="02020603050405020304" pitchFamily="18" charset="0"/>
              <a:cs typeface="Times New Roman" panose="02020603050405020304" pitchFamily="18" charset="0"/>
            </a:endParaRPr>
          </a:p>
          <a:p>
            <a:pPr algn="just">
              <a:lnSpc>
                <a:spcPct val="150000"/>
              </a:lnSpc>
            </a:pPr>
            <a:r>
              <a:rPr lang="en-US" sz="3200" b="1" i="1" dirty="0" smtClean="0">
                <a:latin typeface="Times New Roman" panose="02020603050405020304" pitchFamily="18" charset="0"/>
                <a:cs typeface="Times New Roman" panose="02020603050405020304" pitchFamily="18" charset="0"/>
              </a:rPr>
              <a:t>- MĐ: </a:t>
            </a:r>
            <a:r>
              <a:rPr lang="en-US" sz="3200" dirty="0" err="1" smtClean="0">
                <a:latin typeface="Times New Roman" panose="02020603050405020304" pitchFamily="18" charset="0"/>
                <a:cs typeface="Times New Roman" panose="02020603050405020304" pitchFamily="18" charset="0"/>
              </a:rPr>
              <a:t>củng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luyện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quen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thường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xuyên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qua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1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lễ</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GV</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yêu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âm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lứa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29" y="1139005"/>
            <a:ext cx="3105582" cy="4900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703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p:cNvSpPr/>
          <p:nvPr/>
        </p:nvSpPr>
        <p:spPr>
          <a:xfrm>
            <a:off x="1072663" y="695509"/>
            <a:ext cx="9894364" cy="5262979"/>
          </a:xfrm>
          <a:prstGeom prst="rect">
            <a:avLst/>
          </a:prstGeom>
        </p:spPr>
        <p:txBody>
          <a:bodyPr wrap="square">
            <a:spAutoFit/>
          </a:bodyPr>
          <a:lstStyle/>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ngoài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giờ</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mang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HĐVC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lễ</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ý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4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3" name="Rectangle 2"/>
          <p:cNvSpPr/>
          <p:nvPr/>
        </p:nvSpPr>
        <p:spPr>
          <a:xfrm>
            <a:off x="3036211" y="428396"/>
            <a:ext cx="8085287" cy="584775"/>
          </a:xfrm>
          <a:prstGeom prst="rect">
            <a:avLst/>
          </a:prstGeom>
        </p:spPr>
        <p:txBody>
          <a:bodyPr wrap="square">
            <a:spAutoFit/>
          </a:bodyPr>
          <a:lstStyle/>
          <a:p>
            <a:pPr marL="514350" indent="-514350" algn="just">
              <a:buAutoNum type="arabicPeriod"/>
            </a:pPr>
            <a:r>
              <a:rPr lang="en-US" sz="3200" b="1" dirty="0" err="1" smtClean="0">
                <a:solidFill>
                  <a:srgbClr val="9900CC"/>
                </a:solidFill>
                <a:latin typeface="Times New Roman" panose="02020603050405020304" pitchFamily="18" charset="0"/>
                <a:cs typeface="Times New Roman" panose="02020603050405020304" pitchFamily="18" charset="0"/>
              </a:rPr>
              <a:t>Hoạt</a:t>
            </a:r>
            <a:r>
              <a:rPr lang="en-US" sz="3200" b="1" dirty="0" smtClean="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động</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giáo</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dục</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âm</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nhạc</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trong</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a:solidFill>
                  <a:srgbClr val="9900CC"/>
                </a:solidFill>
                <a:latin typeface="Times New Roman" panose="02020603050405020304" pitchFamily="18" charset="0"/>
                <a:cs typeface="Times New Roman" panose="02020603050405020304" pitchFamily="18" charset="0"/>
              </a:rPr>
              <a:t>giờ</a:t>
            </a:r>
            <a:r>
              <a:rPr lang="en-US" sz="3200" b="1" dirty="0">
                <a:solidFill>
                  <a:srgbClr val="9900CC"/>
                </a:solidFill>
                <a:latin typeface="Times New Roman" panose="02020603050405020304" pitchFamily="18" charset="0"/>
                <a:cs typeface="Times New Roman" panose="02020603050405020304" pitchFamily="18" charset="0"/>
              </a:rPr>
              <a:t> </a:t>
            </a:r>
            <a:r>
              <a:rPr lang="en-US" sz="3200" b="1" dirty="0" err="1" smtClean="0">
                <a:solidFill>
                  <a:srgbClr val="9900CC"/>
                </a:solidFill>
                <a:latin typeface="Times New Roman" panose="02020603050405020304" pitchFamily="18" charset="0"/>
                <a:cs typeface="Times New Roman" panose="02020603050405020304" pitchFamily="18" charset="0"/>
              </a:rPr>
              <a:t>học</a:t>
            </a:r>
            <a:r>
              <a:rPr lang="en-US" sz="3200" b="1" dirty="0" smtClean="0">
                <a:solidFill>
                  <a:srgbClr val="9900CC"/>
                </a:solidFill>
                <a:latin typeface="Times New Roman" panose="02020603050405020304" pitchFamily="18" charset="0"/>
                <a:cs typeface="Times New Roman" panose="02020603050405020304" pitchFamily="18" charset="0"/>
              </a:rPr>
              <a:t> </a:t>
            </a:r>
            <a:endParaRPr lang="en-US" sz="3200" b="1" dirty="0">
              <a:solidFill>
                <a:srgbClr val="9900CC"/>
              </a:solidFill>
              <a:latin typeface="Times New Roman" panose="02020603050405020304" pitchFamily="18" charset="0"/>
              <a:cs typeface="Times New Roman" panose="02020603050405020304" pitchFamily="18" charset="0"/>
            </a:endParaRPr>
          </a:p>
        </p:txBody>
      </p:sp>
      <p:sp>
        <p:nvSpPr>
          <p:cNvPr id="4" name="Rectangle 3"/>
          <p:cNvSpPr/>
          <p:nvPr/>
        </p:nvSpPr>
        <p:spPr>
          <a:xfrm>
            <a:off x="3689916" y="1614072"/>
            <a:ext cx="1712328" cy="5847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
            <a:r>
              <a:rPr lang="en-US" sz="3200" dirty="0">
                <a:latin typeface="Times New Roman" panose="02020603050405020304" pitchFamily="18" charset="0"/>
                <a:cs typeface="Times New Roman" panose="02020603050405020304" pitchFamily="18" charset="0"/>
              </a:rPr>
              <a: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6423471" y="2461358"/>
            <a:ext cx="1917513" cy="5847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2270760" y="4795991"/>
            <a:ext cx="5667132"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ctr">
              <a:buFontTx/>
              <a:buChar char="-"/>
            </a:pPr>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ctr"/>
            <a:r>
              <a:rPr lang="en-US" sz="3200" i="1" dirty="0" smtClean="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minh </a:t>
            </a:r>
            <a:r>
              <a:rPr lang="en-US" sz="3200" i="1" dirty="0" err="1">
                <a:latin typeface="Times New Roman" panose="02020603050405020304" pitchFamily="18" charset="0"/>
                <a:cs typeface="Times New Roman" panose="02020603050405020304" pitchFamily="18" charset="0"/>
              </a:rPr>
              <a:t>họa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đơn</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giản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vỗ</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nhịp</a:t>
            </a:r>
            <a:r>
              <a:rPr lang="en-US" sz="3200" i="1" dirty="0">
                <a:latin typeface="Times New Roman" panose="02020603050405020304" pitchFamily="18" charset="0"/>
                <a:cs typeface="Times New Roman" panose="02020603050405020304" pitchFamily="18" charset="0"/>
              </a:rPr>
              <a:t>,....)</a:t>
            </a:r>
          </a:p>
        </p:txBody>
      </p:sp>
      <p:sp>
        <p:nvSpPr>
          <p:cNvPr id="7" name="Rectangle 6"/>
          <p:cNvSpPr/>
          <p:nvPr/>
        </p:nvSpPr>
        <p:spPr>
          <a:xfrm>
            <a:off x="3689916" y="3647034"/>
            <a:ext cx="3296672" cy="5847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endParaRPr lang="en-US" sz="32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561" y="1481358"/>
            <a:ext cx="794011" cy="11921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1220" y="2060539"/>
            <a:ext cx="1078222" cy="122599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878" y="3318518"/>
            <a:ext cx="1264688" cy="103520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9736" y="4907406"/>
            <a:ext cx="2941762" cy="1346831"/>
          </a:xfrm>
          <a:prstGeom prst="rect">
            <a:avLst/>
          </a:prstGeom>
        </p:spPr>
      </p:pic>
    </p:spTree>
    <p:extLst>
      <p:ext uri="{BB962C8B-B14F-4D97-AF65-F5344CB8AC3E}">
        <p14:creationId xmlns:p14="http://schemas.microsoft.com/office/powerpoint/2010/main" val="311312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3000"/>
          </a:stretch>
        </a:blipFill>
        <a:effectLst/>
      </p:bgPr>
    </p:bg>
    <p:spTree>
      <p:nvGrpSpPr>
        <p:cNvPr id="1" name=""/>
        <p:cNvGrpSpPr/>
        <p:nvPr/>
      </p:nvGrpSpPr>
      <p:grpSpPr>
        <a:xfrm>
          <a:off x="0" y="0"/>
          <a:ext cx="0" cy="0"/>
          <a:chOff x="0" y="0"/>
          <a:chExt cx="0" cy="0"/>
        </a:xfrm>
      </p:grpSpPr>
      <p:sp>
        <p:nvSpPr>
          <p:cNvPr id="4" name="Rectangle 3"/>
          <p:cNvSpPr/>
          <p:nvPr/>
        </p:nvSpPr>
        <p:spPr>
          <a:xfrm>
            <a:off x="1670538" y="117693"/>
            <a:ext cx="9214339" cy="6740307"/>
          </a:xfrm>
          <a:prstGeom prst="rect">
            <a:avLst/>
          </a:prstGeom>
        </p:spPr>
        <p:txBody>
          <a:bodyPr wrap="square">
            <a:spAutoFit/>
          </a:bodyPr>
          <a:lstStyle/>
          <a:p>
            <a:pPr algn="just">
              <a:lnSpc>
                <a:spcPct val="150000"/>
              </a:lnSpc>
            </a:pPr>
            <a:r>
              <a:rPr lang="en-US" sz="2800" dirty="0"/>
              <a:t>	</a:t>
            </a:r>
            <a:r>
              <a:rPr lang="en-US" sz="3200" dirty="0" err="1">
                <a:solidFill>
                  <a:srgbClr val="000099"/>
                </a:solidFill>
                <a:latin typeface="Times New Roman" panose="02020603050405020304" pitchFamily="18" charset="0"/>
                <a:cs typeface="Times New Roman" panose="02020603050405020304" pitchFamily="18" charset="0"/>
              </a:rPr>
              <a:t>Một</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giờ</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học</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Âm</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nhạc</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cho</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trẻ</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Nhà</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trẻ</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không</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nhất</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thiết</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phải</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tổ</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chức</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cả</a:t>
            </a:r>
            <a:r>
              <a:rPr lang="en-US" sz="3200" dirty="0">
                <a:solidFill>
                  <a:srgbClr val="000099"/>
                </a:solidFill>
                <a:latin typeface="Times New Roman" panose="02020603050405020304" pitchFamily="18" charset="0"/>
                <a:cs typeface="Times New Roman" panose="02020603050405020304" pitchFamily="18" charset="0"/>
              </a:rPr>
              <a:t> 4 </a:t>
            </a:r>
            <a:r>
              <a:rPr lang="en-US" sz="3200" dirty="0" err="1">
                <a:solidFill>
                  <a:srgbClr val="000099"/>
                </a:solidFill>
                <a:latin typeface="Times New Roman" panose="02020603050405020304" pitchFamily="18" charset="0"/>
                <a:cs typeface="Times New Roman" panose="02020603050405020304" pitchFamily="18" charset="0"/>
              </a:rPr>
              <a:t>thể</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loại</a:t>
            </a:r>
            <a:r>
              <a:rPr lang="en-US" sz="3200" dirty="0">
                <a:solidFill>
                  <a:srgbClr val="000099"/>
                </a:solidFill>
                <a:latin typeface="Times New Roman" panose="02020603050405020304" pitchFamily="18" charset="0"/>
                <a:cs typeface="Times New Roman" panose="02020603050405020304" pitchFamily="18" charset="0"/>
              </a:rPr>
              <a:t>. GV </a:t>
            </a:r>
            <a:r>
              <a:rPr lang="en-US" sz="3200" dirty="0" err="1">
                <a:solidFill>
                  <a:srgbClr val="000099"/>
                </a:solidFill>
                <a:latin typeface="Times New Roman" panose="02020603050405020304" pitchFamily="18" charset="0"/>
                <a:cs typeface="Times New Roman" panose="02020603050405020304" pitchFamily="18" charset="0"/>
              </a:rPr>
              <a:t>linh</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hoạt</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tùy</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theo</a:t>
            </a:r>
            <a:r>
              <a:rPr lang="en-US" sz="3200" dirty="0">
                <a:solidFill>
                  <a:srgbClr val="000099"/>
                </a:solidFill>
                <a:latin typeface="Times New Roman" panose="02020603050405020304" pitchFamily="18" charset="0"/>
                <a:cs typeface="Times New Roman" panose="02020603050405020304" pitchFamily="18" charset="0"/>
              </a:rPr>
              <a:t> MĐYC </a:t>
            </a:r>
            <a:r>
              <a:rPr lang="en-US" sz="3200" dirty="0" err="1">
                <a:solidFill>
                  <a:srgbClr val="000099"/>
                </a:solidFill>
                <a:latin typeface="Times New Roman" panose="02020603050405020304" pitchFamily="18" charset="0"/>
                <a:cs typeface="Times New Roman" panose="02020603050405020304" pitchFamily="18" charset="0"/>
              </a:rPr>
              <a:t>có</a:t>
            </a:r>
            <a:r>
              <a:rPr lang="en-US" sz="3200" dirty="0">
                <a:solidFill>
                  <a:srgbClr val="000099"/>
                </a:solidFill>
                <a:latin typeface="Times New Roman" panose="02020603050405020304" pitchFamily="18" charset="0"/>
                <a:cs typeface="Times New Roman" panose="02020603050405020304" pitchFamily="18" charset="0"/>
              </a:rPr>
              <a:t> 01 </a:t>
            </a:r>
            <a:r>
              <a:rPr lang="en-US" sz="3200" dirty="0" err="1">
                <a:solidFill>
                  <a:srgbClr val="000099"/>
                </a:solidFill>
                <a:latin typeface="Times New Roman" panose="02020603050405020304" pitchFamily="18" charset="0"/>
                <a:cs typeface="Times New Roman" panose="02020603050405020304" pitchFamily="18" charset="0"/>
              </a:rPr>
              <a:t>nội</a:t>
            </a:r>
            <a:r>
              <a:rPr lang="en-US" sz="3200" dirty="0">
                <a:solidFill>
                  <a:srgbClr val="000099"/>
                </a:solidFill>
                <a:latin typeface="Times New Roman" panose="02020603050405020304" pitchFamily="18" charset="0"/>
                <a:cs typeface="Times New Roman" panose="02020603050405020304" pitchFamily="18" charset="0"/>
              </a:rPr>
              <a:t> dung </a:t>
            </a:r>
            <a:r>
              <a:rPr lang="en-US" sz="3200" dirty="0" err="1">
                <a:solidFill>
                  <a:srgbClr val="000099"/>
                </a:solidFill>
                <a:latin typeface="Times New Roman" panose="02020603050405020304" pitchFamily="18" charset="0"/>
                <a:cs typeface="Times New Roman" panose="02020603050405020304" pitchFamily="18" charset="0"/>
              </a:rPr>
              <a:t>chính</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và</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có</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thể</a:t>
            </a:r>
            <a:r>
              <a:rPr lang="en-US" sz="3200" dirty="0">
                <a:solidFill>
                  <a:srgbClr val="000099"/>
                </a:solidFill>
                <a:latin typeface="Times New Roman" panose="02020603050405020304" pitchFamily="18" charset="0"/>
                <a:cs typeface="Times New Roman" panose="02020603050405020304" pitchFamily="18" charset="0"/>
              </a:rPr>
              <a:t> 1, 2 </a:t>
            </a:r>
            <a:r>
              <a:rPr lang="en-US" sz="3200" dirty="0" err="1">
                <a:solidFill>
                  <a:srgbClr val="000099"/>
                </a:solidFill>
                <a:latin typeface="Times New Roman" panose="02020603050405020304" pitchFamily="18" charset="0"/>
                <a:cs typeface="Times New Roman" panose="02020603050405020304" pitchFamily="18" charset="0"/>
              </a:rPr>
              <a:t>nội</a:t>
            </a:r>
            <a:r>
              <a:rPr lang="en-US" sz="3200" dirty="0">
                <a:solidFill>
                  <a:srgbClr val="000099"/>
                </a:solidFill>
                <a:latin typeface="Times New Roman" panose="02020603050405020304" pitchFamily="18" charset="0"/>
                <a:cs typeface="Times New Roman" panose="02020603050405020304" pitchFamily="18" charset="0"/>
              </a:rPr>
              <a:t> dung </a:t>
            </a:r>
            <a:r>
              <a:rPr lang="en-US" sz="3200" dirty="0" err="1">
                <a:solidFill>
                  <a:srgbClr val="000099"/>
                </a:solidFill>
                <a:latin typeface="Times New Roman" panose="02020603050405020304" pitchFamily="18" charset="0"/>
                <a:cs typeface="Times New Roman" panose="02020603050405020304" pitchFamily="18" charset="0"/>
              </a:rPr>
              <a:t>kết</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hợp</a:t>
            </a:r>
            <a:r>
              <a:rPr lang="en-US" sz="3200" dirty="0">
                <a:solidFill>
                  <a:srgbClr val="000099"/>
                </a:solidFill>
                <a:latin typeface="Times New Roman" panose="02020603050405020304" pitchFamily="18" charset="0"/>
                <a:cs typeface="Times New Roman" panose="02020603050405020304" pitchFamily="18" charset="0"/>
              </a:rPr>
              <a:t>. </a:t>
            </a:r>
            <a:endParaRPr lang="en-US" sz="3200" dirty="0" smtClean="0">
              <a:solidFill>
                <a:srgbClr val="000099"/>
              </a:solidFill>
              <a:latin typeface="Times New Roman" panose="02020603050405020304" pitchFamily="18" charset="0"/>
              <a:cs typeface="Times New Roman" panose="02020603050405020304" pitchFamily="18" charset="0"/>
            </a:endParaRPr>
          </a:p>
          <a:p>
            <a:pPr algn="just">
              <a:lnSpc>
                <a:spcPct val="150000"/>
              </a:lnSpc>
            </a:pP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Các</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hoạt</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động</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trong</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giờ</a:t>
            </a:r>
            <a:r>
              <a:rPr lang="en-US" sz="3200" dirty="0">
                <a:solidFill>
                  <a:srgbClr val="000099"/>
                </a:solidFill>
                <a:latin typeface="Times New Roman" panose="02020603050405020304" pitchFamily="18" charset="0"/>
                <a:cs typeface="Times New Roman" panose="02020603050405020304" pitchFamily="18" charset="0"/>
              </a:rPr>
              <a:t> GDAN </a:t>
            </a:r>
            <a:r>
              <a:rPr lang="en-US" sz="3200" dirty="0" err="1">
                <a:solidFill>
                  <a:srgbClr val="000099"/>
                </a:solidFill>
                <a:latin typeface="Times New Roman" panose="02020603050405020304" pitchFamily="18" charset="0"/>
                <a:cs typeface="Times New Roman" panose="02020603050405020304" pitchFamily="18" charset="0"/>
              </a:rPr>
              <a:t>cần</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xen</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kẽ</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hợp</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lý</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để</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đảm</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bảo</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yêu</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cầu</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động</a:t>
            </a:r>
            <a:r>
              <a:rPr lang="en-US" sz="3200" dirty="0" smtClean="0">
                <a:solidFill>
                  <a:srgbClr val="000099"/>
                </a:solidFill>
                <a:latin typeface="Times New Roman" panose="02020603050405020304" pitchFamily="18" charset="0"/>
                <a:cs typeface="Times New Roman" panose="02020603050405020304" pitchFamily="18" charset="0"/>
              </a:rPr>
              <a:t> - </a:t>
            </a:r>
            <a:r>
              <a:rPr lang="en-US" sz="3200" dirty="0" err="1">
                <a:solidFill>
                  <a:srgbClr val="000099"/>
                </a:solidFill>
                <a:latin typeface="Times New Roman" panose="02020603050405020304" pitchFamily="18" charset="0"/>
                <a:cs typeface="Times New Roman" panose="02020603050405020304" pitchFamily="18" charset="0"/>
              </a:rPr>
              <a:t>tĩnh</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cho</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trẻ</a:t>
            </a:r>
            <a:r>
              <a:rPr lang="en-US" sz="3200" dirty="0" smtClean="0">
                <a:solidFill>
                  <a:srgbClr val="000099"/>
                </a:solidFill>
                <a:latin typeface="Times New Roman" panose="02020603050405020304" pitchFamily="18" charset="0"/>
                <a:cs typeface="Times New Roman" panose="02020603050405020304" pitchFamily="18" charset="0"/>
              </a:rPr>
              <a:t>.</a:t>
            </a:r>
          </a:p>
          <a:p>
            <a:pPr algn="just">
              <a:lnSpc>
                <a:spcPct val="150000"/>
              </a:lnSpc>
            </a:pPr>
            <a:r>
              <a:rPr lang="en-US" sz="2800" dirty="0" smtClean="0"/>
              <a:t>	</a:t>
            </a:r>
            <a:r>
              <a:rPr lang="en-US" sz="3200" dirty="0"/>
              <a:t> </a:t>
            </a:r>
            <a:r>
              <a:rPr lang="en-US" sz="3200" dirty="0">
                <a:solidFill>
                  <a:srgbClr val="000099"/>
                </a:solidFill>
                <a:latin typeface="Times New Roman" panose="02020603050405020304" pitchFamily="18" charset="0"/>
                <a:cs typeface="Times New Roman" panose="02020603050405020304" pitchFamily="18" charset="0"/>
              </a:rPr>
              <a:t>GV </a:t>
            </a:r>
            <a:r>
              <a:rPr lang="en-US" sz="3200" dirty="0" err="1">
                <a:solidFill>
                  <a:srgbClr val="000099"/>
                </a:solidFill>
                <a:latin typeface="Times New Roman" panose="02020603050405020304" pitchFamily="18" charset="0"/>
                <a:cs typeface="Times New Roman" panose="02020603050405020304" pitchFamily="18" charset="0"/>
              </a:rPr>
              <a:t>xây</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dựng</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các</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hoạt</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động</a:t>
            </a:r>
            <a:r>
              <a:rPr lang="en-US" sz="3200" dirty="0">
                <a:solidFill>
                  <a:srgbClr val="000099"/>
                </a:solidFill>
                <a:latin typeface="Times New Roman" panose="02020603050405020304" pitchFamily="18" charset="0"/>
                <a:cs typeface="Times New Roman" panose="02020603050405020304" pitchFamily="18" charset="0"/>
              </a:rPr>
              <a:t> GDAN </a:t>
            </a:r>
            <a:r>
              <a:rPr lang="en-US" sz="3200" dirty="0" err="1">
                <a:solidFill>
                  <a:srgbClr val="000099"/>
                </a:solidFill>
                <a:latin typeface="Times New Roman" panose="02020603050405020304" pitchFamily="18" charset="0"/>
                <a:cs typeface="Times New Roman" panose="02020603050405020304" pitchFamily="18" charset="0"/>
              </a:rPr>
              <a:t>đảm</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bảo</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thể</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hiện</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rõ</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phần</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trọng</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tâm</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nội</a:t>
            </a:r>
            <a:r>
              <a:rPr lang="en-US" sz="3200" dirty="0">
                <a:solidFill>
                  <a:srgbClr val="000099"/>
                </a:solidFill>
                <a:latin typeface="Times New Roman" panose="02020603050405020304" pitchFamily="18" charset="0"/>
                <a:cs typeface="Times New Roman" panose="02020603050405020304" pitchFamily="18" charset="0"/>
              </a:rPr>
              <a:t> dung </a:t>
            </a:r>
            <a:r>
              <a:rPr lang="en-US" sz="3200" dirty="0" err="1">
                <a:solidFill>
                  <a:srgbClr val="000099"/>
                </a:solidFill>
                <a:latin typeface="Times New Roman" panose="02020603050405020304" pitchFamily="18" charset="0"/>
                <a:cs typeface="Times New Roman" panose="02020603050405020304" pitchFamily="18" charset="0"/>
              </a:rPr>
              <a:t>chính</a:t>
            </a:r>
            <a:r>
              <a:rPr lang="en-US" sz="3200" dirty="0">
                <a:solidFill>
                  <a:srgbClr val="000099"/>
                </a:solidFill>
                <a:latin typeface="Times New Roman" panose="02020603050405020304" pitchFamily="18" charset="0"/>
                <a:cs typeface="Times New Roman" panose="02020603050405020304" pitchFamily="18" charset="0"/>
              </a:rPr>
              <a:t>); </a:t>
            </a:r>
            <a:r>
              <a:rPr lang="en-US" sz="3200" i="1" dirty="0" err="1">
                <a:solidFill>
                  <a:srgbClr val="000099"/>
                </a:solidFill>
                <a:latin typeface="Times New Roman" panose="02020603050405020304" pitchFamily="18" charset="0"/>
                <a:cs typeface="Times New Roman" panose="02020603050405020304" pitchFamily="18" charset="0"/>
              </a:rPr>
              <a:t>thời</a:t>
            </a:r>
            <a:r>
              <a:rPr lang="en-US" sz="3200" i="1" dirty="0">
                <a:solidFill>
                  <a:srgbClr val="000099"/>
                </a:solidFill>
                <a:latin typeface="Times New Roman" panose="02020603050405020304" pitchFamily="18" charset="0"/>
                <a:cs typeface="Times New Roman" panose="02020603050405020304" pitchFamily="18" charset="0"/>
              </a:rPr>
              <a:t> </a:t>
            </a:r>
            <a:r>
              <a:rPr lang="en-US" sz="3200" i="1" dirty="0" err="1">
                <a:solidFill>
                  <a:srgbClr val="000099"/>
                </a:solidFill>
                <a:latin typeface="Times New Roman" panose="02020603050405020304" pitchFamily="18" charset="0"/>
                <a:cs typeface="Times New Roman" panose="02020603050405020304" pitchFamily="18" charset="0"/>
              </a:rPr>
              <a:t>gian</a:t>
            </a:r>
            <a:r>
              <a:rPr lang="en-US" sz="3200" i="1" dirty="0">
                <a:solidFill>
                  <a:srgbClr val="000099"/>
                </a:solidFill>
                <a:latin typeface="Times New Roman" panose="02020603050405020304" pitchFamily="18" charset="0"/>
                <a:cs typeface="Times New Roman" panose="02020603050405020304" pitchFamily="18" charset="0"/>
              </a:rPr>
              <a:t> ở </a:t>
            </a:r>
            <a:r>
              <a:rPr lang="en-US" sz="3200" i="1" dirty="0" err="1">
                <a:solidFill>
                  <a:srgbClr val="000099"/>
                </a:solidFill>
                <a:latin typeface="Times New Roman" panose="02020603050405020304" pitchFamily="18" charset="0"/>
                <a:cs typeface="Times New Roman" panose="02020603050405020304" pitchFamily="18" charset="0"/>
              </a:rPr>
              <a:t>phần</a:t>
            </a:r>
            <a:r>
              <a:rPr lang="en-US" sz="3200" i="1" dirty="0">
                <a:solidFill>
                  <a:srgbClr val="000099"/>
                </a:solidFill>
                <a:latin typeface="Times New Roman" panose="02020603050405020304" pitchFamily="18" charset="0"/>
                <a:cs typeface="Times New Roman" panose="02020603050405020304" pitchFamily="18" charset="0"/>
              </a:rPr>
              <a:t> </a:t>
            </a:r>
            <a:r>
              <a:rPr lang="en-US" sz="3200" i="1" dirty="0" err="1">
                <a:solidFill>
                  <a:srgbClr val="000099"/>
                </a:solidFill>
                <a:latin typeface="Times New Roman" panose="02020603050405020304" pitchFamily="18" charset="0"/>
                <a:cs typeface="Times New Roman" panose="02020603050405020304" pitchFamily="18" charset="0"/>
              </a:rPr>
              <a:t>trọng</a:t>
            </a:r>
            <a:r>
              <a:rPr lang="en-US" sz="3200" i="1" dirty="0">
                <a:solidFill>
                  <a:srgbClr val="000099"/>
                </a:solidFill>
                <a:latin typeface="Times New Roman" panose="02020603050405020304" pitchFamily="18" charset="0"/>
                <a:cs typeface="Times New Roman" panose="02020603050405020304" pitchFamily="18" charset="0"/>
              </a:rPr>
              <a:t> </a:t>
            </a:r>
            <a:r>
              <a:rPr lang="en-US" sz="3200" i="1" dirty="0" err="1">
                <a:solidFill>
                  <a:srgbClr val="000099"/>
                </a:solidFill>
                <a:latin typeface="Times New Roman" panose="02020603050405020304" pitchFamily="18" charset="0"/>
                <a:cs typeface="Times New Roman" panose="02020603050405020304" pitchFamily="18" charset="0"/>
              </a:rPr>
              <a:t>tâm</a:t>
            </a:r>
            <a:r>
              <a:rPr lang="en-US" sz="3200" i="1" dirty="0">
                <a:solidFill>
                  <a:srgbClr val="000099"/>
                </a:solidFill>
                <a:latin typeface="Times New Roman" panose="02020603050405020304" pitchFamily="18" charset="0"/>
                <a:cs typeface="Times New Roman" panose="02020603050405020304" pitchFamily="18" charset="0"/>
              </a:rPr>
              <a:t> </a:t>
            </a:r>
            <a:r>
              <a:rPr lang="en-US" sz="3200" i="1" dirty="0" err="1">
                <a:solidFill>
                  <a:srgbClr val="000099"/>
                </a:solidFill>
                <a:latin typeface="Times New Roman" panose="02020603050405020304" pitchFamily="18" charset="0"/>
                <a:cs typeface="Times New Roman" panose="02020603050405020304" pitchFamily="18" charset="0"/>
              </a:rPr>
              <a:t>nhiều</a:t>
            </a:r>
            <a:r>
              <a:rPr lang="en-US" sz="3200" i="1" dirty="0">
                <a:solidFill>
                  <a:srgbClr val="000099"/>
                </a:solidFill>
                <a:latin typeface="Times New Roman" panose="02020603050405020304" pitchFamily="18" charset="0"/>
                <a:cs typeface="Times New Roman" panose="02020603050405020304" pitchFamily="18" charset="0"/>
              </a:rPr>
              <a:t> </a:t>
            </a:r>
            <a:r>
              <a:rPr lang="en-US" sz="3200" i="1" dirty="0" err="1">
                <a:solidFill>
                  <a:srgbClr val="000099"/>
                </a:solidFill>
                <a:latin typeface="Times New Roman" panose="02020603050405020304" pitchFamily="18" charset="0"/>
                <a:cs typeface="Times New Roman" panose="02020603050405020304" pitchFamily="18" charset="0"/>
              </a:rPr>
              <a:t>hơn</a:t>
            </a:r>
            <a:r>
              <a:rPr lang="en-US" sz="3200" i="1" dirty="0">
                <a:solidFill>
                  <a:srgbClr val="000099"/>
                </a:solidFill>
                <a:latin typeface="Times New Roman" panose="02020603050405020304" pitchFamily="18" charset="0"/>
                <a:cs typeface="Times New Roman" panose="02020603050405020304" pitchFamily="18" charset="0"/>
              </a:rPr>
              <a:t> ở </a:t>
            </a:r>
            <a:r>
              <a:rPr lang="en-US" sz="3200" i="1" dirty="0" err="1">
                <a:solidFill>
                  <a:srgbClr val="000099"/>
                </a:solidFill>
                <a:latin typeface="Times New Roman" panose="02020603050405020304" pitchFamily="18" charset="0"/>
                <a:cs typeface="Times New Roman" panose="02020603050405020304" pitchFamily="18" charset="0"/>
              </a:rPr>
              <a:t>các</a:t>
            </a:r>
            <a:r>
              <a:rPr lang="en-US" sz="3200" i="1" dirty="0">
                <a:solidFill>
                  <a:srgbClr val="000099"/>
                </a:solidFill>
                <a:latin typeface="Times New Roman" panose="02020603050405020304" pitchFamily="18" charset="0"/>
                <a:cs typeface="Times New Roman" panose="02020603050405020304" pitchFamily="18" charset="0"/>
              </a:rPr>
              <a:t> </a:t>
            </a:r>
            <a:r>
              <a:rPr lang="en-US" sz="3200" i="1" dirty="0" err="1">
                <a:solidFill>
                  <a:srgbClr val="000099"/>
                </a:solidFill>
                <a:latin typeface="Times New Roman" panose="02020603050405020304" pitchFamily="18" charset="0"/>
                <a:cs typeface="Times New Roman" panose="02020603050405020304" pitchFamily="18" charset="0"/>
              </a:rPr>
              <a:t>phần</a:t>
            </a:r>
            <a:r>
              <a:rPr lang="en-US" sz="3200" i="1" dirty="0">
                <a:solidFill>
                  <a:srgbClr val="000099"/>
                </a:solidFill>
                <a:latin typeface="Times New Roman" panose="02020603050405020304" pitchFamily="18" charset="0"/>
                <a:cs typeface="Times New Roman" panose="02020603050405020304" pitchFamily="18" charset="0"/>
              </a:rPr>
              <a:t> </a:t>
            </a:r>
            <a:r>
              <a:rPr lang="en-US" sz="3200" i="1" dirty="0" err="1">
                <a:solidFill>
                  <a:srgbClr val="000099"/>
                </a:solidFill>
                <a:latin typeface="Times New Roman" panose="02020603050405020304" pitchFamily="18" charset="0"/>
                <a:cs typeface="Times New Roman" panose="02020603050405020304" pitchFamily="18" charset="0"/>
              </a:rPr>
              <a:t>hỗ</a:t>
            </a:r>
            <a:r>
              <a:rPr lang="en-US" sz="3200" i="1" dirty="0">
                <a:solidFill>
                  <a:srgbClr val="000099"/>
                </a:solidFill>
                <a:latin typeface="Times New Roman" panose="02020603050405020304" pitchFamily="18" charset="0"/>
                <a:cs typeface="Times New Roman" panose="02020603050405020304" pitchFamily="18" charset="0"/>
              </a:rPr>
              <a:t> </a:t>
            </a:r>
            <a:r>
              <a:rPr lang="en-US" sz="3200" i="1" dirty="0" err="1">
                <a:solidFill>
                  <a:srgbClr val="000099"/>
                </a:solidFill>
                <a:latin typeface="Times New Roman" panose="02020603050405020304" pitchFamily="18" charset="0"/>
                <a:cs typeface="Times New Roman" panose="02020603050405020304" pitchFamily="18" charset="0"/>
              </a:rPr>
              <a:t>trợ</a:t>
            </a:r>
            <a:r>
              <a:rPr lang="en-US" sz="3200" i="1" dirty="0">
                <a:solidFill>
                  <a:srgbClr val="000099"/>
                </a:solidFill>
                <a:latin typeface="Times New Roman" panose="02020603050405020304" pitchFamily="18" charset="0"/>
                <a:cs typeface="Times New Roman" panose="02020603050405020304" pitchFamily="18" charset="0"/>
              </a:rPr>
              <a:t>. </a:t>
            </a:r>
            <a:endParaRPr lang="en-US" sz="32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21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4" name="Rectangle 3"/>
          <p:cNvSpPr/>
          <p:nvPr/>
        </p:nvSpPr>
        <p:spPr>
          <a:xfrm>
            <a:off x="666774" y="137616"/>
            <a:ext cx="9737394" cy="3046988"/>
          </a:xfrm>
          <a:prstGeom prst="rect">
            <a:avLst/>
          </a:prstGeom>
        </p:spPr>
        <p:txBody>
          <a:bodyPr wrap="square">
            <a:spAutoFit/>
          </a:bodyPr>
          <a:lstStyle/>
          <a:p>
            <a:pPr algn="just">
              <a:lnSpc>
                <a:spcPct val="150000"/>
              </a:lnSpc>
            </a:pPr>
            <a:r>
              <a:rPr lang="en-US" sz="2800" b="1" dirty="0" smtClean="0">
                <a:solidFill>
                  <a:srgbClr val="000099"/>
                </a:solidFill>
              </a:rPr>
              <a:t>	</a:t>
            </a:r>
            <a:r>
              <a:rPr lang="en-US" sz="3200" b="1" dirty="0" smtClean="0">
                <a:solidFill>
                  <a:srgbClr val="000099"/>
                </a:solidFill>
                <a:latin typeface="Times New Roman" panose="02020603050405020304" pitchFamily="18" charset="0"/>
                <a:cs typeface="Times New Roman" panose="02020603050405020304" pitchFamily="18" charset="0"/>
              </a:rPr>
              <a:t>a. </a:t>
            </a:r>
            <a:r>
              <a:rPr lang="en-US" sz="3200" b="1" dirty="0" err="1" smtClean="0">
                <a:solidFill>
                  <a:srgbClr val="000099"/>
                </a:solidFill>
                <a:latin typeface="Times New Roman" panose="02020603050405020304" pitchFamily="18" charset="0"/>
                <a:cs typeface="Times New Roman" panose="02020603050405020304" pitchFamily="18" charset="0"/>
              </a:rPr>
              <a:t>Nếu</a:t>
            </a:r>
            <a:r>
              <a:rPr lang="en-US" sz="3200" b="1" dirty="0" smtClean="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trọng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tâm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là</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học</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hát</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Dạy</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hát</a:t>
            </a:r>
            <a:r>
              <a:rPr lang="en-US" sz="3200" b="1" dirty="0" smtClean="0">
                <a:solidFill>
                  <a:srgbClr val="000099"/>
                </a:solidFill>
                <a:latin typeface="Times New Roman" panose="02020603050405020304" pitchFamily="18" charset="0"/>
                <a:cs typeface="Times New Roman" panose="02020603050405020304" pitchFamily="18" charset="0"/>
              </a:rPr>
              <a:t>)</a:t>
            </a:r>
          </a:p>
          <a:p>
            <a:pPr algn="just">
              <a:lnSpc>
                <a:spcPct val="150000"/>
              </a:lnSpc>
            </a:pPr>
            <a:r>
              <a:rPr lang="en-US" sz="3200" dirty="0" smtClean="0">
                <a:latin typeface="Times New Roman" panose="02020603050405020304" pitchFamily="18" charset="0"/>
                <a:cs typeface="Times New Roman" panose="02020603050405020304" pitchFamily="18" charset="0"/>
              </a:rPr>
              <a:t>- GV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dung </a:t>
            </a:r>
            <a:r>
              <a:rPr lang="en-US" sz="3200" dirty="0" err="1" smtClean="0">
                <a:latin typeface="Times New Roman" panose="02020603050405020304" pitchFamily="18" charset="0"/>
                <a:cs typeface="Times New Roman" panose="02020603050405020304" pitchFamily="18" charset="0"/>
              </a:rPr>
              <a:t>chính</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a:t>
            </a:r>
            <a:r>
              <a:rPr lang="en-US" sz="3200" dirty="0" smtClean="0">
                <a:latin typeface="Times New Roman" panose="02020603050405020304" pitchFamily="18" charset="0"/>
                <a:cs typeface="Times New Roman" panose="02020603050405020304" pitchFamily="18" charset="0"/>
              </a:rPr>
              <a:t>. </a:t>
            </a:r>
            <a:r>
              <a:rPr lang="en-US" sz="3200" b="1" u="sng" dirty="0" smtClean="0">
                <a:latin typeface="Times New Roman" panose="02020603050405020304" pitchFamily="18" charset="0"/>
                <a:cs typeface="Times New Roman" panose="02020603050405020304" pitchFamily="18" charset="0"/>
              </a:rPr>
              <a:t>MĐYC </a:t>
            </a:r>
            <a:r>
              <a:rPr lang="en-US" sz="3200" b="1" u="sng" dirty="0" err="1">
                <a:latin typeface="Times New Roman" panose="02020603050405020304" pitchFamily="18" charset="0"/>
                <a:cs typeface="Times New Roman" panose="02020603050405020304" pitchFamily="18" charset="0"/>
              </a:rPr>
              <a:t>giờ</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dạy</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hát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cho</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Nhà</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trẻ</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chỉ</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hát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vuốt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theo</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cô</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và</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hưởng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ứng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theo</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hát</a:t>
            </a:r>
            <a:r>
              <a:rPr lang="en-US" sz="3200" b="1" u="sng"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983" y="3566994"/>
            <a:ext cx="5666596" cy="3173293"/>
          </a:xfrm>
          <a:prstGeom prst="rect">
            <a:avLst/>
          </a:prstGeom>
          <a:ln>
            <a:noFill/>
          </a:ln>
          <a:effectLst>
            <a:softEdge rad="112500"/>
          </a:effectLst>
        </p:spPr>
      </p:pic>
    </p:spTree>
    <p:extLst>
      <p:ext uri="{BB962C8B-B14F-4D97-AF65-F5344CB8AC3E}">
        <p14:creationId xmlns:p14="http://schemas.microsoft.com/office/powerpoint/2010/main" val="42786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0427" y="179992"/>
            <a:ext cx="4610142" cy="607292"/>
          </a:xfrm>
        </p:spPr>
        <p:txBody>
          <a:bodyPr>
            <a:noAutofit/>
          </a:bodyPr>
          <a:lstStyle/>
          <a:p>
            <a:pPr algn="ctr"/>
            <a:r>
              <a:rPr lang="en-US" b="1" dirty="0" err="1" smtClean="0">
                <a:solidFill>
                  <a:srgbClr val="000099"/>
                </a:solidFill>
                <a:latin typeface="Times New Roman" panose="02020603050405020304" pitchFamily="18" charset="0"/>
                <a:cs typeface="Times New Roman" panose="02020603050405020304" pitchFamily="18" charset="0"/>
              </a:rPr>
              <a:t>MỤC</a:t>
            </a:r>
            <a:r>
              <a:rPr lang="en-US" b="1" dirty="0" smtClean="0">
                <a:solidFill>
                  <a:srgbClr val="000099"/>
                </a:solidFill>
                <a:latin typeface="Times New Roman" panose="02020603050405020304" pitchFamily="18" charset="0"/>
                <a:cs typeface="Times New Roman" panose="02020603050405020304" pitchFamily="18" charset="0"/>
              </a:rPr>
              <a:t> </a:t>
            </a:r>
            <a:r>
              <a:rPr lang="en-US" b="1" dirty="0" err="1" smtClean="0">
                <a:solidFill>
                  <a:srgbClr val="000099"/>
                </a:solidFill>
                <a:latin typeface="Times New Roman" panose="02020603050405020304" pitchFamily="18" charset="0"/>
                <a:cs typeface="Times New Roman" panose="02020603050405020304" pitchFamily="18" charset="0"/>
              </a:rPr>
              <a:t>TIÊU</a:t>
            </a:r>
            <a:r>
              <a:rPr lang="en-US" b="1" dirty="0" smtClean="0">
                <a:solidFill>
                  <a:srgbClr val="000099"/>
                </a:solidFill>
                <a:latin typeface="Times New Roman" panose="02020603050405020304" pitchFamily="18" charset="0"/>
                <a:cs typeface="Times New Roman" panose="02020603050405020304" pitchFamily="18" charset="0"/>
              </a:rPr>
              <a:t> </a:t>
            </a:r>
            <a:r>
              <a:rPr lang="en-US" b="1" dirty="0" err="1" smtClean="0">
                <a:solidFill>
                  <a:srgbClr val="000099"/>
                </a:solidFill>
                <a:latin typeface="Times New Roman" panose="02020603050405020304" pitchFamily="18" charset="0"/>
                <a:cs typeface="Times New Roman" panose="02020603050405020304" pitchFamily="18" charset="0"/>
              </a:rPr>
              <a:t>BÀI</a:t>
            </a:r>
            <a:r>
              <a:rPr lang="en-US" b="1" dirty="0" smtClean="0">
                <a:solidFill>
                  <a:srgbClr val="000099"/>
                </a:solidFill>
                <a:latin typeface="Times New Roman" panose="02020603050405020304" pitchFamily="18" charset="0"/>
                <a:cs typeface="Times New Roman" panose="02020603050405020304" pitchFamily="18" charset="0"/>
              </a:rPr>
              <a:t> </a:t>
            </a:r>
            <a:r>
              <a:rPr lang="en-US" b="1" dirty="0" err="1" smtClean="0">
                <a:solidFill>
                  <a:srgbClr val="000099"/>
                </a:solidFill>
                <a:latin typeface="Times New Roman" panose="02020603050405020304" pitchFamily="18" charset="0"/>
                <a:cs typeface="Times New Roman" panose="02020603050405020304" pitchFamily="18" charset="0"/>
              </a:rPr>
              <a:t>HỌC</a:t>
            </a:r>
            <a:endParaRPr lang="en-US" b="1" dirty="0">
              <a:solidFill>
                <a:srgbClr val="000099"/>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17783" y="892792"/>
            <a:ext cx="9126417" cy="5965208"/>
          </a:xfrm>
        </p:spPr>
        <p:txBody>
          <a:bodyPr>
            <a:noAutofit/>
          </a:bodyPr>
          <a:lstStyle/>
          <a:p>
            <a:pPr algn="just">
              <a:spcBef>
                <a:spcPts val="0"/>
              </a:spcBef>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Kiến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thức</a:t>
            </a:r>
            <a:r>
              <a:rPr lang="en-US" sz="3200" dirty="0" smtClean="0">
                <a:solidFill>
                  <a:srgbClr val="FF0000"/>
                </a:solidFill>
                <a:latin typeface="Times New Roman" panose="02020603050405020304" pitchFamily="18" charset="0"/>
                <a:cs typeface="Times New Roman" panose="02020603050405020304" pitchFamily="18" charset="0"/>
              </a:rPr>
              <a:t>: </a:t>
            </a:r>
          </a:p>
          <a:p>
            <a:pPr algn="just">
              <a:spcBef>
                <a:spcPts val="0"/>
              </a:spcBef>
            </a:pPr>
            <a:r>
              <a:rPr lang="en-US" sz="3200" b="0" dirty="0" smtClean="0">
                <a:latin typeface="Times New Roman" panose="02020603050405020304" pitchFamily="18" charset="0"/>
                <a:cs typeface="Times New Roman" panose="02020603050405020304" pitchFamily="18" charset="0"/>
              </a:rPr>
              <a:t>- Ý </a:t>
            </a:r>
            <a:r>
              <a:rPr lang="en-US" sz="3200" b="0" dirty="0" err="1" smtClean="0">
                <a:latin typeface="Times New Roman" panose="02020603050405020304" pitchFamily="18" charset="0"/>
                <a:cs typeface="Times New Roman" panose="02020603050405020304" pitchFamily="18" charset="0"/>
              </a:rPr>
              <a:t>nghĩa</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của</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động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giáo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dục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thẩm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đóng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vai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trò</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quan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trọng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trong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việc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hình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thành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cảm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xúc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tình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cảm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thẩm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hình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thành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nhân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cách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toàn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diện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a:t>
            </a:r>
          </a:p>
          <a:p>
            <a:pPr algn="just">
              <a:spcBef>
                <a:spcPts val="0"/>
              </a:spcBef>
            </a:pP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Xác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định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mục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tiêu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nội</a:t>
            </a:r>
            <a:r>
              <a:rPr lang="en-US" sz="3200" b="0" dirty="0" smtClean="0">
                <a:latin typeface="Times New Roman" panose="02020603050405020304" pitchFamily="18" charset="0"/>
                <a:cs typeface="Times New Roman" panose="02020603050405020304" pitchFamily="18" charset="0"/>
              </a:rPr>
              <a:t> dung ở </a:t>
            </a:r>
            <a:r>
              <a:rPr lang="en-US" sz="3200" b="0" dirty="0" err="1" smtClean="0">
                <a:latin typeface="Times New Roman" panose="02020603050405020304" pitchFamily="18" charset="0"/>
                <a:cs typeface="Times New Roman" panose="02020603050405020304" pitchFamily="18" charset="0"/>
              </a:rPr>
              <a:t>lĩnh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vực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thẩm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khối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Nhà</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cần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đạt</a:t>
            </a:r>
            <a:r>
              <a:rPr lang="en-US" sz="3200" b="0" dirty="0" smtClean="0">
                <a:latin typeface="Times New Roman" panose="02020603050405020304" pitchFamily="18" charset="0"/>
                <a:cs typeface="Times New Roman" panose="02020603050405020304" pitchFamily="18" charset="0"/>
              </a:rPr>
              <a:t>.</a:t>
            </a:r>
          </a:p>
          <a:p>
            <a:pPr algn="just">
              <a:spcBef>
                <a:spcPts val="0"/>
              </a:spcBef>
            </a:pPr>
            <a:r>
              <a:rPr lang="en-US" sz="3200" b="0" dirty="0" smtClean="0">
                <a:solidFill>
                  <a:srgbClr val="FF0000"/>
                </a:solidFill>
                <a:latin typeface="Times New Roman" panose="02020603050405020304" pitchFamily="18" charset="0"/>
                <a:cs typeface="Times New Roman" panose="02020603050405020304" pitchFamily="18" charset="0"/>
              </a:rPr>
              <a:t>+</a:t>
            </a:r>
            <a:r>
              <a:rPr lang="en-US" sz="3200" b="0" dirty="0" smtClean="0">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Kỹ</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năng</a:t>
            </a:r>
            <a:r>
              <a:rPr lang="en-US" sz="3200" dirty="0" smtClean="0">
                <a:solidFill>
                  <a:srgbClr val="FF0000"/>
                </a:solidFill>
                <a:latin typeface="Times New Roman" panose="02020603050405020304" pitchFamily="18" charset="0"/>
                <a:cs typeface="Times New Roman" panose="02020603050405020304" pitchFamily="18" charset="0"/>
              </a:rPr>
              <a:t>: </a:t>
            </a:r>
          </a:p>
          <a:p>
            <a:pPr algn="just">
              <a:spcBef>
                <a:spcPts val="0"/>
              </a:spcBef>
            </a:pPr>
            <a:r>
              <a:rPr lang="en-US" sz="3200" b="0" dirty="0" smtClean="0">
                <a:latin typeface="Times New Roman" panose="02020603050405020304" pitchFamily="18" charset="0"/>
                <a:cs typeface="Times New Roman" panose="02020603050405020304" pitchFamily="18" charset="0"/>
              </a:rPr>
              <a:t>-</a:t>
            </a:r>
            <a:r>
              <a:rPr lang="en-US" sz="3200" b="0" dirty="0" smtClean="0">
                <a:solidFill>
                  <a:srgbClr val="FF0000"/>
                </a:solidFill>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Định</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hướng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các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hoạt</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động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giáo</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dục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âm</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nhạc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và</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tạo</a:t>
            </a:r>
            <a:r>
              <a:rPr lang="en-US" sz="3200" b="0" dirty="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hình</a:t>
            </a:r>
            <a:r>
              <a:rPr lang="en-US" sz="3200" b="0" dirty="0" smtClean="0">
                <a:latin typeface="Times New Roman" panose="02020603050405020304" pitchFamily="18" charset="0"/>
                <a:cs typeface="Times New Roman" panose="02020603050405020304" pitchFamily="18" charset="0"/>
              </a:rPr>
              <a:t> </a:t>
            </a:r>
            <a:r>
              <a:rPr lang="en-US" sz="3200" b="0" dirty="0">
                <a:latin typeface="Times New Roman" panose="02020603050405020304" pitchFamily="18" charset="0"/>
                <a:cs typeface="Times New Roman" panose="02020603050405020304" pitchFamily="18" charset="0"/>
              </a:rPr>
              <a:t>ở </a:t>
            </a:r>
            <a:r>
              <a:rPr lang="en-US" sz="3200" b="0" dirty="0" err="1">
                <a:latin typeface="Times New Roman" panose="02020603050405020304" pitchFamily="18" charset="0"/>
                <a:cs typeface="Times New Roman" panose="02020603050405020304" pitchFamily="18" charset="0"/>
              </a:rPr>
              <a:t>Nhà</a:t>
            </a:r>
            <a:r>
              <a:rPr lang="en-US" sz="3200" b="0" dirty="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và</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các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hình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thức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tổ</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chức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phù</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hợp</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nhà</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a:t>
            </a:r>
            <a:endParaRPr lang="en-US" sz="32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5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4" name="Rectangle 3"/>
          <p:cNvSpPr/>
          <p:nvPr/>
        </p:nvSpPr>
        <p:spPr>
          <a:xfrm>
            <a:off x="4147607" y="382227"/>
            <a:ext cx="7574508" cy="6001643"/>
          </a:xfrm>
          <a:prstGeom prst="rect">
            <a:avLst/>
          </a:prstGeom>
        </p:spPr>
        <p:txBody>
          <a:bodyPr wrap="square">
            <a:spAutoFit/>
          </a:bodyPr>
          <a:lstStyle/>
          <a:p>
            <a:pPr algn="just">
              <a:lnSpc>
                <a:spcPct val="150000"/>
              </a:lnSpc>
            </a:pPr>
            <a:r>
              <a:rPr lang="en-US" sz="3200" dirty="0" smtClean="0">
                <a:latin typeface="Times New Roman" panose="02020603050405020304" pitchFamily="18" charset="0"/>
                <a:cs typeface="Times New Roman" panose="02020603050405020304" pitchFamily="18" charset="0"/>
              </a:rPr>
              <a:t>- GV </a:t>
            </a:r>
            <a:r>
              <a:rPr lang="en-US" sz="3200" dirty="0" err="1" smtClean="0">
                <a:latin typeface="Times New Roman" panose="02020603050405020304" pitchFamily="18" charset="0"/>
                <a:cs typeface="Times New Roman" panose="02020603050405020304" pitchFamily="18" charset="0"/>
              </a:rPr>
              <a:t>cần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giúp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thú</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hưởng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nét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giọng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VĐTN</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2412767"/>
            <a:ext cx="3543868" cy="2657901"/>
          </a:xfrm>
          <a:prstGeom prst="rect">
            <a:avLst/>
          </a:prstGeom>
        </p:spPr>
      </p:pic>
    </p:spTree>
    <p:extLst>
      <p:ext uri="{BB962C8B-B14F-4D97-AF65-F5344CB8AC3E}">
        <p14:creationId xmlns:p14="http://schemas.microsoft.com/office/powerpoint/2010/main" val="92872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4" name="Rectangle 3"/>
          <p:cNvSpPr/>
          <p:nvPr/>
        </p:nvSpPr>
        <p:spPr>
          <a:xfrm>
            <a:off x="2167050" y="700974"/>
            <a:ext cx="7894879" cy="584775"/>
          </a:xfrm>
          <a:prstGeom prst="rect">
            <a:avLst/>
          </a:prstGeom>
        </p:spPr>
        <p:txBody>
          <a:bodyPr wrap="square">
            <a:spAutoFit/>
          </a:bodyPr>
          <a:lstStyle/>
          <a:p>
            <a:pPr algn="just"/>
            <a:r>
              <a:rPr lang="en-US" sz="3200" b="1" dirty="0" smtClean="0">
                <a:solidFill>
                  <a:srgbClr val="000099"/>
                </a:solidFill>
                <a:latin typeface="Times New Roman" panose="02020603050405020304" pitchFamily="18" charset="0"/>
                <a:cs typeface="Times New Roman" panose="02020603050405020304" pitchFamily="18" charset="0"/>
              </a:rPr>
              <a:t>b. </a:t>
            </a:r>
            <a:r>
              <a:rPr lang="en-US" sz="3200" b="1" dirty="0" err="1" smtClean="0">
                <a:solidFill>
                  <a:srgbClr val="000099"/>
                </a:solidFill>
                <a:latin typeface="Times New Roman" panose="02020603050405020304" pitchFamily="18" charset="0"/>
                <a:cs typeface="Times New Roman" panose="02020603050405020304" pitchFamily="18" charset="0"/>
              </a:rPr>
              <a:t>Nếu</a:t>
            </a:r>
            <a:r>
              <a:rPr lang="en-US" sz="3200" b="1" dirty="0" smtClean="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trọng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tâm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là</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nghe</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hát</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smtClean="0">
                <a:solidFill>
                  <a:srgbClr val="000099"/>
                </a:solidFill>
                <a:latin typeface="Times New Roman" panose="02020603050405020304" pitchFamily="18" charset="0"/>
                <a:cs typeface="Times New Roman" panose="02020603050405020304" pitchFamily="18" charset="0"/>
              </a:rPr>
              <a:t>cần</a:t>
            </a:r>
            <a:r>
              <a:rPr lang="en-US" sz="3200" b="1" dirty="0" smtClean="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phân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smtClean="0">
                <a:solidFill>
                  <a:srgbClr val="000099"/>
                </a:solidFill>
                <a:latin typeface="Times New Roman" panose="02020603050405020304" pitchFamily="18" charset="0"/>
                <a:cs typeface="Times New Roman" panose="02020603050405020304" pitchFamily="18" charset="0"/>
              </a:rPr>
              <a:t>biệt</a:t>
            </a:r>
            <a:endParaRPr lang="en-US" sz="3200" b="1" dirty="0">
              <a:solidFill>
                <a:srgbClr val="000099"/>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9488" y="2214301"/>
            <a:ext cx="2897983" cy="14006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825" y="2214301"/>
            <a:ext cx="3868350" cy="2572453"/>
          </a:xfrm>
          <a:prstGeom prst="ellipse">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 y="1851780"/>
            <a:ext cx="3333751" cy="1747838"/>
          </a:xfrm>
          <a:prstGeom prst="rect">
            <a:avLst/>
          </a:prstGeom>
          <a:ln>
            <a:noFill/>
          </a:ln>
          <a:effectLst>
            <a:softEdge rad="112500"/>
          </a:effectLst>
        </p:spPr>
      </p:pic>
      <p:sp>
        <p:nvSpPr>
          <p:cNvPr id="8" name="Rectangle 7"/>
          <p:cNvSpPr/>
          <p:nvPr/>
        </p:nvSpPr>
        <p:spPr>
          <a:xfrm>
            <a:off x="371888" y="3905740"/>
            <a:ext cx="3590325" cy="1077218"/>
          </a:xfrm>
          <a:prstGeom prst="rect">
            <a:avLst/>
          </a:prstGeom>
        </p:spPr>
        <p:txBody>
          <a:bodyPr wrap="square">
            <a:spAutoFit/>
          </a:bodyPr>
          <a:lstStyle/>
          <a:p>
            <a:pPr algn="ct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p>
          <a:p>
            <a:pPr algn="ct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p>
        </p:txBody>
      </p:sp>
      <p:sp>
        <p:nvSpPr>
          <p:cNvPr id="9" name="Rectangle 8"/>
          <p:cNvSpPr/>
          <p:nvPr/>
        </p:nvSpPr>
        <p:spPr>
          <a:xfrm>
            <a:off x="7410772" y="3931139"/>
            <a:ext cx="4536012" cy="1077218"/>
          </a:xfrm>
          <a:prstGeom prst="rect">
            <a:avLst/>
          </a:prstGeom>
        </p:spPr>
        <p:txBody>
          <a:bodyPr wrap="square">
            <a:spAutoFit/>
          </a:bodyPr>
          <a:lstStyle/>
          <a:p>
            <a:pPr algn="ctr"/>
            <a:r>
              <a:rPr lang="en-US" sz="3200" dirty="0" err="1" smtClean="0">
                <a:latin typeface="Times New Roman" panose="02020603050405020304" pitchFamily="18" charset="0"/>
                <a:cs typeface="Times New Roman" panose="02020603050405020304" pitchFamily="18" charset="0"/>
              </a:rPr>
              <a:t>Nghe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nhạc</a:t>
            </a:r>
            <a:r>
              <a:rPr lang="en-US" sz="3200" dirty="0" smtClean="0">
                <a:latin typeface="Times New Roman" panose="02020603050405020304" pitchFamily="18" charset="0"/>
                <a:cs typeface="Times New Roman" panose="02020603050405020304" pitchFamily="18" charset="0"/>
              </a:rPr>
              <a:t> </a:t>
            </a:r>
          </a:p>
          <a:p>
            <a:pPr algn="just"/>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57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80541" y="400557"/>
            <a:ext cx="11376296" cy="584775"/>
          </a:xfrm>
          <a:prstGeom prst="rect">
            <a:avLst/>
          </a:prstGeom>
        </p:spPr>
        <p:txBody>
          <a:bodyPr wrap="square">
            <a:spAutoFit/>
          </a:bodyPr>
          <a:lstStyle/>
          <a:p>
            <a:pPr algn="just"/>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Hoạt</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động</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a:solidFill>
                  <a:srgbClr val="000099"/>
                </a:solidFill>
                <a:latin typeface="Times New Roman" panose="02020603050405020304" pitchFamily="18" charset="0"/>
                <a:cs typeface="Times New Roman" panose="02020603050405020304" pitchFamily="18" charset="0"/>
              </a:rPr>
              <a:t>nghe</a:t>
            </a:r>
            <a:r>
              <a:rPr lang="en-US" sz="3200" dirty="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hát</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Tùy</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theo</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năng</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lực</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trẻ</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có</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các</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yêu</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cầu</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sau</a:t>
            </a:r>
            <a:r>
              <a:rPr lang="en-US" sz="3200" dirty="0" smtClean="0">
                <a:solidFill>
                  <a:srgbClr val="000099"/>
                </a:solidFill>
                <a:latin typeface="Times New Roman" panose="02020603050405020304" pitchFamily="18" charset="0"/>
                <a:cs typeface="Times New Roman" panose="02020603050405020304" pitchFamily="18" charset="0"/>
              </a:rPr>
              <a:t>:</a:t>
            </a:r>
            <a:endParaRPr lang="en-US" sz="3200" dirty="0">
              <a:solidFill>
                <a:srgbClr val="000099"/>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018571" y="1427550"/>
            <a:ext cx="9838266" cy="1257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thụ</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âm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cụ</a:t>
            </a:r>
            <a:r>
              <a:rPr lang="en-US" sz="3200" dirty="0" smtClean="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a:t>
            </a:r>
            <a:r>
              <a:rPr lang="en-US" sz="3200" i="1" dirty="0" err="1" smtClean="0">
                <a:latin typeface="Times New Roman" panose="02020603050405020304" pitchFamily="18" charset="0"/>
                <a:cs typeface="Times New Roman" panose="02020603050405020304" pitchFamily="18" charset="0"/>
              </a:rPr>
              <a:t>theo</a:t>
            </a:r>
            <a:r>
              <a:rPr lang="en-US" sz="3200" i="1" dirty="0" smtClean="0">
                <a:latin typeface="Times New Roman" panose="02020603050405020304" pitchFamily="18" charset="0"/>
                <a:cs typeface="Times New Roman" panose="02020603050405020304" pitchFamily="18" charset="0"/>
              </a:rPr>
              <a:t> CT </a:t>
            </a:r>
            <a:r>
              <a:rPr lang="en-US" sz="3200" i="1" dirty="0" err="1" smtClean="0">
                <a:latin typeface="Times New Roman" panose="02020603050405020304" pitchFamily="18" charset="0"/>
                <a:cs typeface="Times New Roman" panose="02020603050405020304" pitchFamily="18" charset="0"/>
              </a:rPr>
              <a:t>GDMN</a:t>
            </a:r>
            <a:r>
              <a:rPr lang="en-US" sz="3200" i="1" dirty="0" smtClean="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2018571" y="2990342"/>
            <a:ext cx="9838266" cy="1257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nghe</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hiểu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 </a:t>
            </a:r>
            <a:r>
              <a:rPr lang="en-US" sz="3200" i="1" dirty="0" smtClean="0">
                <a:latin typeface="Times New Roman" panose="02020603050405020304" pitchFamily="18" charset="0"/>
                <a:cs typeface="Times New Roman" panose="02020603050405020304" pitchFamily="18" charset="0"/>
              </a:rPr>
              <a:t>Theo </a:t>
            </a:r>
            <a:r>
              <a:rPr lang="en-US" sz="3200" i="1" dirty="0" err="1" smtClean="0">
                <a:latin typeface="Times New Roman" panose="02020603050405020304" pitchFamily="18" charset="0"/>
                <a:cs typeface="Times New Roman" panose="02020603050405020304" pitchFamily="18" charset="0"/>
              </a:rPr>
              <a:t>năng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lực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trẻ</a:t>
            </a:r>
            <a:r>
              <a:rPr lang="en-US" sz="3200" i="1" dirty="0" smtClean="0">
                <a:latin typeface="Times New Roman" panose="02020603050405020304" pitchFamily="18" charset="0"/>
                <a:cs typeface="Times New Roman" panose="02020603050405020304" pitchFamily="18" charset="0"/>
              </a:rPr>
              <a:t> </a:t>
            </a:r>
            <a:r>
              <a:rPr lang="en-US" sz="3200" i="1" dirty="0" smtClean="0">
                <a:solidFill>
                  <a:schemeClr val="tx2"/>
                </a:solidFill>
                <a:latin typeface="Times New Roman" panose="02020603050405020304" pitchFamily="18" charset="0"/>
                <a:cs typeface="Times New Roman" panose="02020603050405020304" pitchFamily="18" charset="0"/>
              </a:rPr>
              <a:t>(</a:t>
            </a:r>
            <a:r>
              <a:rPr lang="en-US" sz="3200" i="1" dirty="0" err="1" smtClean="0">
                <a:solidFill>
                  <a:schemeClr val="tx2"/>
                </a:solidFill>
                <a:latin typeface="Times New Roman" panose="02020603050405020304" pitchFamily="18" charset="0"/>
                <a:cs typeface="Times New Roman" panose="02020603050405020304" pitchFamily="18" charset="0"/>
              </a:rPr>
              <a:t>PTCT</a:t>
            </a:r>
            <a:r>
              <a:rPr lang="en-US" sz="3200" i="1" dirty="0" smtClean="0">
                <a:solidFill>
                  <a:schemeClr val="tx2"/>
                </a:solidFill>
                <a:latin typeface="Times New Roman" panose="02020603050405020304" pitchFamily="18" charset="0"/>
                <a:cs typeface="Times New Roman" panose="02020603050405020304" pitchFamily="18" charset="0"/>
              </a:rPr>
              <a:t>)</a:t>
            </a:r>
            <a:endParaRPr lang="en-US" sz="3200" i="1" dirty="0">
              <a:solidFill>
                <a:schemeClr val="tx2"/>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018570" y="4634461"/>
            <a:ext cx="9838267" cy="1257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sz="2800" dirty="0" smtClean="0">
              <a:latin typeface="Arial" pitchFamily="34" charset="0"/>
              <a:cs typeface="Arial" pitchFamily="34" charset="0"/>
            </a:endParaRPr>
          </a:p>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nghe</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hiểu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tươi</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i="1" dirty="0" smtClean="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Theo </a:t>
            </a:r>
            <a:r>
              <a:rPr lang="en-US" sz="3200" i="1" dirty="0" err="1">
                <a:latin typeface="Times New Roman" panose="02020603050405020304" pitchFamily="18" charset="0"/>
                <a:cs typeface="Times New Roman" panose="02020603050405020304" pitchFamily="18" charset="0"/>
              </a:rPr>
              <a:t>năng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lực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trẻ</a:t>
            </a:r>
            <a:r>
              <a:rPr lang="en-US" sz="3200" i="1" dirty="0">
                <a:latin typeface="Times New Roman" panose="02020603050405020304" pitchFamily="18" charset="0"/>
                <a:cs typeface="Times New Roman" panose="02020603050405020304" pitchFamily="18" charset="0"/>
              </a:rPr>
              <a:t> </a:t>
            </a:r>
            <a:r>
              <a:rPr lang="en-US" sz="3200" i="1" dirty="0">
                <a:solidFill>
                  <a:schemeClr val="tx2"/>
                </a:solidFill>
                <a:latin typeface="Times New Roman" panose="02020603050405020304" pitchFamily="18" charset="0"/>
                <a:cs typeface="Times New Roman" panose="02020603050405020304" pitchFamily="18" charset="0"/>
              </a:rPr>
              <a:t>(</a:t>
            </a:r>
            <a:r>
              <a:rPr lang="en-US" sz="3200" i="1" dirty="0" err="1">
                <a:solidFill>
                  <a:schemeClr val="tx2"/>
                </a:solidFill>
                <a:latin typeface="Times New Roman" panose="02020603050405020304" pitchFamily="18" charset="0"/>
                <a:cs typeface="Times New Roman" panose="02020603050405020304" pitchFamily="18" charset="0"/>
              </a:rPr>
              <a:t>PTCT</a:t>
            </a:r>
            <a:r>
              <a:rPr lang="en-US" sz="3200" i="1" dirty="0">
                <a:solidFill>
                  <a:schemeClr val="tx2"/>
                </a:solidFill>
                <a:latin typeface="Times New Roman" panose="02020603050405020304" pitchFamily="18" charset="0"/>
                <a:cs typeface="Times New Roman" panose="02020603050405020304" pitchFamily="18" charset="0"/>
              </a:rPr>
              <a:t>)</a:t>
            </a:r>
          </a:p>
          <a:p>
            <a:pPr algn="just"/>
            <a:endParaRPr lang="en-US" sz="2800" dirty="0">
              <a:latin typeface="Arial" pitchFamily="34" charset="0"/>
              <a:cs typeface="Arial"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9956"/>
          <a:stretch/>
        </p:blipFill>
        <p:spPr>
          <a:xfrm flipH="1">
            <a:off x="316768" y="2990342"/>
            <a:ext cx="1436134" cy="11953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4501" y="1524000"/>
            <a:ext cx="1547800" cy="1160850"/>
          </a:xfrm>
          <a:prstGeom prst="ellipse">
            <a:avLst/>
          </a:prstGeom>
          <a:ln>
            <a:noFill/>
          </a:ln>
          <a:effectLst>
            <a:softEdge rad="11250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8751" y="4634461"/>
            <a:ext cx="1732165" cy="1289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69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4" name="Rectangle 3"/>
          <p:cNvSpPr/>
          <p:nvPr/>
        </p:nvSpPr>
        <p:spPr>
          <a:xfrm>
            <a:off x="1531620" y="283698"/>
            <a:ext cx="8846820" cy="4524315"/>
          </a:xfrm>
          <a:prstGeom prst="rect">
            <a:avLst/>
          </a:prstGeom>
        </p:spPr>
        <p:txBody>
          <a:bodyPr wrap="square">
            <a:spAutoFit/>
          </a:bodyPr>
          <a:lstStyle/>
          <a:p>
            <a:pPr algn="just">
              <a:lnSpc>
                <a:spcPct val="150000"/>
              </a:lnSpc>
            </a:pPr>
            <a:r>
              <a:rPr lang="en-US" sz="2800" dirty="0" smtClean="0"/>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(3-12 </a:t>
            </a:r>
            <a:r>
              <a:rPr lang="en-US" sz="3200" dirty="0" err="1" smtClean="0">
                <a:latin typeface="Times New Roman" panose="02020603050405020304" pitchFamily="18" charset="0"/>
                <a:cs typeface="Times New Roman" panose="02020603050405020304" pitchFamily="18" charset="0"/>
              </a:rPr>
              <a:t>tháng</a:t>
            </a:r>
            <a:r>
              <a:rPr lang="en-US" sz="3200" dirty="0" smtClean="0">
                <a:latin typeface="Times New Roman" panose="02020603050405020304" pitchFamily="18" charset="0"/>
                <a:cs typeface="Times New Roman" panose="02020603050405020304" pitchFamily="18" charset="0"/>
              </a:rPr>
              <a:t>)</a:t>
            </a: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GV</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t</a:t>
            </a:r>
            <a:r>
              <a:rPr lang="vi-VN" sz="3200" dirty="0" smtClean="0">
                <a:latin typeface="Times New Roman" panose="02020603050405020304" pitchFamily="18" charset="0"/>
                <a:cs typeface="Times New Roman" panose="02020603050405020304" pitchFamily="18" charset="0"/>
              </a:rPr>
              <a:t>rẻ chưa </a:t>
            </a:r>
            <a:r>
              <a:rPr lang="vi-VN" sz="3200" dirty="0">
                <a:latin typeface="Times New Roman" panose="02020603050405020304" pitchFamily="18" charset="0"/>
                <a:cs typeface="Times New Roman" panose="02020603050405020304" pitchFamily="18" charset="0"/>
              </a:rPr>
              <a:t>có kỹ năng nói toàn </a:t>
            </a:r>
            <a:r>
              <a:rPr lang="vi-VN" sz="3200" dirty="0" smtClean="0">
                <a:latin typeface="Times New Roman" panose="02020603050405020304" pitchFamily="18" charset="0"/>
                <a:cs typeface="Times New Roman" panose="02020603050405020304" pitchFamily="18" charset="0"/>
              </a:rPr>
              <a:t>diện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chưa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tâm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lý</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lưu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xúc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vậy</a:t>
            </a:r>
            <a:r>
              <a:rPr lang="en-US" sz="3200" dirty="0" smtClean="0">
                <a:latin typeface="Times New Roman" panose="02020603050405020304" pitchFamily="18" charset="0"/>
                <a:cs typeface="Times New Roman" panose="02020603050405020304" pitchFamily="18" charset="0"/>
              </a:rPr>
              <a:t> n</a:t>
            </a:r>
            <a:r>
              <a:rPr lang="vi-VN" sz="3200" dirty="0" smtClean="0">
                <a:latin typeface="Times New Roman" panose="02020603050405020304" pitchFamily="18" charset="0"/>
                <a:cs typeface="Times New Roman" panose="02020603050405020304" pitchFamily="18" charset="0"/>
              </a:rPr>
              <a:t>ghe </a:t>
            </a: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sẽ </a:t>
            </a:r>
            <a:r>
              <a:rPr lang="vi-VN" sz="3200" dirty="0">
                <a:latin typeface="Times New Roman" panose="02020603050405020304" pitchFamily="18" charset="0"/>
                <a:cs typeface="Times New Roman" panose="02020603050405020304" pitchFamily="18" charset="0"/>
              </a:rPr>
              <a:t>giúp trẻ</a:t>
            </a:r>
            <a:r>
              <a:rPr lang="vi-VN" sz="3200" b="1"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cảm </a:t>
            </a:r>
            <a:r>
              <a:rPr lang="vi-VN" sz="3200" dirty="0">
                <a:latin typeface="Times New Roman" panose="02020603050405020304" pitchFamily="18" charset="0"/>
                <a:cs typeface="Times New Roman" panose="02020603050405020304" pitchFamily="18" charset="0"/>
              </a:rPr>
              <a:t>giác an </a:t>
            </a:r>
            <a:r>
              <a:rPr lang="vi-VN" sz="3200" dirty="0" smtClean="0">
                <a:latin typeface="Times New Roman" panose="02020603050405020304" pitchFamily="18" charset="0"/>
                <a:cs typeface="Times New Roman" panose="02020603050405020304" pitchFamily="18" charset="0"/>
              </a:rPr>
              <a:t>toàn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85586"/>
            <a:ext cx="4079971" cy="2739834"/>
          </a:xfrm>
          <a:prstGeom prst="ellipse">
            <a:avLst/>
          </a:prstGeom>
          <a:ln>
            <a:noFill/>
          </a:ln>
          <a:effectLst>
            <a:softEdge rad="112500"/>
          </a:effectLst>
        </p:spPr>
      </p:pic>
    </p:spTree>
    <p:extLst>
      <p:ext uri="{BB962C8B-B14F-4D97-AF65-F5344CB8AC3E}">
        <p14:creationId xmlns:p14="http://schemas.microsoft.com/office/powerpoint/2010/main" val="21054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94688" y="198999"/>
            <a:ext cx="9846860" cy="4524315"/>
          </a:xfrm>
          <a:prstGeom prst="rect">
            <a:avLst/>
          </a:prstGeom>
        </p:spPr>
        <p:txBody>
          <a:bodyPr wrap="square">
            <a:spAutoFit/>
          </a:bodyPr>
          <a:lstStyle/>
          <a:p>
            <a:pPr marL="457200" indent="-457200" algn="just">
              <a:lnSpc>
                <a:spcPct val="150000"/>
              </a:lnSpc>
              <a:buFont typeface="Arial" charset="0"/>
              <a:buChar char="•"/>
            </a:pPr>
            <a:r>
              <a:rPr lang="en-US" sz="3200" b="1" dirty="0" err="1" smtClean="0">
                <a:solidFill>
                  <a:srgbClr val="0000FF"/>
                </a:solidFill>
                <a:latin typeface="Times New Roman" panose="02020603050405020304" pitchFamily="18" charset="0"/>
                <a:cs typeface="Times New Roman" panose="02020603050405020304" pitchFamily="18" charset="0"/>
              </a:rPr>
              <a:t>Nghe</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qua </a:t>
            </a:r>
            <a:r>
              <a:rPr lang="en-US" sz="3200" dirty="0" err="1" smtClean="0">
                <a:latin typeface="Times New Roman" panose="02020603050405020304" pitchFamily="18" charset="0"/>
                <a:cs typeface="Times New Roman" panose="02020603050405020304" pitchFamily="18" charset="0"/>
              </a:rPr>
              <a:t>catset</a:t>
            </a:r>
            <a:r>
              <a:rPr lang="en-US" sz="3200" dirty="0" smtClean="0">
                <a:latin typeface="Times New Roman" panose="02020603050405020304" pitchFamily="18" charset="0"/>
                <a:cs typeface="Times New Roman" panose="02020603050405020304" pitchFamily="18" charset="0"/>
              </a:rPr>
              <a:t>);</a:t>
            </a: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GV</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quen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smtClean="0">
                <a:latin typeface="Times New Roman" panose="02020603050405020304" pitchFamily="18" charset="0"/>
                <a:cs typeface="Times New Roman" panose="02020603050405020304" pitchFamily="18" charset="0"/>
              </a:rPr>
              <a:t>đơn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a:t>
            </a: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minh </a:t>
            </a:r>
            <a:r>
              <a:rPr lang="en-US" sz="3200" dirty="0" err="1" smtClean="0">
                <a:latin typeface="Times New Roman" panose="02020603050405020304" pitchFamily="18" charset="0"/>
                <a:cs typeface="Times New Roman" panose="02020603050405020304" pitchFamily="18" charset="0"/>
              </a:rPr>
              <a:t>họa</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gũi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vuốt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tóc</a:t>
            </a:r>
            <a:r>
              <a:rPr lang="en-US" sz="3200" dirty="0" smtClean="0">
                <a:latin typeface="Times New Roman" panose="02020603050405020304" pitchFamily="18" charset="0"/>
                <a:cs typeface="Times New Roman" panose="02020603050405020304" pitchFamily="18" charset="0"/>
              </a:rPr>
              <a:t>…</a:t>
            </a:r>
          </a:p>
          <a:p>
            <a:pPr algn="just">
              <a:lnSpc>
                <a:spcPct val="150000"/>
              </a:lnSpc>
            </a:pPr>
            <a:r>
              <a:rPr lang="en-US" sz="3200" b="1" dirty="0">
                <a:solidFill>
                  <a:schemeClr val="tx2"/>
                </a:solidFill>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sẽ</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ham </a:t>
            </a:r>
            <a:r>
              <a:rPr lang="en-US" sz="3200" dirty="0" err="1" smtClean="0">
                <a:latin typeface="Times New Roman" panose="02020603050405020304" pitchFamily="18" charset="0"/>
                <a:cs typeface="Times New Roman" panose="02020603050405020304" pitchFamily="18" charset="0"/>
              </a:rPr>
              <a:t>thích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xúc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âm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nhạc</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88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p:cNvSpPr/>
          <p:nvPr/>
        </p:nvSpPr>
        <p:spPr>
          <a:xfrm>
            <a:off x="1079468" y="1078679"/>
            <a:ext cx="10121933" cy="3046988"/>
          </a:xfrm>
          <a:prstGeom prst="rect">
            <a:avLst/>
          </a:prstGeom>
        </p:spPr>
        <p:txBody>
          <a:bodyPr wrap="square">
            <a:spAutoFit/>
          </a:bodyPr>
          <a:lstStyle/>
          <a:p>
            <a:pPr marL="457200" indent="-457200" algn="just">
              <a:lnSpc>
                <a:spcPct val="150000"/>
              </a:lnSpc>
              <a:buFontTx/>
              <a:buChar char="-"/>
            </a:pP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GV</a:t>
            </a:r>
            <a:r>
              <a:rPr lang="en-US" sz="3200" dirty="0" smtClean="0">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hạn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chế</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dung </a:t>
            </a:r>
            <a:r>
              <a:rPr lang="en-US" sz="3200" dirty="0" err="1" smtClean="0">
                <a:latin typeface="Times New Roman" panose="02020603050405020304" pitchFamily="18" charset="0"/>
                <a:cs typeface="Times New Roman" panose="02020603050405020304" pitchFamily="18" charset="0"/>
              </a:rPr>
              <a:t>liên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tiếp</a:t>
            </a:r>
            <a:r>
              <a:rPr lang="en-US" sz="3200" dirty="0" smtClean="0">
                <a:latin typeface="Times New Roman" panose="02020603050405020304" pitchFamily="18" charset="0"/>
                <a:cs typeface="Times New Roman" panose="02020603050405020304" pitchFamily="18" charset="0"/>
              </a:rPr>
              <a:t>;  </a:t>
            </a:r>
            <a:r>
              <a:rPr lang="en-US" sz="3200" b="1" dirty="0" smtClean="0">
                <a:solidFill>
                  <a:srgbClr val="C00000"/>
                </a:solidFill>
                <a:latin typeface="Times New Roman" panose="02020603050405020304" pitchFamily="18" charset="0"/>
                <a:cs typeface="Times New Roman" panose="02020603050405020304" pitchFamily="18" charset="0"/>
              </a:rPr>
              <a:t>-&gt;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vì</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ý -&gt; </a:t>
            </a:r>
            <a:r>
              <a:rPr lang="en-US" sz="3200" dirty="0" err="1" smtClean="0">
                <a:latin typeface="Times New Roman" panose="02020603050405020304" pitchFamily="18" charset="0"/>
                <a:cs typeface="Times New Roman" panose="02020603050405020304" pitchFamily="18" charset="0"/>
              </a:rPr>
              <a:t>MĐYC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3861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p:cNvSpPr/>
          <p:nvPr/>
        </p:nvSpPr>
        <p:spPr>
          <a:xfrm>
            <a:off x="1051139" y="0"/>
            <a:ext cx="10405849" cy="5171737"/>
          </a:xfrm>
          <a:prstGeom prst="rect">
            <a:avLst/>
          </a:prstGeom>
        </p:spPr>
        <p:txBody>
          <a:bodyPr wrap="square">
            <a:spAutoFit/>
          </a:bodyPr>
          <a:lstStyle/>
          <a:p>
            <a:pPr algn="just">
              <a:lnSpc>
                <a:spcPct val="150000"/>
              </a:lnSpc>
            </a:pP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Nghe</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nhạc</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GV</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dung </a:t>
            </a:r>
            <a:r>
              <a:rPr lang="en-US" sz="3200" dirty="0" err="1" smtClean="0">
                <a:latin typeface="Times New Roman" panose="02020603050405020304" pitchFamily="18" charset="0"/>
                <a:cs typeface="Times New Roman" panose="02020603050405020304" pitchFamily="18" charset="0"/>
              </a:rPr>
              <a:t>đơn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 minh </a:t>
            </a:r>
            <a:r>
              <a:rPr lang="en-US" sz="3200" dirty="0" err="1" smtClean="0">
                <a:latin typeface="Times New Roman" panose="02020603050405020304" pitchFamily="18" charset="0"/>
                <a:cs typeface="Times New Roman" panose="02020603050405020304" pitchFamily="18" charset="0"/>
              </a:rPr>
              <a:t>họa</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GV</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nhạc</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C00000"/>
                </a:solidFill>
                <a:latin typeface="Times New Roman" panose="02020603050405020304" pitchFamily="18" charset="0"/>
                <a:cs typeface="Times New Roman" panose="02020603050405020304" pitchFamily="18" charset="0"/>
              </a:rPr>
              <a:t>-&gt;</a:t>
            </a:r>
            <a:r>
              <a:rPr lang="en-US" sz="3200" b="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Dần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sẽ</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ham </a:t>
            </a:r>
            <a:r>
              <a:rPr lang="en-US" sz="3200" dirty="0" err="1">
                <a:latin typeface="Times New Roman" panose="02020603050405020304" pitchFamily="18" charset="0"/>
                <a:cs typeface="Times New Roman" panose="02020603050405020304" pitchFamily="18" charset="0"/>
              </a:rPr>
              <a:t>thích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ở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a:t>
            </a: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Tùy</a:t>
            </a:r>
            <a:r>
              <a:rPr lang="en-US" sz="3200" dirty="0" smtClean="0">
                <a:latin typeface="Times New Roman" panose="02020603050405020304" pitchFamily="18" charset="0"/>
                <a:cs typeface="Times New Roman" panose="02020603050405020304" pitchFamily="18" charset="0"/>
              </a:rPr>
              <a:t> MĐYC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GV </a:t>
            </a:r>
            <a:r>
              <a:rPr lang="en-US" sz="3200" dirty="0" err="1" smtClean="0">
                <a:latin typeface="Times New Roman" panose="02020603050405020304" pitchFamily="18" charset="0"/>
                <a:cs typeface="Times New Roman" panose="02020603050405020304" pitchFamily="18" charset="0"/>
              </a:rPr>
              <a:t>linh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nghe</a:t>
            </a:r>
            <a:r>
              <a:rPr lang="en-US" sz="3200" dirty="0" smtClean="0">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giai</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điệu</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nhạc</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21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4" name="Rectangle 3"/>
          <p:cNvSpPr/>
          <p:nvPr/>
        </p:nvSpPr>
        <p:spPr>
          <a:xfrm>
            <a:off x="228601" y="1379108"/>
            <a:ext cx="7299189" cy="4524315"/>
          </a:xfrm>
          <a:prstGeom prst="rect">
            <a:avLst/>
          </a:prstGeom>
        </p:spPr>
        <p:txBody>
          <a:bodyPr wrap="square">
            <a:spAutoFit/>
          </a:bodyPr>
          <a:lstStyle/>
          <a:p>
            <a:pPr algn="just">
              <a:lnSpc>
                <a:spcPct val="150000"/>
              </a:lnSpc>
            </a:pPr>
            <a:r>
              <a:rPr lang="en-US" sz="3200" b="1" dirty="0" smtClean="0">
                <a:solidFill>
                  <a:srgbClr val="000099"/>
                </a:solidFill>
                <a:latin typeface="Times New Roman" panose="02020603050405020304" pitchFamily="18" charset="0"/>
                <a:cs typeface="Times New Roman" panose="02020603050405020304" pitchFamily="18" charset="0"/>
              </a:rPr>
              <a:t>c. </a:t>
            </a:r>
            <a:r>
              <a:rPr lang="en-US" sz="3200" b="1" dirty="0" err="1" smtClean="0">
                <a:solidFill>
                  <a:srgbClr val="000099"/>
                </a:solidFill>
                <a:latin typeface="Times New Roman" panose="02020603050405020304" pitchFamily="18" charset="0"/>
                <a:cs typeface="Times New Roman" panose="02020603050405020304" pitchFamily="18" charset="0"/>
              </a:rPr>
              <a:t>Trọng</a:t>
            </a:r>
            <a:r>
              <a:rPr lang="en-US" sz="3200" b="1" dirty="0" smtClean="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tâm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là</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vận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động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theo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smtClean="0">
                <a:solidFill>
                  <a:srgbClr val="000099"/>
                </a:solidFill>
                <a:latin typeface="Times New Roman" panose="02020603050405020304" pitchFamily="18" charset="0"/>
                <a:cs typeface="Times New Roman" panose="02020603050405020304" pitchFamily="18" charset="0"/>
              </a:rPr>
              <a:t>nhạc</a:t>
            </a:r>
            <a:endParaRPr lang="en-US" sz="3200" b="1" dirty="0" smtClean="0">
              <a:solidFill>
                <a:srgbClr val="000099"/>
              </a:solidFill>
              <a:latin typeface="Times New Roman" panose="02020603050405020304" pitchFamily="18" charset="0"/>
              <a:cs typeface="Times New Roman" panose="02020603050405020304" pitchFamily="18" charset="0"/>
            </a:endParaRP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NT (</a:t>
            </a:r>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minh </a:t>
            </a:r>
            <a:r>
              <a:rPr lang="en-US" sz="3200" dirty="0" err="1">
                <a:latin typeface="Times New Roman" panose="02020603050405020304" pitchFamily="18" charset="0"/>
                <a:cs typeface="Times New Roman" panose="02020603050405020304" pitchFamily="18" charset="0"/>
              </a:rPr>
              <a:t>họa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theo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nhịp</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múa</a:t>
            </a:r>
            <a:r>
              <a:rPr lang="en-US" sz="3200" dirty="0" smtClean="0">
                <a:solidFill>
                  <a:srgbClr val="C00000"/>
                </a:solidFill>
                <a:latin typeface="Times New Roman" panose="02020603050405020304" pitchFamily="18" charset="0"/>
                <a:cs typeface="Times New Roman" panose="02020603050405020304" pitchFamily="18" charset="0"/>
              </a:rPr>
              <a:t> 2-3 </a:t>
            </a:r>
            <a:r>
              <a:rPr lang="en-US" sz="3200" dirty="0" err="1" smtClean="0">
                <a:solidFill>
                  <a:srgbClr val="C00000"/>
                </a:solidFill>
                <a:latin typeface="Times New Roman" panose="02020603050405020304" pitchFamily="18" charset="0"/>
                <a:cs typeface="Times New Roman" panose="02020603050405020304" pitchFamily="18" charset="0"/>
              </a:rPr>
              <a:t>vận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động</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đơn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giản</a:t>
            </a:r>
            <a:r>
              <a:rPr lang="en-US" sz="3200" dirty="0" smtClean="0">
                <a:solidFill>
                  <a:srgbClr val="C00000"/>
                </a:solidFill>
                <a:latin typeface="Times New Roman" panose="02020603050405020304" pitchFamily="18" charset="0"/>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GV</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MĐYC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150" y="1979113"/>
            <a:ext cx="4155461" cy="2770307"/>
          </a:xfrm>
          <a:prstGeom prst="rect">
            <a:avLst/>
          </a:prstGeom>
          <a:ln>
            <a:noFill/>
          </a:ln>
          <a:effectLst>
            <a:softEdge rad="112500"/>
          </a:effectLst>
        </p:spPr>
      </p:pic>
    </p:spTree>
    <p:extLst>
      <p:ext uri="{BB962C8B-B14F-4D97-AF65-F5344CB8AC3E}">
        <p14:creationId xmlns:p14="http://schemas.microsoft.com/office/powerpoint/2010/main" val="125525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p:cNvSpPr/>
          <p:nvPr/>
        </p:nvSpPr>
        <p:spPr>
          <a:xfrm>
            <a:off x="894570" y="232025"/>
            <a:ext cx="10500261" cy="3785652"/>
          </a:xfrm>
          <a:prstGeom prst="rect">
            <a:avLst/>
          </a:prstGeom>
        </p:spPr>
        <p:txBody>
          <a:bodyPr wrap="square">
            <a:spAutoFit/>
          </a:bodyPr>
          <a:lstStyle/>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giờ</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chọn</a:t>
            </a:r>
            <a:r>
              <a:rPr lang="en-US" sz="3200" dirty="0" smtClean="0">
                <a:latin typeface="Times New Roman" panose="02020603050405020304" pitchFamily="18" charset="0"/>
                <a:cs typeface="Times New Roman" panose="02020603050405020304" pitchFamily="18" charset="0"/>
              </a:rPr>
              <a:t> 01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GV</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giúp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hứng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a:t>
            </a:r>
          </a:p>
          <a:p>
            <a:pPr algn="just">
              <a:lnSpc>
                <a:spcPct val="150000"/>
              </a:lnSpc>
            </a:pP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VĐ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nhẹn</a:t>
            </a:r>
            <a:r>
              <a:rPr lang="en-US" sz="32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017" y="4382489"/>
            <a:ext cx="3791493" cy="1943600"/>
          </a:xfrm>
          <a:prstGeom prst="rect">
            <a:avLst/>
          </a:prstGeom>
        </p:spPr>
      </p:pic>
    </p:spTree>
    <p:extLst>
      <p:ext uri="{BB962C8B-B14F-4D97-AF65-F5344CB8AC3E}">
        <p14:creationId xmlns:p14="http://schemas.microsoft.com/office/powerpoint/2010/main" val="8065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075" y="148420"/>
            <a:ext cx="3976957" cy="2485598"/>
          </a:xfrm>
          <a:prstGeom prst="rect">
            <a:avLst/>
          </a:prstGeom>
        </p:spPr>
      </p:pic>
      <p:sp>
        <p:nvSpPr>
          <p:cNvPr id="3" name="Content Placeholder 2"/>
          <p:cNvSpPr>
            <a:spLocks noGrp="1"/>
          </p:cNvSpPr>
          <p:nvPr>
            <p:ph idx="1"/>
          </p:nvPr>
        </p:nvSpPr>
        <p:spPr>
          <a:xfrm>
            <a:off x="765761" y="2052874"/>
            <a:ext cx="10910423" cy="3486280"/>
          </a:xfrm>
        </p:spPr>
        <p:txBody>
          <a:bodyPr>
            <a:normAutofit/>
          </a:bodyPr>
          <a:lstStyle/>
          <a:p>
            <a:pPr algn="just">
              <a:lnSpc>
                <a:spcPct val="150000"/>
              </a:lnSpc>
            </a:pPr>
            <a:r>
              <a:rPr lang="en-US" sz="3200" dirty="0" smtClean="0">
                <a:solidFill>
                  <a:srgbClr val="000099"/>
                </a:solidFill>
                <a:latin typeface="Times New Roman" panose="02020603050405020304" pitchFamily="18" charset="0"/>
                <a:cs typeface="Times New Roman" panose="02020603050405020304" pitchFamily="18" charset="0"/>
              </a:rPr>
              <a:t>d. </a:t>
            </a:r>
            <a:r>
              <a:rPr lang="en-US" sz="3200" dirty="0" err="1" smtClean="0">
                <a:solidFill>
                  <a:srgbClr val="000099"/>
                </a:solidFill>
                <a:latin typeface="Times New Roman" panose="02020603050405020304" pitchFamily="18" charset="0"/>
                <a:cs typeface="Times New Roman" panose="02020603050405020304" pitchFamily="18" charset="0"/>
              </a:rPr>
              <a:t>Đối</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với</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Trò</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chơi</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Âm</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nhạc</a:t>
            </a:r>
            <a:endParaRPr lang="en-US" sz="3200" dirty="0" smtClean="0">
              <a:solidFill>
                <a:srgbClr val="000099"/>
              </a:solidFill>
              <a:latin typeface="Times New Roman" panose="02020603050405020304" pitchFamily="18" charset="0"/>
              <a:cs typeface="Times New Roman" panose="02020603050405020304" pitchFamily="18" charset="0"/>
            </a:endParaRPr>
          </a:p>
          <a:p>
            <a:pPr algn="just">
              <a:lnSpc>
                <a:spcPct val="150000"/>
              </a:lnSpc>
            </a:pP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GV</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có</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thể</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tiến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hành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làm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quen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cách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chơi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nội</a:t>
            </a:r>
            <a:r>
              <a:rPr lang="en-US" sz="3200" b="0" dirty="0" smtClean="0">
                <a:latin typeface="Times New Roman" panose="02020603050405020304" pitchFamily="18" charset="0"/>
                <a:cs typeface="Times New Roman" panose="02020603050405020304" pitchFamily="18" charset="0"/>
              </a:rPr>
              <a:t> dung </a:t>
            </a:r>
            <a:r>
              <a:rPr lang="en-US" sz="3200" b="0" dirty="0" err="1" smtClean="0">
                <a:latin typeface="Times New Roman" panose="02020603050405020304" pitchFamily="18" charset="0"/>
                <a:cs typeface="Times New Roman" panose="02020603050405020304" pitchFamily="18" charset="0"/>
              </a:rPr>
              <a:t>chơi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mọi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lúc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mọi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nơi</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Không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nhất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thiết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chọn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động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này</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là</a:t>
            </a:r>
            <a:r>
              <a:rPr lang="en-US" sz="3200" b="0" dirty="0" smtClean="0">
                <a:latin typeface="Times New Roman" panose="02020603050405020304" pitchFamily="18" charset="0"/>
                <a:cs typeface="Times New Roman" panose="02020603050405020304" pitchFamily="18" charset="0"/>
              </a:rPr>
              <a:t> </a:t>
            </a:r>
            <a:r>
              <a:rPr lang="en-US" sz="3200" b="0" dirty="0" err="1" smtClean="0">
                <a:solidFill>
                  <a:srgbClr val="C00000"/>
                </a:solidFill>
                <a:latin typeface="Times New Roman" panose="02020603050405020304" pitchFamily="18" charset="0"/>
                <a:cs typeface="Times New Roman" panose="02020603050405020304" pitchFamily="18" charset="0"/>
              </a:rPr>
              <a:t>trọng</a:t>
            </a:r>
            <a:r>
              <a:rPr lang="en-US" sz="3200" b="0" dirty="0" smtClean="0">
                <a:solidFill>
                  <a:srgbClr val="C00000"/>
                </a:solidFill>
                <a:latin typeface="Times New Roman" panose="02020603050405020304" pitchFamily="18" charset="0"/>
                <a:cs typeface="Times New Roman" panose="02020603050405020304" pitchFamily="18" charset="0"/>
              </a:rPr>
              <a:t> </a:t>
            </a:r>
            <a:r>
              <a:rPr lang="en-US" sz="3200" b="0" dirty="0" err="1" smtClean="0">
                <a:solidFill>
                  <a:srgbClr val="C00000"/>
                </a:solidFill>
                <a:latin typeface="Times New Roman" panose="02020603050405020304" pitchFamily="18" charset="0"/>
                <a:cs typeface="Times New Roman" panose="02020603050405020304" pitchFamily="18" charset="0"/>
              </a:rPr>
              <a:t>tâm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Chỉ</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sử</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dụng</a:t>
            </a:r>
            <a:r>
              <a:rPr lang="en-US" sz="3200" b="0" dirty="0" smtClean="0">
                <a:latin typeface="Times New Roman" panose="02020603050405020304" pitchFamily="18" charset="0"/>
                <a:cs typeface="Times New Roman" panose="02020603050405020304" pitchFamily="18" charset="0"/>
              </a:rPr>
              <a:t> </a:t>
            </a:r>
            <a:r>
              <a:rPr lang="en-US" sz="3200" b="0" dirty="0" err="1" smtClean="0">
                <a:solidFill>
                  <a:srgbClr val="C00000"/>
                </a:solidFill>
                <a:latin typeface="Times New Roman" panose="02020603050405020304" pitchFamily="18" charset="0"/>
                <a:cs typeface="Times New Roman" panose="02020603050405020304" pitchFamily="18" charset="0"/>
              </a:rPr>
              <a:t>hỗ</a:t>
            </a:r>
            <a:r>
              <a:rPr lang="en-US" sz="3200" b="0" dirty="0" smtClean="0">
                <a:solidFill>
                  <a:srgbClr val="C00000"/>
                </a:solidFill>
                <a:latin typeface="Times New Roman" panose="02020603050405020304" pitchFamily="18" charset="0"/>
                <a:cs typeface="Times New Roman" panose="02020603050405020304" pitchFamily="18" charset="0"/>
              </a:rPr>
              <a:t> </a:t>
            </a:r>
            <a:r>
              <a:rPr lang="en-US" sz="3200" b="0" dirty="0" err="1" smtClean="0">
                <a:solidFill>
                  <a:srgbClr val="C00000"/>
                </a:solidFill>
                <a:latin typeface="Times New Roman" panose="02020603050405020304" pitchFamily="18" charset="0"/>
                <a:cs typeface="Times New Roman" panose="02020603050405020304" pitchFamily="18" charset="0"/>
              </a:rPr>
              <a:t>trợ</a:t>
            </a:r>
            <a:r>
              <a:rPr lang="en-US" sz="3200" b="0" dirty="0" smtClean="0">
                <a:solidFill>
                  <a:srgbClr val="C00000"/>
                </a:solidFill>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trong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động</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giáo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dục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âm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nhạc</a:t>
            </a:r>
            <a:r>
              <a:rPr lang="en-US" sz="3200" b="0" dirty="0" smtClean="0">
                <a:latin typeface="Times New Roman" panose="02020603050405020304" pitchFamily="18" charset="0"/>
                <a:cs typeface="Times New Roman" panose="02020603050405020304" pitchFamily="18" charset="0"/>
              </a:rPr>
              <a:t>.</a:t>
            </a:r>
            <a:endParaRPr lang="en-US" sz="32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8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026695" y="1518251"/>
            <a:ext cx="10074442" cy="4524315"/>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vi-VN" sz="3200" dirty="0">
                <a:latin typeface="+mj-lt"/>
              </a:rPr>
              <a:t>Văn bản hợp nhất số 01/VBHN-BGDĐT </a:t>
            </a:r>
            <a:r>
              <a:rPr lang="vi-VN" sz="3200" dirty="0" smtClean="0">
                <a:latin typeface="+mj-lt"/>
              </a:rPr>
              <a:t>ngày</a:t>
            </a:r>
            <a:r>
              <a:rPr lang="en-US" sz="3200" dirty="0" smtClean="0">
                <a:latin typeface="+mj-lt"/>
              </a:rPr>
              <a:t> </a:t>
            </a:r>
            <a:r>
              <a:rPr lang="vi-VN" sz="3200" dirty="0" smtClean="0">
                <a:latin typeface="+mj-lt"/>
              </a:rPr>
              <a:t>13 </a:t>
            </a:r>
            <a:r>
              <a:rPr lang="vi-VN" sz="3200" dirty="0">
                <a:latin typeface="+mj-lt"/>
              </a:rPr>
              <a:t>tháng </a:t>
            </a:r>
            <a:r>
              <a:rPr lang="vi-VN" sz="3200" dirty="0" smtClean="0">
                <a:latin typeface="+mj-lt"/>
              </a:rPr>
              <a:t>4 </a:t>
            </a:r>
            <a:r>
              <a:rPr lang="vi-VN" sz="3200" dirty="0">
                <a:latin typeface="+mj-lt"/>
              </a:rPr>
              <a:t>năm </a:t>
            </a:r>
            <a:r>
              <a:rPr lang="vi-VN" sz="3200" dirty="0" smtClean="0">
                <a:latin typeface="+mj-lt"/>
              </a:rPr>
              <a:t>2021</a:t>
            </a:r>
            <a:r>
              <a:rPr lang="en-US" sz="3200" dirty="0" smtClean="0">
                <a:latin typeface="+mj-lt"/>
              </a:rPr>
              <a:t> </a:t>
            </a:r>
            <a:r>
              <a:rPr lang="vi-VN" sz="3200" dirty="0" smtClean="0">
                <a:latin typeface="+mj-lt"/>
              </a:rPr>
              <a:t>của </a:t>
            </a:r>
            <a:r>
              <a:rPr lang="vi-VN" sz="3200" dirty="0">
                <a:latin typeface="+mj-lt"/>
              </a:rPr>
              <a:t>Bộ Giáo dục Đào tạo về ban hành Chương trình Giáo dục mầm non</a:t>
            </a:r>
            <a:r>
              <a:rPr lang="vi-VN" sz="3200" dirty="0" smtClean="0">
                <a:latin typeface="+mj-lt"/>
              </a:rPr>
              <a:t>;</a:t>
            </a:r>
            <a:endParaRPr lang="en-US" sz="3200" dirty="0" smtClean="0">
              <a:latin typeface="+mj-lt"/>
            </a:endParaRPr>
          </a:p>
          <a:p>
            <a:pPr marL="342900" indent="-342900" algn="just" fontAlgn="auto">
              <a:lnSpc>
                <a:spcPct val="150000"/>
              </a:lnSpc>
              <a:spcBef>
                <a:spcPts val="0"/>
              </a:spcBef>
              <a:spcAft>
                <a:spcPts val="0"/>
              </a:spcAft>
              <a:buFont typeface="Courier New" panose="02070309020205020404" pitchFamily="49" charset="0"/>
              <a:buChar char="o"/>
            </a:pPr>
            <a:r>
              <a:rPr lang="vi-VN" sz="3200" dirty="0">
                <a:latin typeface="+mj-lt"/>
              </a:rPr>
              <a:t>Tài liệu bồi dưỡng phát triển năng lực nghề nghiệp giáo viên của nhà xuất bản Giáo dục Việt Nam - Bộ Giáo dục và Đào tạo: Module MN 24 (Quyển </a:t>
            </a:r>
            <a:r>
              <a:rPr lang="en-US" sz="3200" dirty="0" smtClean="0">
                <a:latin typeface="Times New Roman" panose="02020603050405020304" pitchFamily="18" charset="0"/>
                <a:cs typeface="Times New Roman" panose="02020603050405020304" pitchFamily="18" charset="0"/>
              </a:rPr>
              <a:t>2).</a:t>
            </a:r>
          </a:p>
        </p:txBody>
      </p:sp>
      <p:sp>
        <p:nvSpPr>
          <p:cNvPr id="4" name="Content Placeholder 2"/>
          <p:cNvSpPr>
            <a:spLocks noGrp="1"/>
          </p:cNvSpPr>
          <p:nvPr>
            <p:ph idx="1"/>
          </p:nvPr>
        </p:nvSpPr>
        <p:spPr>
          <a:xfrm>
            <a:off x="3031136" y="409431"/>
            <a:ext cx="5753990" cy="887105"/>
          </a:xfrm>
          <a:noFill/>
          <a:ln>
            <a:noFill/>
          </a:ln>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Tài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liệu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nghiên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cứu</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859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5" name="Rectangle 4"/>
          <p:cNvSpPr/>
          <p:nvPr/>
        </p:nvSpPr>
        <p:spPr>
          <a:xfrm>
            <a:off x="1327928" y="167098"/>
            <a:ext cx="9157648" cy="1077218"/>
          </a:xfrm>
          <a:prstGeom prst="rect">
            <a:avLst/>
          </a:prstGeom>
        </p:spPr>
        <p:txBody>
          <a:bodyPr wrap="square">
            <a:spAutoFit/>
          </a:bodyPr>
          <a:lstStyle/>
          <a:p>
            <a:pPr algn="ctr"/>
            <a:r>
              <a:rPr lang="en-US" sz="3200" b="1" dirty="0" smtClean="0">
                <a:solidFill>
                  <a:srgbClr val="9900CC"/>
                </a:solidFill>
                <a:latin typeface="Times New Roman" panose="02020603050405020304" pitchFamily="18" charset="0"/>
                <a:cs typeface="Times New Roman" panose="02020603050405020304" pitchFamily="18" charset="0"/>
              </a:rPr>
              <a:t>2. </a:t>
            </a:r>
            <a:r>
              <a:rPr lang="en-US" sz="3200" b="1" dirty="0" err="1" smtClean="0">
                <a:solidFill>
                  <a:srgbClr val="9900CC"/>
                </a:solidFill>
                <a:latin typeface="Times New Roman" panose="02020603050405020304" pitchFamily="18" charset="0"/>
                <a:cs typeface="Times New Roman" panose="02020603050405020304" pitchFamily="18" charset="0"/>
              </a:rPr>
              <a:t>Hoạt</a:t>
            </a:r>
            <a:r>
              <a:rPr lang="en-US" sz="3200" b="1" dirty="0" smtClean="0">
                <a:solidFill>
                  <a:srgbClr val="9900CC"/>
                </a:solidFill>
                <a:latin typeface="Times New Roman" panose="02020603050405020304" pitchFamily="18" charset="0"/>
                <a:cs typeface="Times New Roman" panose="02020603050405020304" pitchFamily="18" charset="0"/>
              </a:rPr>
              <a:t> </a:t>
            </a:r>
            <a:r>
              <a:rPr lang="en-US" sz="3200" b="1" dirty="0" err="1" smtClean="0">
                <a:solidFill>
                  <a:srgbClr val="9900CC"/>
                </a:solidFill>
                <a:latin typeface="Times New Roman" panose="02020603050405020304" pitchFamily="18" charset="0"/>
                <a:cs typeface="Times New Roman" panose="02020603050405020304" pitchFamily="18" charset="0"/>
              </a:rPr>
              <a:t>động</a:t>
            </a:r>
            <a:r>
              <a:rPr lang="en-US" sz="3200" b="1" dirty="0" smtClean="0">
                <a:solidFill>
                  <a:srgbClr val="9900CC"/>
                </a:solidFill>
                <a:latin typeface="Times New Roman" panose="02020603050405020304" pitchFamily="18" charset="0"/>
                <a:cs typeface="Times New Roman" panose="02020603050405020304" pitchFamily="18" charset="0"/>
              </a:rPr>
              <a:t> GD </a:t>
            </a:r>
            <a:r>
              <a:rPr lang="en-US" sz="3200" b="1" dirty="0" err="1" smtClean="0">
                <a:solidFill>
                  <a:srgbClr val="9900CC"/>
                </a:solidFill>
                <a:latin typeface="Times New Roman" panose="02020603050405020304" pitchFamily="18" charset="0"/>
                <a:cs typeface="Times New Roman" panose="02020603050405020304" pitchFamily="18" charset="0"/>
              </a:rPr>
              <a:t>tạo</a:t>
            </a:r>
            <a:r>
              <a:rPr lang="en-US" sz="3200" b="1" dirty="0" smtClean="0">
                <a:solidFill>
                  <a:srgbClr val="9900CC"/>
                </a:solidFill>
                <a:latin typeface="Times New Roman" panose="02020603050405020304" pitchFamily="18" charset="0"/>
                <a:cs typeface="Times New Roman" panose="02020603050405020304" pitchFamily="18" charset="0"/>
              </a:rPr>
              <a:t> </a:t>
            </a:r>
            <a:r>
              <a:rPr lang="en-US" sz="3200" b="1" dirty="0" err="1" smtClean="0">
                <a:solidFill>
                  <a:srgbClr val="9900CC"/>
                </a:solidFill>
                <a:latin typeface="Times New Roman" panose="02020603050405020304" pitchFamily="18" charset="0"/>
                <a:cs typeface="Times New Roman" panose="02020603050405020304" pitchFamily="18" charset="0"/>
              </a:rPr>
              <a:t>hình</a:t>
            </a:r>
            <a:r>
              <a:rPr lang="en-US" sz="3200" b="1" dirty="0" smtClean="0">
                <a:solidFill>
                  <a:srgbClr val="9900CC"/>
                </a:solidFill>
                <a:latin typeface="Times New Roman" panose="02020603050405020304" pitchFamily="18" charset="0"/>
                <a:cs typeface="Times New Roman" panose="02020603050405020304" pitchFamily="18" charset="0"/>
              </a:rPr>
              <a:t> </a:t>
            </a:r>
            <a:r>
              <a:rPr lang="en-US" sz="3200" b="1" dirty="0" err="1" smtClean="0">
                <a:solidFill>
                  <a:srgbClr val="9900CC"/>
                </a:solidFill>
                <a:latin typeface="Times New Roman" panose="02020603050405020304" pitchFamily="18" charset="0"/>
                <a:cs typeface="Times New Roman" panose="02020603050405020304" pitchFamily="18" charset="0"/>
              </a:rPr>
              <a:t>trong</a:t>
            </a:r>
            <a:r>
              <a:rPr lang="en-US" sz="3200" b="1" dirty="0" smtClean="0">
                <a:solidFill>
                  <a:srgbClr val="9900CC"/>
                </a:solidFill>
                <a:latin typeface="Times New Roman" panose="02020603050405020304" pitchFamily="18" charset="0"/>
                <a:cs typeface="Times New Roman" panose="02020603050405020304" pitchFamily="18" charset="0"/>
              </a:rPr>
              <a:t> </a:t>
            </a:r>
            <a:r>
              <a:rPr lang="en-US" sz="3200" b="1" dirty="0" err="1" smtClean="0">
                <a:solidFill>
                  <a:srgbClr val="9900CC"/>
                </a:solidFill>
                <a:latin typeface="Times New Roman" panose="02020603050405020304" pitchFamily="18" charset="0"/>
                <a:cs typeface="Times New Roman" panose="02020603050405020304" pitchFamily="18" charset="0"/>
              </a:rPr>
              <a:t>giờ</a:t>
            </a:r>
            <a:r>
              <a:rPr lang="en-US" sz="3200" b="1" dirty="0" smtClean="0">
                <a:solidFill>
                  <a:srgbClr val="9900CC"/>
                </a:solidFill>
                <a:latin typeface="Times New Roman" panose="02020603050405020304" pitchFamily="18" charset="0"/>
                <a:cs typeface="Times New Roman" panose="02020603050405020304" pitchFamily="18" charset="0"/>
              </a:rPr>
              <a:t> </a:t>
            </a:r>
            <a:r>
              <a:rPr lang="en-US" sz="3200" b="1" dirty="0" err="1" smtClean="0">
                <a:solidFill>
                  <a:srgbClr val="9900CC"/>
                </a:solidFill>
                <a:latin typeface="Times New Roman" panose="02020603050405020304" pitchFamily="18" charset="0"/>
                <a:cs typeface="Times New Roman" panose="02020603050405020304" pitchFamily="18" charset="0"/>
              </a:rPr>
              <a:t>học</a:t>
            </a:r>
            <a:r>
              <a:rPr lang="en-US" sz="3200" b="1" dirty="0" smtClean="0">
                <a:solidFill>
                  <a:srgbClr val="9900CC"/>
                </a:solidFill>
                <a:latin typeface="Times New Roman" panose="02020603050405020304" pitchFamily="18" charset="0"/>
                <a:cs typeface="Times New Roman" panose="02020603050405020304" pitchFamily="18" charset="0"/>
              </a:rPr>
              <a:t> </a:t>
            </a:r>
          </a:p>
          <a:p>
            <a:pPr algn="ctr"/>
            <a:r>
              <a:rPr lang="en-US" sz="3200" b="1" dirty="0" err="1" smtClean="0">
                <a:latin typeface="Times New Roman" panose="02020603050405020304" pitchFamily="18" charset="0"/>
                <a:cs typeface="Times New Roman" panose="02020603050405020304" pitchFamily="18" charset="0"/>
              </a:rPr>
              <a:t>Tổ</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chức</a:t>
            </a:r>
            <a:r>
              <a:rPr lang="en-US" sz="3200" b="1" dirty="0" smtClean="0">
                <a:latin typeface="Times New Roman" panose="02020603050405020304" pitchFamily="18" charset="0"/>
                <a:cs typeface="Times New Roman" panose="02020603050405020304" pitchFamily="18" charset="0"/>
              </a:rPr>
              <a:t> (2-3 </a:t>
            </a:r>
            <a:r>
              <a:rPr lang="en-US" sz="3200" b="1" dirty="0" err="1" smtClean="0">
                <a:latin typeface="Times New Roman" panose="02020603050405020304" pitchFamily="18" charset="0"/>
                <a:cs typeface="Times New Roman" panose="02020603050405020304" pitchFamily="18" charset="0"/>
              </a:rPr>
              <a:t>hoạt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động</a:t>
            </a:r>
            <a:r>
              <a:rPr lang="en-US" sz="3200" b="1" dirty="0" smtClean="0">
                <a:latin typeface="Times New Roman" panose="020206030504050203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0" y="1490063"/>
            <a:ext cx="12192000" cy="5367937"/>
          </a:xfrm>
        </p:spPr>
        <p:txBody>
          <a:bodyPr>
            <a:noAutofit/>
          </a:bodyPr>
          <a:lstStyle/>
          <a:p>
            <a:pPr algn="just">
              <a:lnSpc>
                <a:spcPct val="150000"/>
              </a:lnSpc>
              <a:buFont typeface="Courier New" panose="02070309020205020404" pitchFamily="49" charset="0"/>
              <a:buChar char="o"/>
            </a:pPr>
            <a:r>
              <a:rPr lang="en-US" sz="2800" b="0" dirty="0" smtClean="0"/>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động</a:t>
            </a:r>
            <a:r>
              <a:rPr lang="en-US" sz="3200" b="0" dirty="0">
                <a:latin typeface="Times New Roman" panose="02020603050405020304" pitchFamily="18" charset="0"/>
                <a:cs typeface="Times New Roman" panose="02020603050405020304" pitchFamily="18" charset="0"/>
              </a:rPr>
              <a:t> 1: </a:t>
            </a:r>
            <a:r>
              <a:rPr lang="en-US" sz="3200" b="0" dirty="0" err="1">
                <a:latin typeface="Times New Roman" panose="02020603050405020304" pitchFamily="18" charset="0"/>
                <a:cs typeface="Times New Roman" panose="02020603050405020304" pitchFamily="18" charset="0"/>
              </a:rPr>
              <a:t>Giới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thiệu</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xem</a:t>
            </a:r>
            <a:r>
              <a:rPr lang="en-US" sz="3200" b="0" dirty="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mẫu</a:t>
            </a:r>
            <a:r>
              <a:rPr lang="en-US" sz="3200" b="0" dirty="0" smtClean="0">
                <a:latin typeface="Times New Roman" panose="02020603050405020304" pitchFamily="18" charset="0"/>
                <a:cs typeface="Times New Roman" panose="02020603050405020304" pitchFamily="18" charset="0"/>
              </a:rPr>
              <a:t> </a:t>
            </a:r>
            <a:r>
              <a:rPr lang="en-US" sz="3200" b="0" i="1" dirty="0" smtClean="0">
                <a:latin typeface="Times New Roman" panose="02020603050405020304" pitchFamily="18" charset="0"/>
                <a:cs typeface="Times New Roman" panose="02020603050405020304" pitchFamily="18" charset="0"/>
              </a:rPr>
              <a:t>(GV </a:t>
            </a:r>
            <a:r>
              <a:rPr lang="en-US" sz="3200" b="0" i="1" dirty="0" err="1" smtClean="0">
                <a:latin typeface="Times New Roman" panose="02020603050405020304" pitchFamily="18" charset="0"/>
                <a:cs typeface="Times New Roman" panose="02020603050405020304" pitchFamily="18" charset="0"/>
              </a:rPr>
              <a:t>cung</a:t>
            </a:r>
            <a:r>
              <a:rPr lang="en-US" sz="3200" b="0" i="1" dirty="0" smtClean="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cấp</a:t>
            </a:r>
            <a:r>
              <a:rPr lang="en-US" sz="3200" b="0" i="1" dirty="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hoặc</a:t>
            </a:r>
            <a:r>
              <a:rPr lang="en-US" sz="3200" b="0" i="1" dirty="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ôn</a:t>
            </a:r>
            <a:r>
              <a:rPr lang="en-US" sz="3200" b="0" i="1" dirty="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luyện</a:t>
            </a:r>
            <a:r>
              <a:rPr lang="en-US" sz="3200" b="0" i="1" dirty="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củng</a:t>
            </a:r>
            <a:r>
              <a:rPr lang="en-US" sz="3200" b="0" i="1" dirty="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cố</a:t>
            </a:r>
            <a:r>
              <a:rPr lang="en-US" sz="3200" b="0" i="1" dirty="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kỹ</a:t>
            </a:r>
            <a:r>
              <a:rPr lang="en-US" sz="3200" b="0" i="1" dirty="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năng</a:t>
            </a:r>
            <a:r>
              <a:rPr lang="en-US" sz="3200" b="0" i="1" dirty="0" smtClean="0">
                <a:latin typeface="Times New Roman" panose="02020603050405020304" pitchFamily="18" charset="0"/>
                <a:cs typeface="Times New Roman" panose="02020603050405020304" pitchFamily="18" charset="0"/>
              </a:rPr>
              <a:t>)</a:t>
            </a:r>
            <a:endParaRPr lang="en-US" sz="3200" b="0" i="1" dirty="0">
              <a:latin typeface="Times New Roman" panose="02020603050405020304" pitchFamily="18" charset="0"/>
              <a:cs typeface="Times New Roman" panose="02020603050405020304" pitchFamily="18" charset="0"/>
            </a:endParaRPr>
          </a:p>
          <a:p>
            <a:pPr algn="just">
              <a:lnSpc>
                <a:spcPct val="150000"/>
              </a:lnSpc>
              <a:buFont typeface="Courier New" panose="02070309020205020404" pitchFamily="49" charset="0"/>
              <a:buChar char="o"/>
            </a:pP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động</a:t>
            </a:r>
            <a:r>
              <a:rPr lang="en-US" sz="3200" b="0" dirty="0">
                <a:latin typeface="Times New Roman" panose="02020603050405020304" pitchFamily="18" charset="0"/>
                <a:cs typeface="Times New Roman" panose="02020603050405020304" pitchFamily="18" charset="0"/>
              </a:rPr>
              <a:t> </a:t>
            </a:r>
            <a:r>
              <a:rPr lang="en-US" sz="3200" b="0" dirty="0" smtClean="0">
                <a:latin typeface="Times New Roman" panose="02020603050405020304" pitchFamily="18" charset="0"/>
                <a:cs typeface="Times New Roman" panose="02020603050405020304" pitchFamily="18" charset="0"/>
              </a:rPr>
              <a:t>2: </a:t>
            </a:r>
            <a:r>
              <a:rPr lang="en-US" sz="3200" b="0" dirty="0" err="1">
                <a:latin typeface="Times New Roman" panose="02020603050405020304" pitchFamily="18" charset="0"/>
                <a:cs typeface="Times New Roman" panose="02020603050405020304" pitchFamily="18" charset="0"/>
              </a:rPr>
              <a:t>Thực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hành</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theo</a:t>
            </a:r>
            <a:r>
              <a:rPr lang="en-US" sz="3200" b="0" dirty="0">
                <a:latin typeface="Times New Roman" panose="02020603050405020304" pitchFamily="18" charset="0"/>
                <a:cs typeface="Times New Roman" panose="02020603050405020304" pitchFamily="18" charset="0"/>
              </a:rPr>
              <a:t> GV </a:t>
            </a:r>
            <a:r>
              <a:rPr lang="en-US" sz="3200" b="0" dirty="0" err="1">
                <a:solidFill>
                  <a:srgbClr val="FF0000"/>
                </a:solidFill>
                <a:latin typeface="Times New Roman" panose="02020603050405020304" pitchFamily="18" charset="0"/>
                <a:cs typeface="Times New Roman" panose="02020603050405020304" pitchFamily="18" charset="0"/>
              </a:rPr>
              <a:t>hoặc</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tự</a:t>
            </a:r>
            <a:r>
              <a:rPr lang="en-US" sz="3200" b="0" dirty="0">
                <a:solidFill>
                  <a:srgbClr val="FF0000"/>
                </a:solidFill>
                <a:latin typeface="Times New Roman" panose="02020603050405020304" pitchFamily="18" charset="0"/>
                <a:cs typeface="Times New Roman" panose="02020603050405020304" pitchFamily="18" charset="0"/>
              </a:rPr>
              <a:t> do </a:t>
            </a:r>
            <a:r>
              <a:rPr lang="en-US" sz="3200" b="0" dirty="0" err="1">
                <a:solidFill>
                  <a:srgbClr val="FF0000"/>
                </a:solidFill>
                <a:latin typeface="Times New Roman" panose="02020603050405020304" pitchFamily="18" charset="0"/>
                <a:cs typeface="Times New Roman" panose="02020603050405020304" pitchFamily="18" charset="0"/>
              </a:rPr>
              <a:t>theo</a:t>
            </a:r>
            <a:r>
              <a:rPr lang="en-US" sz="3200" b="0" dirty="0">
                <a:solidFill>
                  <a:srgbClr val="FF0000"/>
                </a:solidFill>
                <a:latin typeface="Times New Roman" panose="02020603050405020304" pitchFamily="18" charset="0"/>
                <a:cs typeface="Times New Roman" panose="02020603050405020304" pitchFamily="18" charset="0"/>
              </a:rPr>
              <a:t> ý </a:t>
            </a:r>
            <a:r>
              <a:rPr lang="en-US" sz="3200" b="0" dirty="0" err="1">
                <a:solidFill>
                  <a:srgbClr val="FF0000"/>
                </a:solidFill>
                <a:latin typeface="Times New Roman" panose="02020603050405020304" pitchFamily="18" charset="0"/>
                <a:cs typeface="Times New Roman" panose="02020603050405020304" pitchFamily="18" charset="0"/>
              </a:rPr>
              <a:t>thích</a:t>
            </a:r>
            <a:r>
              <a:rPr lang="en-US" sz="3200" b="0" dirty="0" smtClean="0">
                <a:solidFill>
                  <a:srgbClr val="FF0000"/>
                </a:solidFill>
                <a:latin typeface="Times New Roman" panose="02020603050405020304" pitchFamily="18" charset="0"/>
                <a:cs typeface="Times New Roman" panose="02020603050405020304" pitchFamily="18" charset="0"/>
              </a:rPr>
              <a: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tùy</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vào</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việc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xác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định</a:t>
            </a:r>
            <a:r>
              <a:rPr lang="en-US" sz="3200" b="0" dirty="0">
                <a:latin typeface="Times New Roman" panose="02020603050405020304" pitchFamily="18" charset="0"/>
                <a:cs typeface="Times New Roman" panose="02020603050405020304" pitchFamily="18" charset="0"/>
              </a:rPr>
              <a:t> MĐYC </a:t>
            </a:r>
            <a:r>
              <a:rPr lang="en-US" sz="3200" b="0" dirty="0" err="1">
                <a:latin typeface="Times New Roman" panose="02020603050405020304" pitchFamily="18" charset="0"/>
                <a:cs typeface="Times New Roman" panose="02020603050405020304" pitchFamily="18" charset="0"/>
              </a:rPr>
              <a:t>của</a:t>
            </a:r>
            <a:r>
              <a:rPr lang="en-US" sz="3200" b="0" dirty="0">
                <a:latin typeface="Times New Roman" panose="02020603050405020304" pitchFamily="18" charset="0"/>
                <a:cs typeface="Times New Roman" panose="02020603050405020304" pitchFamily="18" charset="0"/>
              </a:rPr>
              <a:t> GV) </a:t>
            </a:r>
            <a:endParaRPr lang="en-US" sz="3200" b="0" dirty="0" smtClean="0">
              <a:latin typeface="Times New Roman" panose="02020603050405020304" pitchFamily="18" charset="0"/>
              <a:cs typeface="Times New Roman" panose="02020603050405020304" pitchFamily="18" charset="0"/>
            </a:endParaRPr>
          </a:p>
          <a:p>
            <a:pPr marL="273050" indent="-273050" algn="just">
              <a:buFont typeface="Courier New" panose="02070309020205020404" pitchFamily="49" charset="0"/>
              <a:buChar char="o"/>
            </a:pP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Hoạt</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động</a:t>
            </a:r>
            <a:r>
              <a:rPr lang="en-US" sz="3200" b="0" dirty="0">
                <a:latin typeface="Times New Roman" panose="02020603050405020304" pitchFamily="18" charset="0"/>
                <a:cs typeface="Times New Roman" panose="02020603050405020304" pitchFamily="18" charset="0"/>
              </a:rPr>
              <a:t> </a:t>
            </a:r>
            <a:r>
              <a:rPr lang="en-US" sz="3200" b="0" dirty="0" smtClean="0">
                <a:latin typeface="Times New Roman" panose="02020603050405020304" pitchFamily="18" charset="0"/>
                <a:cs typeface="Times New Roman" panose="02020603050405020304" pitchFamily="18" charset="0"/>
              </a:rPr>
              <a:t>3: </a:t>
            </a:r>
            <a:r>
              <a:rPr lang="en-US" sz="3200" b="0" dirty="0" err="1" smtClean="0">
                <a:latin typeface="Times New Roman" panose="02020603050405020304" pitchFamily="18" charset="0"/>
                <a:cs typeface="Times New Roman" panose="02020603050405020304" pitchFamily="18" charset="0"/>
              </a:rPr>
              <a:t>Trưng</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bày</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sản</a:t>
            </a:r>
            <a:r>
              <a:rPr lang="en-US" sz="3200" b="0" dirty="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phẩm</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nhận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xét</a:t>
            </a:r>
            <a:r>
              <a:rPr lang="en-US" sz="3200" i="1" dirty="0" smtClean="0">
                <a:latin typeface="Times New Roman" panose="02020603050405020304" pitchFamily="18" charset="0"/>
                <a:cs typeface="Times New Roman" panose="02020603050405020304" pitchFamily="18" charset="0"/>
              </a:rPr>
              <a:t> </a:t>
            </a:r>
          </a:p>
          <a:p>
            <a:pPr algn="just"/>
            <a:r>
              <a:rPr lang="en-US" sz="3200" b="0" i="1" dirty="0" smtClean="0">
                <a:solidFill>
                  <a:srgbClr val="9900CC"/>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Có</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thể</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cho</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a:solidFill>
                  <a:srgbClr val="0000FF"/>
                </a:solidFill>
                <a:latin typeface="Times New Roman" panose="02020603050405020304" pitchFamily="18" charset="0"/>
                <a:cs typeface="Times New Roman" panose="02020603050405020304" pitchFamily="18" charset="0"/>
              </a:rPr>
              <a:t>trẻ</a:t>
            </a:r>
            <a:r>
              <a:rPr lang="en-US" sz="3200" b="0" i="1" dirty="0">
                <a:solidFill>
                  <a:srgbClr val="0000FF"/>
                </a:solidFill>
                <a:latin typeface="Times New Roman" panose="02020603050405020304" pitchFamily="18" charset="0"/>
                <a:cs typeface="Times New Roman" panose="02020603050405020304" pitchFamily="18" charset="0"/>
              </a:rPr>
              <a:t> </a:t>
            </a:r>
            <a:r>
              <a:rPr lang="en-US" sz="3200" b="0" i="1" dirty="0" err="1">
                <a:solidFill>
                  <a:srgbClr val="0000FF"/>
                </a:solidFill>
                <a:latin typeface="Times New Roman" panose="02020603050405020304" pitchFamily="18" charset="0"/>
                <a:cs typeface="Times New Roman" panose="02020603050405020304" pitchFamily="18" charset="0"/>
              </a:rPr>
              <a:t>trưng</a:t>
            </a:r>
            <a:r>
              <a:rPr lang="en-US" sz="3200" b="0" i="1" dirty="0">
                <a:solidFill>
                  <a:srgbClr val="0000FF"/>
                </a:solidFill>
                <a:latin typeface="Times New Roman" panose="02020603050405020304" pitchFamily="18" charset="0"/>
                <a:cs typeface="Times New Roman" panose="02020603050405020304" pitchFamily="18" charset="0"/>
              </a:rPr>
              <a:t> </a:t>
            </a:r>
            <a:r>
              <a:rPr lang="en-US" sz="3200" b="0" i="1" dirty="0" err="1">
                <a:solidFill>
                  <a:srgbClr val="0000FF"/>
                </a:solidFill>
                <a:latin typeface="Times New Roman" panose="02020603050405020304" pitchFamily="18" charset="0"/>
                <a:cs typeface="Times New Roman" panose="02020603050405020304" pitchFamily="18" charset="0"/>
              </a:rPr>
              <a:t>bày</a:t>
            </a:r>
            <a:r>
              <a:rPr lang="en-US" sz="3200" b="0" i="1" dirty="0">
                <a:solidFill>
                  <a:srgbClr val="0000FF"/>
                </a:solidFill>
                <a:latin typeface="Times New Roman" panose="02020603050405020304" pitchFamily="18" charset="0"/>
                <a:cs typeface="Times New Roman" panose="02020603050405020304" pitchFamily="18" charset="0"/>
              </a:rPr>
              <a:t> </a:t>
            </a:r>
            <a:r>
              <a:rPr lang="en-US" sz="3200" b="0" i="1" dirty="0" err="1">
                <a:solidFill>
                  <a:srgbClr val="0000FF"/>
                </a:solidFill>
                <a:latin typeface="Times New Roman" panose="02020603050405020304" pitchFamily="18" charset="0"/>
                <a:cs typeface="Times New Roman" panose="02020603050405020304" pitchFamily="18" charset="0"/>
              </a:rPr>
              <a:t>theo</a:t>
            </a:r>
            <a:r>
              <a:rPr lang="en-US" sz="3200" b="0" i="1" dirty="0">
                <a:solidFill>
                  <a:srgbClr val="0000FF"/>
                </a:solidFill>
                <a:latin typeface="Times New Roman" panose="02020603050405020304" pitchFamily="18" charset="0"/>
                <a:cs typeface="Times New Roman" panose="02020603050405020304" pitchFamily="18" charset="0"/>
              </a:rPr>
              <a:t> </a:t>
            </a:r>
            <a:r>
              <a:rPr lang="en-US" sz="3200" b="0" i="1" dirty="0" err="1">
                <a:solidFill>
                  <a:srgbClr val="0000FF"/>
                </a:solidFill>
                <a:latin typeface="Times New Roman" panose="02020603050405020304" pitchFamily="18" charset="0"/>
                <a:cs typeface="Times New Roman" panose="02020603050405020304" pitchFamily="18" charset="0"/>
              </a:rPr>
              <a:t>nhóm</a:t>
            </a:r>
            <a:r>
              <a:rPr lang="en-US" sz="3200" b="0" i="1" dirty="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trẻ</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a:solidFill>
                  <a:srgbClr val="0000FF"/>
                </a:solidFill>
                <a:latin typeface="Times New Roman" panose="02020603050405020304" pitchFamily="18" charset="0"/>
                <a:cs typeface="Times New Roman" panose="02020603050405020304" pitchFamily="18" charset="0"/>
              </a:rPr>
              <a:t>nhóm</a:t>
            </a:r>
            <a:r>
              <a:rPr lang="en-US" sz="3200" b="0" i="1" dirty="0">
                <a:solidFill>
                  <a:srgbClr val="0000FF"/>
                </a:solidFill>
                <a:latin typeface="Times New Roman" panose="02020603050405020304" pitchFamily="18" charset="0"/>
                <a:cs typeface="Times New Roman" panose="02020603050405020304" pitchFamily="18" charset="0"/>
              </a:rPr>
              <a:t> </a:t>
            </a:r>
            <a:r>
              <a:rPr lang="en-US" sz="3200" b="0" i="1" dirty="0" err="1">
                <a:solidFill>
                  <a:srgbClr val="0000FF"/>
                </a:solidFill>
                <a:latin typeface="Times New Roman" panose="02020603050405020304" pitchFamily="18" charset="0"/>
                <a:cs typeface="Times New Roman" panose="02020603050405020304" pitchFamily="18" charset="0"/>
              </a:rPr>
              <a:t>cùng</a:t>
            </a:r>
            <a:r>
              <a:rPr lang="en-US" sz="3200" b="0" i="1" dirty="0">
                <a:solidFill>
                  <a:srgbClr val="0000FF"/>
                </a:solidFill>
                <a:latin typeface="Times New Roman" panose="02020603050405020304" pitchFamily="18" charset="0"/>
                <a:cs typeface="Times New Roman" panose="02020603050405020304" pitchFamily="18" charset="0"/>
              </a:rPr>
              <a:t> </a:t>
            </a:r>
            <a:r>
              <a:rPr lang="en-US" sz="3200" b="0" i="1" dirty="0" err="1">
                <a:solidFill>
                  <a:srgbClr val="0000FF"/>
                </a:solidFill>
                <a:latin typeface="Times New Roman" panose="02020603050405020304" pitchFamily="18" charset="0"/>
                <a:cs typeface="Times New Roman" panose="02020603050405020304" pitchFamily="18" charset="0"/>
              </a:rPr>
              <a:t>sở</a:t>
            </a:r>
            <a:r>
              <a:rPr lang="en-US" sz="3200" b="0" i="1" dirty="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thích</a:t>
            </a:r>
            <a:r>
              <a:rPr lang="en-US" sz="3200" b="0" i="1" dirty="0" smtClean="0">
                <a:solidFill>
                  <a:srgbClr val="0000FF"/>
                </a:solidFill>
                <a:latin typeface="Times New Roman" panose="02020603050405020304" pitchFamily="18" charset="0"/>
                <a:cs typeface="Times New Roman" panose="02020603050405020304" pitchFamily="18" charset="0"/>
              </a:rPr>
              <a:t>…. GV </a:t>
            </a:r>
            <a:r>
              <a:rPr lang="en-US" sz="3200" b="0" i="1" dirty="0" err="1" smtClean="0">
                <a:solidFill>
                  <a:srgbClr val="0000FF"/>
                </a:solidFill>
                <a:latin typeface="Times New Roman" panose="02020603050405020304" pitchFamily="18" charset="0"/>
                <a:cs typeface="Times New Roman" panose="02020603050405020304" pitchFamily="18" charset="0"/>
              </a:rPr>
              <a:t>linh</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hoạt</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trong</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việc</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chọn</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hình</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thức</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trưng</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bày</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phù</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hợp</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với</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sản</a:t>
            </a:r>
            <a:r>
              <a:rPr lang="en-US" sz="3200" b="0" i="1" dirty="0" smtClean="0">
                <a:solidFill>
                  <a:srgbClr val="0000FF"/>
                </a:solidFill>
                <a:latin typeface="Times New Roman" panose="02020603050405020304" pitchFamily="18" charset="0"/>
                <a:cs typeface="Times New Roman" panose="02020603050405020304" pitchFamily="18" charset="0"/>
              </a:rPr>
              <a:t> </a:t>
            </a:r>
            <a:r>
              <a:rPr lang="en-US" sz="3200" b="0" i="1" dirty="0" err="1" smtClean="0">
                <a:solidFill>
                  <a:srgbClr val="0000FF"/>
                </a:solidFill>
                <a:latin typeface="Times New Roman" panose="02020603050405020304" pitchFamily="18" charset="0"/>
                <a:cs typeface="Times New Roman" panose="02020603050405020304" pitchFamily="18" charset="0"/>
              </a:rPr>
              <a:t>phẩm</a:t>
            </a:r>
            <a:r>
              <a:rPr lang="en-US" sz="3200" b="0" i="1" dirty="0" smtClean="0">
                <a:solidFill>
                  <a:srgbClr val="0000FF"/>
                </a:solidFill>
                <a:latin typeface="Times New Roman" panose="02020603050405020304" pitchFamily="18" charset="0"/>
                <a:cs typeface="Times New Roman" panose="02020603050405020304" pitchFamily="18" charset="0"/>
              </a:rPr>
              <a:t>. </a:t>
            </a:r>
          </a:p>
          <a:p>
            <a:pPr marL="457200" indent="-457200" algn="just">
              <a:lnSpc>
                <a:spcPct val="150000"/>
              </a:lnSpc>
              <a:buFont typeface="Courier New" panose="02070309020205020404" pitchFamily="49" charset="0"/>
              <a:buChar char="o"/>
            </a:pPr>
            <a:endParaRPr lang="en-US" sz="2800" b="0" dirty="0"/>
          </a:p>
          <a:p>
            <a:pPr algn="just"/>
            <a:endParaRPr lang="en-US" sz="2800" b="0" dirty="0"/>
          </a:p>
        </p:txBody>
      </p:sp>
    </p:spTree>
    <p:extLst>
      <p:ext uri="{BB962C8B-B14F-4D97-AF65-F5344CB8AC3E}">
        <p14:creationId xmlns:p14="http://schemas.microsoft.com/office/powerpoint/2010/main" val="181518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2423" y="1978926"/>
            <a:ext cx="4128365" cy="3720834"/>
          </a:xfrm>
        </p:spPr>
        <p:style>
          <a:lnRef idx="1">
            <a:schemeClr val="accent2"/>
          </a:lnRef>
          <a:fillRef idx="2">
            <a:schemeClr val="accent2"/>
          </a:fillRef>
          <a:effectRef idx="1">
            <a:schemeClr val="accent2"/>
          </a:effectRef>
          <a:fontRef idx="minor">
            <a:schemeClr val="dk1"/>
          </a:fontRef>
        </p:style>
        <p:txBody>
          <a:bodyPr>
            <a:noAutofit/>
          </a:bodyPr>
          <a:lstStyle/>
          <a:p>
            <a:pPr algn="just">
              <a:lnSpc>
                <a:spcPct val="150000"/>
              </a:lnSpc>
            </a:pP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GV</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lựa</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chọn</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hình</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mẫu</a:t>
            </a:r>
            <a:r>
              <a:rPr lang="en-US" sz="3200" b="0" dirty="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phải</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có</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cấu</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trúc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rõ</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ràng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màu</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sắc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đẹp</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hấp</a:t>
            </a:r>
            <a:r>
              <a:rPr lang="en-US" sz="3200" b="0" dirty="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dẫn</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thao</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tác</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mẫu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rõ</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chính</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xác</a:t>
            </a:r>
            <a:r>
              <a:rPr lang="en-US" sz="3200" b="0" dirty="0" smtClean="0">
                <a:latin typeface="Times New Roman" panose="02020603050405020304" pitchFamily="18" charset="0"/>
                <a:cs typeface="Times New Roman" panose="02020603050405020304" pitchFamily="18" charset="0"/>
              </a:rPr>
              <a:t>…</a:t>
            </a:r>
          </a:p>
          <a:p>
            <a:pPr marL="457200" indent="-457200" algn="just">
              <a:lnSpc>
                <a:spcPct val="150000"/>
              </a:lnSpc>
              <a:buFontTx/>
              <a:buChar char="-"/>
            </a:pPr>
            <a:endParaRPr lang="en-US" sz="2800" b="0" dirty="0"/>
          </a:p>
          <a:p>
            <a:pPr algn="just">
              <a:lnSpc>
                <a:spcPct val="150000"/>
              </a:lnSpc>
            </a:pPr>
            <a:endParaRPr lang="en-US" sz="2800" b="0" dirty="0"/>
          </a:p>
        </p:txBody>
      </p:sp>
      <p:sp>
        <p:nvSpPr>
          <p:cNvPr id="4" name="Rectangle 3"/>
          <p:cNvSpPr/>
          <p:nvPr/>
        </p:nvSpPr>
        <p:spPr>
          <a:xfrm>
            <a:off x="2191308" y="2491200"/>
            <a:ext cx="3966950" cy="320856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p>
            <a:pPr algn="just">
              <a:lnSpc>
                <a:spcPct val="150000"/>
              </a:lnSpc>
              <a:spcBef>
                <a:spcPct val="20000"/>
              </a:spcBef>
              <a:spcAft>
                <a:spcPts val="600"/>
              </a:spcAft>
              <a:buFont typeface="Arial" pitchFamily="34" charset="0"/>
              <a:buNone/>
            </a:pP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GV</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xây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250" y="2074460"/>
            <a:ext cx="1219200" cy="162559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2323">
            <a:off x="10544322" y="4970749"/>
            <a:ext cx="1600814" cy="160081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96364">
            <a:off x="289904" y="3902588"/>
            <a:ext cx="1823892" cy="120932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58639">
            <a:off x="8805165" y="5077268"/>
            <a:ext cx="1782241" cy="1782241"/>
          </a:xfrm>
          <a:prstGeom prst="rect">
            <a:avLst/>
          </a:prstGeom>
        </p:spPr>
      </p:pic>
      <p:cxnSp>
        <p:nvCxnSpPr>
          <p:cNvPr id="11" name="Straight Arrow Connector 10"/>
          <p:cNvCxnSpPr/>
          <p:nvPr/>
        </p:nvCxnSpPr>
        <p:spPr>
          <a:xfrm flipH="1">
            <a:off x="3957853" y="826787"/>
            <a:ext cx="2200405" cy="16004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10659" y="979187"/>
            <a:ext cx="2546738" cy="10952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022390" y="565177"/>
            <a:ext cx="6271736" cy="5232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algn="ctr">
              <a:spcBef>
                <a:spcPct val="20000"/>
              </a:spcBef>
              <a:spcAft>
                <a:spcPts val="600"/>
              </a:spcAft>
              <a:buFont typeface="Arial" pitchFamily="34" charset="0"/>
              <a:buNone/>
            </a:pP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332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bg/>
                                          </p:spTgt>
                                        </p:tgtEl>
                                        <p:attrNameLst>
                                          <p:attrName>style.visibility</p:attrName>
                                        </p:attrNameLst>
                                      </p:cBhvr>
                                      <p:to>
                                        <p:strVal val="visible"/>
                                      </p:to>
                                    </p:set>
                                    <p:animEffect transition="in" filter="wipe(left)">
                                      <p:cBhvr>
                                        <p:cTn id="29" dur="500"/>
                                        <p:tgtEl>
                                          <p:spTgt spid="3">
                                            <p:bg/>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left)">
                                      <p:cBhvr>
                                        <p:cTn id="34" dur="500"/>
                                        <p:tgtEl>
                                          <p:spTgt spid="3">
                                            <p:txEl>
                                              <p:pRg st="0" end="0"/>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951908"/>
            <a:ext cx="8173872" cy="4753691"/>
          </a:xfrm>
        </p:spPr>
        <p:txBody>
          <a:bodyPr>
            <a:noAutofit/>
          </a:bodyPr>
          <a:lstStyle/>
          <a:p>
            <a:pPr algn="just">
              <a:lnSpc>
                <a:spcPct val="150000"/>
              </a:lnSpc>
            </a:pPr>
            <a:r>
              <a:rPr lang="en-US" sz="2800" b="0" dirty="0" smtClean="0"/>
              <a:t>		</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Khi</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quan</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sát</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hình</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mẫu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cần</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hướng</a:t>
            </a:r>
            <a:r>
              <a:rPr lang="en-US" sz="3200" b="0" dirty="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vào</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trọng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tâm</a:t>
            </a:r>
            <a:r>
              <a:rPr lang="en-US" sz="3200" b="0" dirty="0">
                <a:latin typeface="Times New Roman" panose="02020603050405020304" pitchFamily="18" charset="0"/>
                <a:cs typeface="Times New Roman" panose="02020603050405020304" pitchFamily="18" charset="0"/>
              </a:rPr>
              <a:t>, </a:t>
            </a:r>
            <a:r>
              <a:rPr lang="en-US" sz="3200" b="0" dirty="0" smtClean="0">
                <a:latin typeface="Times New Roman" panose="02020603050405020304" pitchFamily="18" charset="0"/>
                <a:cs typeface="Times New Roman" panose="02020603050405020304" pitchFamily="18" charset="0"/>
              </a:rPr>
              <a:t>GV </a:t>
            </a:r>
            <a:r>
              <a:rPr lang="en-US" sz="3200" b="0" dirty="0" err="1" smtClean="0">
                <a:latin typeface="Times New Roman" panose="02020603050405020304" pitchFamily="18" charset="0"/>
                <a:cs typeface="Times New Roman" panose="02020603050405020304" pitchFamily="18" charset="0"/>
              </a:rPr>
              <a:t>đặt</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câu</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hỏi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gợi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mở</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tạo</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được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cảm</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xúc</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cho</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trẻ</a:t>
            </a:r>
            <a:r>
              <a:rPr lang="en-US" sz="3200" b="0" dirty="0">
                <a:latin typeface="Times New Roman" panose="02020603050405020304" pitchFamily="18" charset="0"/>
                <a:cs typeface="Times New Roman" panose="02020603050405020304" pitchFamily="18" charset="0"/>
              </a:rPr>
              <a:t>. </a:t>
            </a:r>
            <a:r>
              <a:rPr lang="en-US" sz="3200" b="0" i="1" dirty="0" smtClean="0">
                <a:latin typeface="Times New Roman" panose="02020603050405020304" pitchFamily="18" charset="0"/>
                <a:cs typeface="Times New Roman" panose="02020603050405020304" pitchFamily="18" charset="0"/>
              </a:rPr>
              <a:t>(</a:t>
            </a:r>
            <a:r>
              <a:rPr lang="en-US" sz="3200" b="0" i="1" dirty="0" err="1" smtClean="0">
                <a:latin typeface="Times New Roman" panose="02020603050405020304" pitchFamily="18" charset="0"/>
                <a:cs typeface="Times New Roman" panose="02020603050405020304" pitchFamily="18" charset="0"/>
              </a:rPr>
              <a:t>không</a:t>
            </a:r>
            <a:r>
              <a:rPr lang="en-US" sz="3200" b="0" i="1" dirty="0" smtClean="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hỏi</a:t>
            </a:r>
            <a:r>
              <a:rPr lang="en-US" sz="3200" b="0" i="1" dirty="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câu</a:t>
            </a:r>
            <a:r>
              <a:rPr lang="en-US" sz="3200" b="0" i="1" dirty="0">
                <a:latin typeface="Times New Roman" panose="02020603050405020304" pitchFamily="18" charset="0"/>
                <a:cs typeface="Times New Roman" panose="02020603050405020304" pitchFamily="18" charset="0"/>
              </a:rPr>
              <a:t> </a:t>
            </a:r>
            <a:r>
              <a:rPr lang="en-US" sz="3200" b="0" i="1" dirty="0" err="1" smtClean="0">
                <a:latin typeface="Times New Roman" panose="02020603050405020304" pitchFamily="18" charset="0"/>
                <a:cs typeface="Times New Roman" panose="02020603050405020304" pitchFamily="18" charset="0"/>
              </a:rPr>
              <a:t>dạng</a:t>
            </a:r>
            <a:r>
              <a:rPr lang="en-US" sz="3200" b="0" i="1" dirty="0" smtClean="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có</a:t>
            </a:r>
            <a:r>
              <a:rPr lang="en-US" sz="3200" b="0" i="1" dirty="0">
                <a:latin typeface="Times New Roman" panose="02020603050405020304" pitchFamily="18" charset="0"/>
                <a:cs typeface="Times New Roman" panose="02020603050405020304" pitchFamily="18" charset="0"/>
              </a:rPr>
              <a:t>, </a:t>
            </a:r>
            <a:r>
              <a:rPr lang="en-US" sz="3200" b="0" i="1" dirty="0" err="1">
                <a:latin typeface="Times New Roman" panose="02020603050405020304" pitchFamily="18" charset="0"/>
                <a:cs typeface="Times New Roman" panose="02020603050405020304" pitchFamily="18" charset="0"/>
              </a:rPr>
              <a:t>không</a:t>
            </a:r>
            <a:r>
              <a:rPr lang="en-US" sz="3200" b="0" i="1" dirty="0" smtClean="0">
                <a:latin typeface="Times New Roman" panose="02020603050405020304" pitchFamily="18" charset="0"/>
                <a:cs typeface="Times New Roman" panose="02020603050405020304" pitchFamily="18" charset="0"/>
              </a:rPr>
              <a:t>).</a:t>
            </a:r>
          </a:p>
          <a:p>
            <a:pPr algn="just">
              <a:lnSpc>
                <a:spcPct val="150000"/>
              </a:lnSpc>
            </a:pPr>
            <a:r>
              <a:rPr lang="en-US" sz="3200" b="0" dirty="0" smtClean="0">
                <a:latin typeface="Times New Roman" panose="02020603050405020304" pitchFamily="18" charset="0"/>
                <a:cs typeface="Times New Roman" panose="02020603050405020304" pitchFamily="18" charset="0"/>
              </a:rPr>
              <a:t>- GV </a:t>
            </a:r>
            <a:r>
              <a:rPr lang="en-US" sz="3200" b="0" dirty="0" err="1" smtClean="0">
                <a:latin typeface="Times New Roman" panose="02020603050405020304" pitchFamily="18" charset="0"/>
                <a:cs typeface="Times New Roman" panose="02020603050405020304" pitchFamily="18" charset="0"/>
              </a:rPr>
              <a:t>linh</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hoạt</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trong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cách</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làm</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mẫu</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không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để</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trẻ</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ngồi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đợi</a:t>
            </a:r>
            <a:r>
              <a:rPr lang="en-US" sz="3200" b="0" dirty="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lâu</a:t>
            </a:r>
            <a:r>
              <a:rPr lang="en-US" sz="3200" b="0" dirty="0" smtClean="0">
                <a:latin typeface="Times New Roman" panose="02020603050405020304" pitchFamily="18" charset="0"/>
                <a:cs typeface="Times New Roman" panose="02020603050405020304" pitchFamily="18" charset="0"/>
              </a:rPr>
              <a:t>, </a:t>
            </a:r>
            <a:r>
              <a:rPr lang="en-US" sz="3200" b="0" dirty="0" err="1" smtClean="0">
                <a:latin typeface="Times New Roman" panose="02020603050405020304" pitchFamily="18" charset="0"/>
                <a:cs typeface="Times New Roman" panose="02020603050405020304" pitchFamily="18" charset="0"/>
              </a:rPr>
              <a:t>không</a:t>
            </a:r>
            <a:r>
              <a:rPr lang="en-US" sz="3200" b="0" dirty="0" smtClean="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gây</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hứng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thú</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đối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với</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trẻ</a:t>
            </a:r>
            <a:r>
              <a:rPr lang="en-US" sz="3200" b="0" dirty="0" smtClean="0">
                <a:latin typeface="Times New Roman" panose="02020603050405020304" pitchFamily="18" charset="0"/>
                <a:cs typeface="Times New Roman" panose="02020603050405020304" pitchFamily="18" charset="0"/>
              </a:rPr>
              <a:t>.</a:t>
            </a:r>
            <a:r>
              <a:rPr lang="en-US" sz="3200" b="0" i="1" dirty="0" smtClean="0">
                <a:latin typeface="Times New Roman" panose="02020603050405020304" pitchFamily="18" charset="0"/>
                <a:cs typeface="Times New Roman" panose="02020603050405020304" pitchFamily="18" charset="0"/>
              </a:rPr>
              <a:t>        </a:t>
            </a:r>
            <a:r>
              <a:rPr lang="en-US" sz="3200" b="0" dirty="0" smtClean="0">
                <a:latin typeface="Times New Roman" panose="02020603050405020304" pitchFamily="18" charset="0"/>
                <a:cs typeface="Times New Roman" panose="02020603050405020304" pitchFamily="18" charset="0"/>
              </a:rPr>
              <a:t> </a:t>
            </a:r>
            <a:endParaRPr lang="en-US" sz="3200" b="0" i="1" dirty="0" smtClean="0">
              <a:latin typeface="Times New Roman" panose="02020603050405020304" pitchFamily="18" charset="0"/>
              <a:cs typeface="Times New Roman" panose="02020603050405020304" pitchFamily="18" charset="0"/>
            </a:endParaRPr>
          </a:p>
          <a:p>
            <a:pPr algn="just">
              <a:lnSpc>
                <a:spcPct val="150000"/>
              </a:lnSpc>
            </a:pPr>
            <a:endParaRPr lang="en-US" sz="2800" b="0" i="1" dirty="0"/>
          </a:p>
          <a:p>
            <a:pPr algn="just">
              <a:lnSpc>
                <a:spcPct val="150000"/>
              </a:lnSpc>
            </a:pPr>
            <a:r>
              <a:rPr lang="en-US" sz="2800" b="0" i="1" dirty="0" smtClean="0"/>
              <a:t>     </a:t>
            </a:r>
            <a:r>
              <a:rPr lang="en-US" sz="2800" b="0" dirty="0" smtClean="0"/>
              <a:t>              </a:t>
            </a:r>
            <a:endParaRPr lang="en-US" sz="2800" b="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46" y="191067"/>
            <a:ext cx="3500094" cy="2627763"/>
          </a:xfrm>
          <a:prstGeom prst="ellipse">
            <a:avLst/>
          </a:prstGeom>
          <a:ln>
            <a:noFill/>
          </a:ln>
          <a:effectLst>
            <a:softEdge rad="112500"/>
          </a:effectLst>
        </p:spPr>
      </p:pic>
    </p:spTree>
    <p:extLst>
      <p:ext uri="{BB962C8B-B14F-4D97-AF65-F5344CB8AC3E}">
        <p14:creationId xmlns:p14="http://schemas.microsoft.com/office/powerpoint/2010/main" val="195555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2" name="Rectangle 1"/>
          <p:cNvSpPr/>
          <p:nvPr/>
        </p:nvSpPr>
        <p:spPr>
          <a:xfrm>
            <a:off x="4221480" y="606121"/>
            <a:ext cx="6818421" cy="5016758"/>
          </a:xfrm>
          <a:prstGeom prst="rect">
            <a:avLst/>
          </a:prstGeom>
        </p:spPr>
        <p:txBody>
          <a:bodyPr wrap="square">
            <a:spAutoFit/>
          </a:bodyPr>
          <a:lstStyle/>
          <a:p>
            <a:pPr algn="just">
              <a:lnSpc>
                <a:spcPct val="200000"/>
              </a:lnSpc>
            </a:pP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giai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đoạn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25-36 </a:t>
            </a:r>
            <a:r>
              <a:rPr lang="en-US" sz="3200" dirty="0" err="1" smtClean="0">
                <a:latin typeface="Times New Roman" panose="02020603050405020304" pitchFamily="18" charset="0"/>
                <a:cs typeface="Times New Roman" panose="02020603050405020304" pitchFamily="18" charset="0"/>
              </a:rPr>
              <a:t>tháng</a:t>
            </a:r>
            <a:r>
              <a:rPr lang="en-US" sz="3200" dirty="0" smtClean="0">
                <a:latin typeface="Times New Roman" panose="02020603050405020304" pitchFamily="18" charset="0"/>
                <a:cs typeface="Times New Roman" panose="02020603050405020304" pitchFamily="18" charset="0"/>
              </a:rPr>
              <a:t>; GV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941" y="606121"/>
            <a:ext cx="2458837" cy="327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08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4" name="Rectangle 3"/>
          <p:cNvSpPr/>
          <p:nvPr/>
        </p:nvSpPr>
        <p:spPr>
          <a:xfrm>
            <a:off x="709684" y="252626"/>
            <a:ext cx="10495128" cy="1077218"/>
          </a:xfrm>
          <a:prstGeom prst="rect">
            <a:avLst/>
          </a:prstGeom>
        </p:spPr>
        <p:txBody>
          <a:bodyPr wrap="square">
            <a:spAutoFit/>
          </a:bodyPr>
          <a:lstStyle/>
          <a:p>
            <a:pPr marL="457200" indent="-457200" algn="ctr">
              <a:buFont typeface="Wingdings" panose="05000000000000000000" pitchFamily="2" charset="2"/>
              <a:buChar char="q"/>
            </a:pPr>
            <a:r>
              <a:rPr lang="en-US" sz="3200" b="1" dirty="0">
                <a:solidFill>
                  <a:srgbClr val="C00000"/>
                </a:solidFill>
                <a:latin typeface="Times New Roman" panose="02020603050405020304" pitchFamily="18" charset="0"/>
                <a:cs typeface="Times New Roman" panose="02020603050405020304" pitchFamily="18" charset="0"/>
              </a:rPr>
              <a:t>MỘT SỐ LƯU Ý TRONG HĐ TẠO HÌNH VÀ</a:t>
            </a:r>
          </a:p>
          <a:p>
            <a:pPr algn="ctr"/>
            <a:r>
              <a:rPr lang="en-US" sz="3200" b="1" dirty="0" smtClean="0">
                <a:solidFill>
                  <a:srgbClr val="C00000"/>
                </a:solidFill>
                <a:latin typeface="Times New Roman" panose="02020603050405020304" pitchFamily="18" charset="0"/>
                <a:cs typeface="Times New Roman" panose="02020603050405020304" pitchFamily="18" charset="0"/>
              </a:rPr>
              <a:t>ÂM </a:t>
            </a:r>
            <a:r>
              <a:rPr lang="en-US" sz="3200" b="1" dirty="0">
                <a:solidFill>
                  <a:srgbClr val="C00000"/>
                </a:solidFill>
                <a:latin typeface="Times New Roman" panose="02020603050405020304" pitchFamily="18" charset="0"/>
                <a:cs typeface="Times New Roman" panose="02020603050405020304" pitchFamily="18" charset="0"/>
              </a:rPr>
              <a:t>NHẠC NHÀ TRẺ</a:t>
            </a:r>
          </a:p>
        </p:txBody>
      </p:sp>
      <p:graphicFrame>
        <p:nvGraphicFramePr>
          <p:cNvPr id="5" name="Diagram 4"/>
          <p:cNvGraphicFramePr/>
          <p:nvPr>
            <p:extLst>
              <p:ext uri="{D42A27DB-BD31-4B8C-83A1-F6EECF244321}">
                <p14:modId xmlns:p14="http://schemas.microsoft.com/office/powerpoint/2010/main" val="4223967627"/>
              </p:ext>
            </p:extLst>
          </p:nvPr>
        </p:nvGraphicFramePr>
        <p:xfrm>
          <a:off x="559558" y="1240321"/>
          <a:ext cx="11013743" cy="5228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295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0E5406F3-28A8-4160-AF81-AD1AE1378D70}"/>
                                            </p:graphicEl>
                                          </p:spTgt>
                                        </p:tgtEl>
                                        <p:attrNameLst>
                                          <p:attrName>style.visibility</p:attrName>
                                        </p:attrNameLst>
                                      </p:cBhvr>
                                      <p:to>
                                        <p:strVal val="visible"/>
                                      </p:to>
                                    </p:set>
                                    <p:animEffect transition="in" filter="wipe(left)">
                                      <p:cBhvr>
                                        <p:cTn id="7" dur="500"/>
                                        <p:tgtEl>
                                          <p:spTgt spid="5">
                                            <p:graphicEl>
                                              <a:dgm id="{0E5406F3-28A8-4160-AF81-AD1AE1378D70}"/>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4468D788-5F97-4445-85CC-E587C5E643C0}"/>
                                            </p:graphicEl>
                                          </p:spTgt>
                                        </p:tgtEl>
                                        <p:attrNameLst>
                                          <p:attrName>style.visibility</p:attrName>
                                        </p:attrNameLst>
                                      </p:cBhvr>
                                      <p:to>
                                        <p:strVal val="visible"/>
                                      </p:to>
                                    </p:set>
                                    <p:animEffect transition="in" filter="wipe(left)">
                                      <p:cBhvr>
                                        <p:cTn id="10" dur="500"/>
                                        <p:tgtEl>
                                          <p:spTgt spid="5">
                                            <p:graphicEl>
                                              <a:dgm id="{4468D788-5F97-4445-85CC-E587C5E643C0}"/>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graphicEl>
                                              <a:dgm id="{EDDC4099-6E76-4EA4-8A20-FA9EDE527435}"/>
                                            </p:graphicEl>
                                          </p:spTgt>
                                        </p:tgtEl>
                                        <p:attrNameLst>
                                          <p:attrName>style.visibility</p:attrName>
                                        </p:attrNameLst>
                                      </p:cBhvr>
                                      <p:to>
                                        <p:strVal val="visible"/>
                                      </p:to>
                                    </p:set>
                                    <p:animEffect transition="in" filter="wipe(left)">
                                      <p:cBhvr>
                                        <p:cTn id="13" dur="500"/>
                                        <p:tgtEl>
                                          <p:spTgt spid="5">
                                            <p:graphicEl>
                                              <a:dgm id="{EDDC4099-6E76-4EA4-8A20-FA9EDE52743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graphicEl>
                                              <a:dgm id="{24563FFF-11D5-44C1-BB80-B0AAEC5AD9AF}"/>
                                            </p:graphicEl>
                                          </p:spTgt>
                                        </p:tgtEl>
                                        <p:attrNameLst>
                                          <p:attrName>style.visibility</p:attrName>
                                        </p:attrNameLst>
                                      </p:cBhvr>
                                      <p:to>
                                        <p:strVal val="visible"/>
                                      </p:to>
                                    </p:set>
                                    <p:animEffect transition="in" filter="wipe(left)">
                                      <p:cBhvr>
                                        <p:cTn id="18" dur="500"/>
                                        <p:tgtEl>
                                          <p:spTgt spid="5">
                                            <p:graphicEl>
                                              <a:dgm id="{24563FFF-11D5-44C1-BB80-B0AAEC5AD9AF}"/>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graphicEl>
                                              <a:dgm id="{0DB0EE53-0AEA-416D-912C-419333F0798F}"/>
                                            </p:graphicEl>
                                          </p:spTgt>
                                        </p:tgtEl>
                                        <p:attrNameLst>
                                          <p:attrName>style.visibility</p:attrName>
                                        </p:attrNameLst>
                                      </p:cBhvr>
                                      <p:to>
                                        <p:strVal val="visible"/>
                                      </p:to>
                                    </p:set>
                                    <p:animEffect transition="in" filter="wipe(left)">
                                      <p:cBhvr>
                                        <p:cTn id="21" dur="500"/>
                                        <p:tgtEl>
                                          <p:spTgt spid="5">
                                            <p:graphicEl>
                                              <a:dgm id="{0DB0EE53-0AEA-416D-912C-419333F079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09721837"/>
              </p:ext>
            </p:extLst>
          </p:nvPr>
        </p:nvGraphicFramePr>
        <p:xfrm>
          <a:off x="736979" y="641445"/>
          <a:ext cx="10645255" cy="5363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2211" y="1239882"/>
            <a:ext cx="1129670" cy="1575238"/>
          </a:xfrm>
          <a:prstGeom prst="rect">
            <a:avLst/>
          </a:prstGeom>
        </p:spPr>
      </p:pic>
    </p:spTree>
    <p:extLst>
      <p:ext uri="{BB962C8B-B14F-4D97-AF65-F5344CB8AC3E}">
        <p14:creationId xmlns:p14="http://schemas.microsoft.com/office/powerpoint/2010/main" val="383918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0E5406F3-28A8-4160-AF81-AD1AE1378D70}"/>
                                            </p:graphicEl>
                                          </p:spTgt>
                                        </p:tgtEl>
                                        <p:attrNameLst>
                                          <p:attrName>style.visibility</p:attrName>
                                        </p:attrNameLst>
                                      </p:cBhvr>
                                      <p:to>
                                        <p:strVal val="visible"/>
                                      </p:to>
                                    </p:set>
                                    <p:animEffect transition="in" filter="wipe(left)">
                                      <p:cBhvr>
                                        <p:cTn id="7" dur="500"/>
                                        <p:tgtEl>
                                          <p:spTgt spid="5">
                                            <p:graphicEl>
                                              <a:dgm id="{0E5406F3-28A8-4160-AF81-AD1AE1378D70}"/>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3F0D7A66-F6C8-4DA3-98AD-7B82257CDA6E}"/>
                                            </p:graphicEl>
                                          </p:spTgt>
                                        </p:tgtEl>
                                        <p:attrNameLst>
                                          <p:attrName>style.visibility</p:attrName>
                                        </p:attrNameLst>
                                      </p:cBhvr>
                                      <p:to>
                                        <p:strVal val="visible"/>
                                      </p:to>
                                    </p:set>
                                    <p:animEffect transition="in" filter="wipe(left)">
                                      <p:cBhvr>
                                        <p:cTn id="10" dur="500"/>
                                        <p:tgtEl>
                                          <p:spTgt spid="5">
                                            <p:graphicEl>
                                              <a:dgm id="{3F0D7A66-F6C8-4DA3-98AD-7B82257CDA6E}"/>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graphicEl>
                                              <a:dgm id="{28F36492-BDBD-4152-AE2C-691381C488C4}"/>
                                            </p:graphicEl>
                                          </p:spTgt>
                                        </p:tgtEl>
                                        <p:attrNameLst>
                                          <p:attrName>style.visibility</p:attrName>
                                        </p:attrNameLst>
                                      </p:cBhvr>
                                      <p:to>
                                        <p:strVal val="visible"/>
                                      </p:to>
                                    </p:set>
                                    <p:animEffect transition="in" filter="wipe(left)">
                                      <p:cBhvr>
                                        <p:cTn id="13" dur="500"/>
                                        <p:tgtEl>
                                          <p:spTgt spid="5">
                                            <p:graphicEl>
                                              <a:dgm id="{28F36492-BDBD-4152-AE2C-691381C488C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graphicEl>
                                              <a:dgm id="{8EB3B48D-AA7F-41DA-9CCB-FE017F5E0B4F}"/>
                                            </p:graphicEl>
                                          </p:spTgt>
                                        </p:tgtEl>
                                        <p:attrNameLst>
                                          <p:attrName>style.visibility</p:attrName>
                                        </p:attrNameLst>
                                      </p:cBhvr>
                                      <p:to>
                                        <p:strVal val="visible"/>
                                      </p:to>
                                    </p:set>
                                    <p:animEffect transition="in" filter="wipe(left)">
                                      <p:cBhvr>
                                        <p:cTn id="18" dur="500"/>
                                        <p:tgtEl>
                                          <p:spTgt spid="5">
                                            <p:graphicEl>
                                              <a:dgm id="{8EB3B48D-AA7F-41DA-9CCB-FE017F5E0B4F}"/>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graphicEl>
                                              <a:dgm id="{6269204A-63FA-4EFC-B624-FC9F08FBFA71}"/>
                                            </p:graphicEl>
                                          </p:spTgt>
                                        </p:tgtEl>
                                        <p:attrNameLst>
                                          <p:attrName>style.visibility</p:attrName>
                                        </p:attrNameLst>
                                      </p:cBhvr>
                                      <p:to>
                                        <p:strVal val="visible"/>
                                      </p:to>
                                    </p:set>
                                    <p:animEffect transition="in" filter="wipe(left)">
                                      <p:cBhvr>
                                        <p:cTn id="21" dur="500"/>
                                        <p:tgtEl>
                                          <p:spTgt spid="5">
                                            <p:graphicEl>
                                              <a:dgm id="{6269204A-63FA-4EFC-B624-FC9F08FBFA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59567335"/>
              </p:ext>
            </p:extLst>
          </p:nvPr>
        </p:nvGraphicFramePr>
        <p:xfrm>
          <a:off x="614149" y="182880"/>
          <a:ext cx="10863618" cy="59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5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0E5406F3-28A8-4160-AF81-AD1AE1378D70}"/>
                                            </p:graphicEl>
                                          </p:spTgt>
                                        </p:tgtEl>
                                        <p:attrNameLst>
                                          <p:attrName>style.visibility</p:attrName>
                                        </p:attrNameLst>
                                      </p:cBhvr>
                                      <p:to>
                                        <p:strVal val="visible"/>
                                      </p:to>
                                    </p:set>
                                    <p:animEffect transition="in" filter="wipe(left)">
                                      <p:cBhvr>
                                        <p:cTn id="7" dur="500"/>
                                        <p:tgtEl>
                                          <p:spTgt spid="5">
                                            <p:graphicEl>
                                              <a:dgm id="{0E5406F3-28A8-4160-AF81-AD1AE1378D70}"/>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3F0D7A66-F6C8-4DA3-98AD-7B82257CDA6E}"/>
                                            </p:graphicEl>
                                          </p:spTgt>
                                        </p:tgtEl>
                                        <p:attrNameLst>
                                          <p:attrName>style.visibility</p:attrName>
                                        </p:attrNameLst>
                                      </p:cBhvr>
                                      <p:to>
                                        <p:strVal val="visible"/>
                                      </p:to>
                                    </p:set>
                                    <p:animEffect transition="in" filter="wipe(left)">
                                      <p:cBhvr>
                                        <p:cTn id="10" dur="500"/>
                                        <p:tgtEl>
                                          <p:spTgt spid="5">
                                            <p:graphicEl>
                                              <a:dgm id="{3F0D7A66-F6C8-4DA3-98AD-7B82257CDA6E}"/>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graphicEl>
                                              <a:dgm id="{28F36492-BDBD-4152-AE2C-691381C488C4}"/>
                                            </p:graphicEl>
                                          </p:spTgt>
                                        </p:tgtEl>
                                        <p:attrNameLst>
                                          <p:attrName>style.visibility</p:attrName>
                                        </p:attrNameLst>
                                      </p:cBhvr>
                                      <p:to>
                                        <p:strVal val="visible"/>
                                      </p:to>
                                    </p:set>
                                    <p:animEffect transition="in" filter="wipe(left)">
                                      <p:cBhvr>
                                        <p:cTn id="13" dur="500"/>
                                        <p:tgtEl>
                                          <p:spTgt spid="5">
                                            <p:graphicEl>
                                              <a:dgm id="{28F36492-BDBD-4152-AE2C-691381C488C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graphicEl>
                                              <a:dgm id="{8EB3B48D-AA7F-41DA-9CCB-FE017F5E0B4F}"/>
                                            </p:graphicEl>
                                          </p:spTgt>
                                        </p:tgtEl>
                                        <p:attrNameLst>
                                          <p:attrName>style.visibility</p:attrName>
                                        </p:attrNameLst>
                                      </p:cBhvr>
                                      <p:to>
                                        <p:strVal val="visible"/>
                                      </p:to>
                                    </p:set>
                                    <p:animEffect transition="in" filter="wipe(left)">
                                      <p:cBhvr>
                                        <p:cTn id="18" dur="500"/>
                                        <p:tgtEl>
                                          <p:spTgt spid="5">
                                            <p:graphicEl>
                                              <a:dgm id="{8EB3B48D-AA7F-41DA-9CCB-FE017F5E0B4F}"/>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graphicEl>
                                              <a:dgm id="{6269204A-63FA-4EFC-B624-FC9F08FBFA71}"/>
                                            </p:graphicEl>
                                          </p:spTgt>
                                        </p:tgtEl>
                                        <p:attrNameLst>
                                          <p:attrName>style.visibility</p:attrName>
                                        </p:attrNameLst>
                                      </p:cBhvr>
                                      <p:to>
                                        <p:strVal val="visible"/>
                                      </p:to>
                                    </p:set>
                                    <p:animEffect transition="in" filter="wipe(left)">
                                      <p:cBhvr>
                                        <p:cTn id="21" dur="500"/>
                                        <p:tgtEl>
                                          <p:spTgt spid="5">
                                            <p:graphicEl>
                                              <a:dgm id="{6269204A-63FA-4EFC-B624-FC9F08FBFA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0123" y="2024769"/>
            <a:ext cx="5046785" cy="3197861"/>
          </a:xfrm>
        </p:spPr>
        <p:txBody>
          <a:bodyPr>
            <a:noAutofit/>
          </a:bodyPr>
          <a:lstStyle/>
          <a:p>
            <a:pPr algn="ctr">
              <a:spcBef>
                <a:spcPts val="600"/>
              </a:spcBef>
            </a:pPr>
            <a:r>
              <a:rPr lang="en-US" sz="4000" dirty="0" smtClean="0">
                <a:solidFill>
                  <a:srgbClr val="C00000"/>
                </a:solidFill>
                <a:latin typeface="Times New Roman" panose="02020603050405020304" pitchFamily="18" charset="0"/>
                <a:cs typeface="Times New Roman" panose="02020603050405020304" pitchFamily="18" charset="0"/>
              </a:rPr>
              <a:t>GỢI Ý MỘT SỐ </a:t>
            </a:r>
          </a:p>
          <a:p>
            <a:pPr algn="ctr">
              <a:spcBef>
                <a:spcPts val="600"/>
              </a:spcBef>
            </a:pPr>
            <a:r>
              <a:rPr lang="en-US" sz="4000" dirty="0" smtClean="0">
                <a:solidFill>
                  <a:srgbClr val="C00000"/>
                </a:solidFill>
                <a:latin typeface="Times New Roman" panose="02020603050405020304" pitchFamily="18" charset="0"/>
                <a:cs typeface="Times New Roman" panose="02020603050405020304" pitchFamily="18" charset="0"/>
              </a:rPr>
              <a:t>HOẠT ĐỘNG GIÁO DỤC ÂM NHẠC </a:t>
            </a:r>
          </a:p>
          <a:p>
            <a:pPr algn="ctr">
              <a:spcBef>
                <a:spcPts val="600"/>
              </a:spcBef>
            </a:pPr>
            <a:r>
              <a:rPr lang="en-US" sz="4000" dirty="0" smtClean="0">
                <a:solidFill>
                  <a:srgbClr val="C00000"/>
                </a:solidFill>
                <a:latin typeface="Times New Roman" panose="02020603050405020304" pitchFamily="18" charset="0"/>
                <a:cs typeface="Times New Roman" panose="02020603050405020304" pitchFamily="18" charset="0"/>
              </a:rPr>
              <a:t>TRẺ NHÀ TRẺ</a:t>
            </a:r>
            <a:endParaRPr 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065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4258" y="1075876"/>
            <a:ext cx="4118541" cy="2528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hlinkClick r:id="rId3"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4840" y="4116824"/>
            <a:ext cx="4030898" cy="2213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hlinkClick r:id="rId6" action="ppaction://hlinkfile"/>
          </p:cNvPr>
          <p:cNvPicPr>
            <a:picLocks noChangeAspect="1"/>
          </p:cNvPicPr>
          <p:nvPr/>
        </p:nvPicPr>
        <p:blipFill rotWithShape="1">
          <a:blip r:embed="rId7" cstate="print">
            <a:extLst>
              <a:ext uri="{28A0092B-C50C-407E-A947-70E740481C1C}">
                <a14:useLocalDpi xmlns:a14="http://schemas.microsoft.com/office/drawing/2010/main" val="0"/>
              </a:ext>
            </a:extLst>
          </a:blip>
          <a:srcRect t="20330" r="2438" b="20025"/>
          <a:stretch/>
        </p:blipFill>
        <p:spPr>
          <a:xfrm>
            <a:off x="1565032" y="1075875"/>
            <a:ext cx="3389808" cy="23882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24450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0408" y="2199041"/>
            <a:ext cx="8276930" cy="2300783"/>
          </a:xfrm>
        </p:spPr>
        <p:txBody>
          <a:bodyPr>
            <a:normAutofit/>
          </a:bodyPr>
          <a:lstStyle/>
          <a:p>
            <a:pPr algn="ctr"/>
            <a:r>
              <a:rPr lang="en-US" sz="4000" dirty="0" smtClean="0">
                <a:solidFill>
                  <a:srgbClr val="0000FF"/>
                </a:solidFill>
                <a:latin typeface="Times New Roman" panose="02020603050405020304" pitchFamily="18" charset="0"/>
                <a:cs typeface="Times New Roman" panose="02020603050405020304" pitchFamily="18" charset="0"/>
              </a:rPr>
              <a:t>MỘT SỐ HOẠT ĐỘNG TẠO HÌNH GIÚP TRẺ NHÀ TRẺ HỨNG THÚ THAM GIA </a:t>
            </a:r>
            <a:endParaRPr lang="en-US"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70671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p:cNvSpPr/>
          <p:nvPr/>
        </p:nvSpPr>
        <p:spPr>
          <a:xfrm>
            <a:off x="449179" y="21441"/>
            <a:ext cx="11357810" cy="6740307"/>
          </a:xfrm>
          <a:prstGeom prst="rect">
            <a:avLst/>
          </a:prstGeom>
        </p:spPr>
        <p:txBody>
          <a:bodyPr wrap="square">
            <a:spAutoFit/>
          </a:bodyPr>
          <a:lstStyle/>
          <a:p>
            <a:pPr lvl="0" algn="just">
              <a:lnSpc>
                <a:spcPct val="150000"/>
              </a:lnSpc>
            </a:pPr>
            <a:r>
              <a:rPr lang="en-US" sz="3200" b="1" dirty="0" smtClean="0">
                <a:solidFill>
                  <a:srgbClr val="FF0000"/>
                </a:solidFill>
                <a:latin typeface="Times New Roman" panose="02020603050405020304" pitchFamily="18" charset="0"/>
                <a:cs typeface="Times New Roman" panose="02020603050405020304" pitchFamily="18" charset="0"/>
              </a:rPr>
              <a:t>	I. Ý </a:t>
            </a:r>
            <a:r>
              <a:rPr lang="en-US" sz="3200" b="1" dirty="0" err="1" smtClean="0">
                <a:solidFill>
                  <a:srgbClr val="FF0000"/>
                </a:solidFill>
                <a:latin typeface="Times New Roman" panose="02020603050405020304" pitchFamily="18" charset="0"/>
                <a:cs typeface="Times New Roman" panose="02020603050405020304" pitchFamily="18" charset="0"/>
              </a:rPr>
              <a:t>nghĩa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nhạc</a:t>
            </a:r>
            <a:endParaRPr lang="en-US" sz="32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nâng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Quá</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hòa</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620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3" name="Rectangle 2"/>
          <p:cNvSpPr/>
          <p:nvPr/>
        </p:nvSpPr>
        <p:spPr>
          <a:xfrm>
            <a:off x="629668" y="477134"/>
            <a:ext cx="11305524"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tăm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chùm</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 name="Picture 3" descr="unnamed (3)"/>
          <p:cNvPicPr>
            <a:picLocks noGrp="1" noChangeAspect="1"/>
          </p:cNvPicPr>
          <p:nvPr isPhoto="1"/>
        </p:nvPicPr>
        <p:blipFill rotWithShape="1">
          <a:blip r:embed="rId3">
            <a:lum/>
            <a:extLst>
              <a:ext uri="{28A0092B-C50C-407E-A947-70E740481C1C}">
                <a14:useLocalDpi xmlns:a14="http://schemas.microsoft.com/office/drawing/2010/main" val="0"/>
              </a:ext>
            </a:extLst>
          </a:blip>
          <a:srcRect b="10314"/>
          <a:stretch/>
        </p:blipFill>
        <p:spPr>
          <a:xfrm>
            <a:off x="213187" y="2498950"/>
            <a:ext cx="5186149" cy="3265817"/>
          </a:xfrm>
          <a:prstGeom prst="rect">
            <a:avLst/>
          </a:prstGeom>
          <a:noFill/>
          <a:ln>
            <a:noFill/>
          </a:ln>
        </p:spPr>
      </p:pic>
      <p:pic>
        <p:nvPicPr>
          <p:cNvPr id="5" name="Picture 4" descr="huong-dan-cach-lam-do-dung-day-hoc-mam-non-nghe-thuat-ve-10"/>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5399336" y="1812877"/>
            <a:ext cx="6535856" cy="4333164"/>
          </a:xfrm>
          <a:prstGeom prst="rect">
            <a:avLst/>
          </a:prstGeom>
          <a:noFill/>
          <a:ln>
            <a:noFill/>
          </a:ln>
        </p:spPr>
      </p:pic>
    </p:spTree>
    <p:extLst>
      <p:ext uri="{BB962C8B-B14F-4D97-AF65-F5344CB8AC3E}">
        <p14:creationId xmlns:p14="http://schemas.microsoft.com/office/powerpoint/2010/main" val="898716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1201" y="914400"/>
            <a:ext cx="5080000" cy="5680930"/>
          </a:xfrm>
          <a:prstGeom prst="rect">
            <a:avLst/>
          </a:prstGeom>
        </p:spPr>
      </p:pic>
      <p:sp>
        <p:nvSpPr>
          <p:cNvPr id="4" name="Rectangle 3"/>
          <p:cNvSpPr/>
          <p:nvPr/>
        </p:nvSpPr>
        <p:spPr>
          <a:xfrm>
            <a:off x="2118360" y="152400"/>
            <a:ext cx="819912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bong </a:t>
            </a:r>
            <a:r>
              <a:rPr lang="en-US" sz="3200" dirty="0" err="1" smtClean="0">
                <a:latin typeface="Times New Roman" panose="02020603050405020304" pitchFamily="18" charset="0"/>
                <a:cs typeface="Times New Roman" panose="02020603050405020304" pitchFamily="18" charset="0"/>
              </a:rPr>
              <a:t>bóng</a:t>
            </a:r>
            <a:endParaRPr lang="en-US" sz="3200" dirty="0">
              <a:latin typeface="Times New Roman" panose="02020603050405020304" pitchFamily="18" charset="0"/>
              <a:cs typeface="Times New Roman" panose="02020603050405020304" pitchFamily="18" charset="0"/>
            </a:endParaRPr>
          </a:p>
        </p:txBody>
      </p:sp>
      <p:pic>
        <p:nvPicPr>
          <p:cNvPr id="5" name="Picture 4" descr="huong-dan-cach-lam-do-dung-day-hoc-mam-non-nghe-thuat-ve-15"/>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029533" y="975338"/>
            <a:ext cx="5571067" cy="5559055"/>
          </a:xfrm>
          <a:prstGeom prst="rect">
            <a:avLst/>
          </a:prstGeom>
          <a:noFill/>
          <a:ln>
            <a:noFill/>
          </a:ln>
        </p:spPr>
      </p:pic>
    </p:spTree>
    <p:extLst>
      <p:ext uri="{BB962C8B-B14F-4D97-AF65-F5344CB8AC3E}">
        <p14:creationId xmlns:p14="http://schemas.microsoft.com/office/powerpoint/2010/main" val="458547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pic>
        <p:nvPicPr>
          <p:cNvPr id="2" name="Picture 1" descr="https://homeland.edu.vn/wp-content/uploads/2020/09/119736851_208229827313333_1157735412458987028_o-215x300.jpg"/>
          <p:cNvPicPr/>
          <p:nvPr/>
        </p:nvPicPr>
        <p:blipFill>
          <a:blip r:embed="rId3">
            <a:extLst>
              <a:ext uri="{28A0092B-C50C-407E-A947-70E740481C1C}">
                <a14:useLocalDpi xmlns:a14="http://schemas.microsoft.com/office/drawing/2010/main" val="0"/>
              </a:ext>
            </a:extLst>
          </a:blip>
          <a:srcRect/>
          <a:stretch>
            <a:fillRect/>
          </a:stretch>
        </p:blipFill>
        <p:spPr bwMode="auto">
          <a:xfrm>
            <a:off x="419103" y="838200"/>
            <a:ext cx="4660900" cy="4876800"/>
          </a:xfrm>
          <a:prstGeom prst="rect">
            <a:avLst/>
          </a:prstGeom>
          <a:noFill/>
          <a:ln>
            <a:noFill/>
          </a:ln>
        </p:spPr>
      </p:pic>
      <p:pic>
        <p:nvPicPr>
          <p:cNvPr id="3" name="Picture 4" descr="Vẽ tranh màu sắc bằng viên 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716" y="1295400"/>
            <a:ext cx="691744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44800" y="76200"/>
            <a:ext cx="72136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bi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6370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pic>
        <p:nvPicPr>
          <p:cNvPr id="2" name="Picture 1" descr="unnamed (8)"/>
          <p:cNvPicPr>
            <a:picLocks noGrp="1" noChangeAspect="1"/>
          </p:cNvPicPr>
          <p:nvPr isPhoto="1"/>
        </p:nvPicPr>
        <p:blipFill rotWithShape="1">
          <a:blip r:embed="rId3">
            <a:lum/>
            <a:extLst>
              <a:ext uri="{28A0092B-C50C-407E-A947-70E740481C1C}">
                <a14:useLocalDpi xmlns:a14="http://schemas.microsoft.com/office/drawing/2010/main" val="0"/>
              </a:ext>
            </a:extLst>
          </a:blip>
          <a:srcRect l="14939" t="127" r="-369" b="-3126"/>
          <a:stretch/>
        </p:blipFill>
        <p:spPr>
          <a:xfrm>
            <a:off x="2266831" y="991366"/>
            <a:ext cx="8369540" cy="5757452"/>
          </a:xfrm>
          <a:prstGeom prst="rect">
            <a:avLst/>
          </a:prstGeom>
          <a:noFill/>
          <a:ln>
            <a:noFill/>
          </a:ln>
        </p:spPr>
      </p:pic>
      <p:sp>
        <p:nvSpPr>
          <p:cNvPr id="3" name="Rectangle 2"/>
          <p:cNvSpPr/>
          <p:nvPr/>
        </p:nvSpPr>
        <p:spPr>
          <a:xfrm>
            <a:off x="2743200" y="188343"/>
            <a:ext cx="72136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hạt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239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pic>
        <p:nvPicPr>
          <p:cNvPr id="2" name="Picture 1" descr="unnamed (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
        <p:nvSpPr>
          <p:cNvPr id="3" name="Rectangle 2"/>
          <p:cNvSpPr/>
          <p:nvPr/>
        </p:nvSpPr>
        <p:spPr>
          <a:xfrm>
            <a:off x="1828800" y="0"/>
            <a:ext cx="91440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in </a:t>
            </a:r>
            <a:r>
              <a:rPr lang="en-US" sz="3200" dirty="0" err="1" smtClean="0">
                <a:latin typeface="Times New Roman" panose="02020603050405020304" pitchFamily="18" charset="0"/>
                <a:cs typeface="Times New Roman" panose="02020603050405020304" pitchFamily="18" charset="0"/>
              </a:rPr>
              <a:t>màu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718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unnamed (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a:noFill/>
          <a:ln>
            <a:noFill/>
          </a:ln>
        </p:spPr>
      </p:pic>
      <p:sp>
        <p:nvSpPr>
          <p:cNvPr id="3" name="Rectangle 2"/>
          <p:cNvSpPr/>
          <p:nvPr/>
        </p:nvSpPr>
        <p:spPr>
          <a:xfrm>
            <a:off x="1270000" y="106680"/>
            <a:ext cx="96520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in </a:t>
            </a:r>
            <a:r>
              <a:rPr lang="en-US" sz="3200" dirty="0" err="1" smtClean="0">
                <a:latin typeface="Times New Roman" panose="02020603050405020304" pitchFamily="18" charset="0"/>
                <a:cs typeface="Times New Roman" panose="02020603050405020304" pitchFamily="18" charset="0"/>
              </a:rPr>
              <a:t>màu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ngón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016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ay-but-long-bang-nhung-chiec-but-dac-biet-nay-con-ban-se-thich-me-khi-nghich-voi-mau636438489601355925-600x4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Rectangle 2"/>
          <p:cNvSpPr/>
          <p:nvPr/>
        </p:nvSpPr>
        <p:spPr>
          <a:xfrm>
            <a:off x="1953449" y="224733"/>
            <a:ext cx="8285101"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ịn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40337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680" y="451369"/>
            <a:ext cx="4056607" cy="30424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024" y="506481"/>
            <a:ext cx="4481015" cy="597468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880" y="3687409"/>
            <a:ext cx="2777440" cy="2915327"/>
          </a:xfrm>
          <a:prstGeom prst="rect">
            <a:avLst/>
          </a:prstGeom>
        </p:spPr>
      </p:pic>
    </p:spTree>
    <p:extLst>
      <p:ext uri="{BB962C8B-B14F-4D97-AF65-F5344CB8AC3E}">
        <p14:creationId xmlns:p14="http://schemas.microsoft.com/office/powerpoint/2010/main" val="38582993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914" y="1367991"/>
            <a:ext cx="5816058" cy="43594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57" y="239718"/>
            <a:ext cx="4694830" cy="6259774"/>
          </a:xfrm>
          <a:prstGeom prst="rect">
            <a:avLst/>
          </a:prstGeom>
        </p:spPr>
      </p:pic>
    </p:spTree>
    <p:extLst>
      <p:ext uri="{BB962C8B-B14F-4D97-AF65-F5344CB8AC3E}">
        <p14:creationId xmlns:p14="http://schemas.microsoft.com/office/powerpoint/2010/main" val="4694512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pic>
        <p:nvPicPr>
          <p:cNvPr id="2" name="Picture 1" descr="huong-dan-cach-lam-do-dung-day-hoc-mam-non-nghe-thuat-ve-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454400" y="820271"/>
            <a:ext cx="5384800" cy="6057900"/>
          </a:xfrm>
          <a:prstGeom prst="rect">
            <a:avLst/>
          </a:prstGeom>
          <a:noFill/>
          <a:ln>
            <a:noFill/>
          </a:ln>
        </p:spPr>
      </p:pic>
      <p:sp>
        <p:nvSpPr>
          <p:cNvPr id="3" name="Rectangle 2"/>
          <p:cNvSpPr/>
          <p:nvPr/>
        </p:nvSpPr>
        <p:spPr>
          <a:xfrm>
            <a:off x="762000" y="134471"/>
            <a:ext cx="979424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khuôn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rỗng</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8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00200" y="536988"/>
            <a:ext cx="8827477" cy="5262979"/>
          </a:xfrm>
          <a:prstGeom prst="rect">
            <a:avLst/>
          </a:prstGeom>
        </p:spPr>
        <p:txBody>
          <a:bodyPr wrap="square">
            <a:spAutoFit/>
          </a:bodyPr>
          <a:lstStyle/>
          <a:p>
            <a:pPr lvl="0" algn="just">
              <a:lnSpc>
                <a:spcPct val="150000"/>
              </a:lnSpc>
            </a:pPr>
            <a:r>
              <a:rPr lang="en-US" sz="3200" b="1" dirty="0" smtClean="0">
                <a:solidFill>
                  <a:srgbClr val="FF0000"/>
                </a:solidFill>
                <a:latin typeface="Times New Roman" panose="02020603050405020304" pitchFamily="18" charset="0"/>
                <a:cs typeface="Times New Roman" panose="02020603050405020304" pitchFamily="18" charset="0"/>
              </a:rPr>
              <a:t>	II. Ý </a:t>
            </a:r>
            <a:r>
              <a:rPr lang="en-US" sz="3200" b="1" dirty="0" err="1" smtClean="0">
                <a:solidFill>
                  <a:srgbClr val="FF0000"/>
                </a:solidFill>
                <a:latin typeface="Times New Roman" panose="02020603050405020304" pitchFamily="18" charset="0"/>
                <a:cs typeface="Times New Roman" panose="02020603050405020304" pitchFamily="18" charset="0"/>
              </a:rPr>
              <a:t>nghĩa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endParaRPr lang="en-US" sz="32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3200" dirty="0" smtClean="0">
                <a:latin typeface="Times New Roman" panose="02020603050405020304" pitchFamily="18" charset="0"/>
                <a:cs typeface="Times New Roman" panose="02020603050405020304" pitchFamily="18" charset="0"/>
              </a:rPr>
              <a:t>	G</a:t>
            </a:r>
            <a:r>
              <a:rPr lang="vi-VN" sz="3200" dirty="0" smtClean="0">
                <a:latin typeface="Times New Roman" panose="02020603050405020304" pitchFamily="18" charset="0"/>
                <a:cs typeface="Times New Roman" panose="02020603050405020304" pitchFamily="18" charset="0"/>
              </a:rPr>
              <a:t>iúp </a:t>
            </a:r>
            <a:r>
              <a:rPr lang="vi-VN" sz="3200" dirty="0">
                <a:latin typeface="Times New Roman" panose="02020603050405020304" pitchFamily="18" charset="0"/>
                <a:cs typeface="Times New Roman" panose="02020603050405020304" pitchFamily="18" charset="0"/>
              </a:rPr>
              <a:t>trẻ tìm hiểu và thể hiện sản phẩm một cách tự nhiên, sinh động, sáng tạo từ góc nhìn của trẻ về thế giới xung quanh. Đặc biệt, hoạt động tạo hình phát triển </a:t>
            </a:r>
            <a:r>
              <a:rPr lang="vi-VN" sz="3200" dirty="0" smtClean="0">
                <a:latin typeface="Times New Roman" panose="02020603050405020304" pitchFamily="18" charset="0"/>
                <a:cs typeface="Times New Roman" panose="02020603050405020304" pitchFamily="18" charset="0"/>
              </a:rPr>
              <a:t>k</a:t>
            </a:r>
            <a:r>
              <a:rPr lang="en-US" sz="3200" dirty="0">
                <a:latin typeface="Times New Roman" panose="02020603050405020304" pitchFamily="18" charset="0"/>
                <a:cs typeface="Times New Roman" panose="02020603050405020304" pitchFamily="18" charset="0"/>
              </a:rPr>
              <a:t>ỹ</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năng cảm nhận cái đẹp trong thiên nhiên, trong cuộc sống khơi gợi ở trẻ tình cảm thẩm mỹ và hứng thú tham gia vào hoạt động nghệ thuật</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41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pic>
        <p:nvPicPr>
          <p:cNvPr id="2" name="Picture 1" descr="tro-choi-sieu-don-gian-tu-loi-giay-ve-sinh-va-mau-nuoc-cho-be-ngay-tet"/>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625603" y="1134462"/>
            <a:ext cx="9154583" cy="5710598"/>
          </a:xfrm>
          <a:prstGeom prst="rect">
            <a:avLst/>
          </a:prstGeom>
          <a:noFill/>
          <a:ln>
            <a:noFill/>
          </a:ln>
        </p:spPr>
      </p:pic>
      <p:sp>
        <p:nvSpPr>
          <p:cNvPr id="3" name="Rectangle 2"/>
          <p:cNvSpPr/>
          <p:nvPr/>
        </p:nvSpPr>
        <p:spPr>
          <a:xfrm>
            <a:off x="3279998" y="254910"/>
            <a:ext cx="5845791"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mở</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8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pic>
        <p:nvPicPr>
          <p:cNvPr id="2" name="Picture 1" descr="phao-hoa-tu-loi-giay"/>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692150"/>
            <a:ext cx="12192000" cy="5473700"/>
          </a:xfrm>
          <a:prstGeom prst="rect">
            <a:avLst/>
          </a:prstGeom>
          <a:noFill/>
          <a:ln>
            <a:noFill/>
          </a:ln>
        </p:spPr>
      </p:pic>
    </p:spTree>
    <p:extLst>
      <p:ext uri="{BB962C8B-B14F-4D97-AF65-F5344CB8AC3E}">
        <p14:creationId xmlns:p14="http://schemas.microsoft.com/office/powerpoint/2010/main" val="14920848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64" y="1072055"/>
            <a:ext cx="6432331" cy="4824248"/>
          </a:xfrm>
          <a:prstGeom prst="rect">
            <a:avLst/>
          </a:prstGeom>
          <a:ln>
            <a:noFill/>
          </a:ln>
          <a:effectLst>
            <a:outerShdw blurRad="292100" dist="139700" dir="2700000" algn="tl" rotWithShape="0">
              <a:srgbClr val="333333">
                <a:alpha val="65000"/>
              </a:srgbClr>
            </a:outerShdw>
          </a:effectLst>
        </p:spPr>
      </p:pic>
      <p:pic>
        <p:nvPicPr>
          <p:cNvPr id="3" name="Picture 2" descr="unnamed"/>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768662" y="772510"/>
            <a:ext cx="5423338" cy="5423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62716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11192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pic>
        <p:nvPicPr>
          <p:cNvPr id="2" name="Picture 1" descr="unnamed (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06401" y="914400"/>
            <a:ext cx="5611483" cy="5611483"/>
          </a:xfrm>
          <a:prstGeom prst="rect">
            <a:avLst/>
          </a:prstGeom>
          <a:noFill/>
          <a:ln>
            <a:noFill/>
          </a:ln>
        </p:spPr>
      </p:pic>
      <p:sp>
        <p:nvSpPr>
          <p:cNvPr id="3" name="Rectangle 2"/>
          <p:cNvSpPr/>
          <p:nvPr/>
        </p:nvSpPr>
        <p:spPr>
          <a:xfrm>
            <a:off x="2235200" y="152400"/>
            <a:ext cx="79248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ịn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chai </a:t>
            </a:r>
            <a:r>
              <a:rPr lang="en-US" sz="3200" dirty="0" err="1" smtClean="0">
                <a:latin typeface="Times New Roman" panose="02020603050405020304" pitchFamily="18" charset="0"/>
                <a:cs typeface="Times New Roman" panose="02020603050405020304" pitchFamily="18" charset="0"/>
              </a:rPr>
              <a:t>nhựa</a:t>
            </a:r>
            <a:endParaRPr lang="en-US" sz="3200" dirty="0">
              <a:latin typeface="Times New Roman" panose="02020603050405020304" pitchFamily="18" charset="0"/>
              <a:cs typeface="Times New Roman" panose="02020603050405020304" pitchFamily="18" charset="0"/>
            </a:endParaRPr>
          </a:p>
        </p:txBody>
      </p:sp>
      <p:pic>
        <p:nvPicPr>
          <p:cNvPr id="4" name="Picture 3" descr="huong-dan-cach-lam-do-dung-day-hoc-mam-non-nghe-thuat-ve-17"/>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6065807" y="1600200"/>
            <a:ext cx="5994400" cy="4495800"/>
          </a:xfrm>
          <a:prstGeom prst="rect">
            <a:avLst/>
          </a:prstGeom>
          <a:noFill/>
          <a:ln>
            <a:noFill/>
          </a:ln>
        </p:spPr>
      </p:pic>
    </p:spTree>
    <p:extLst>
      <p:ext uri="{BB962C8B-B14F-4D97-AF65-F5344CB8AC3E}">
        <p14:creationId xmlns:p14="http://schemas.microsoft.com/office/powerpoint/2010/main" val="27931225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pic>
        <p:nvPicPr>
          <p:cNvPr id="2" name="Picture 1" descr="huong-dan-cach-lam-do-dung-day-hoc-mam-non-nghe-thuat-ve-1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667000" y="0"/>
            <a:ext cx="6858000" cy="6858000"/>
          </a:xfrm>
          <a:prstGeom prst="rect">
            <a:avLst/>
          </a:prstGeom>
          <a:noFill/>
          <a:ln>
            <a:noFill/>
          </a:ln>
        </p:spPr>
      </p:pic>
      <p:sp>
        <p:nvSpPr>
          <p:cNvPr id="3" name="Rectangle 2"/>
          <p:cNvSpPr/>
          <p:nvPr/>
        </p:nvSpPr>
        <p:spPr>
          <a:xfrm>
            <a:off x="812800" y="5983857"/>
            <a:ext cx="42672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thổi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66094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pic>
        <p:nvPicPr>
          <p:cNvPr id="2050" name="Picture 2" descr="http://mnchimnon.hoankiem.edu.vn/upload/29331/fck/files/32a71715d505375b6e14.jpg"/>
          <p:cNvPicPr>
            <a:picLocks noChangeAspect="1" noChangeArrowheads="1"/>
          </p:cNvPicPr>
          <p:nvPr/>
        </p:nvPicPr>
        <p:blipFill rotWithShape="1">
          <a:blip r:embed="rId3">
            <a:extLst>
              <a:ext uri="{28A0092B-C50C-407E-A947-70E740481C1C}">
                <a14:useLocalDpi xmlns:a14="http://schemas.microsoft.com/office/drawing/2010/main" val="0"/>
              </a:ext>
            </a:extLst>
          </a:blip>
          <a:srcRect t="19209" r="3559" b="4908"/>
          <a:stretch/>
        </p:blipFill>
        <p:spPr bwMode="auto">
          <a:xfrm>
            <a:off x="1959952" y="797101"/>
            <a:ext cx="7989266" cy="56446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59952" y="95536"/>
            <a:ext cx="7361469" cy="7015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bút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phấn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vẽ</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nguệch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ngoạc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9984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241" y="565471"/>
            <a:ext cx="9212239" cy="5527343"/>
          </a:xfrm>
          <a:prstGeom prst="rect">
            <a:avLst/>
          </a:prstGeom>
        </p:spPr>
      </p:pic>
    </p:spTree>
    <p:extLst>
      <p:ext uri="{BB962C8B-B14F-4D97-AF65-F5344CB8AC3E}">
        <p14:creationId xmlns:p14="http://schemas.microsoft.com/office/powerpoint/2010/main" val="3484443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885" y="584950"/>
            <a:ext cx="3954960" cy="523303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763" y="857906"/>
            <a:ext cx="3873110" cy="5168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2769" b="11244"/>
          <a:stretch/>
        </p:blipFill>
        <p:spPr>
          <a:xfrm>
            <a:off x="4087873" y="1753924"/>
            <a:ext cx="3869012" cy="4064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64366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pic>
        <p:nvPicPr>
          <p:cNvPr id="4098" name="Picture 2" descr="http://mnchimnon.hoankiem.edu.vn/upload/29331/fck/files/4cab5c529d427f1c26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638" y="2238231"/>
            <a:ext cx="6506879" cy="3587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mnchimnon.hoankiem.edu.vn/upload/29331/fck/files/9c1b02a8c3b821e678a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49" y="1088528"/>
            <a:ext cx="4226000" cy="54092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39896" y="232012"/>
            <a:ext cx="4924144" cy="5732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nặn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837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34108" y="460349"/>
            <a:ext cx="11440797" cy="3785652"/>
          </a:xfrm>
          <a:prstGeom prst="rect">
            <a:avLst/>
          </a:prstGeom>
        </p:spPr>
        <p:txBody>
          <a:bodyPr wrap="square">
            <a:spAutoFit/>
          </a:bodyPr>
          <a:lstStyle/>
          <a:p>
            <a:pPr algn="just">
              <a:lnSpc>
                <a:spcPct val="150000"/>
              </a:lnSpc>
            </a:pPr>
            <a:r>
              <a:rPr lang="en-US" sz="2800" dirty="0" smtClean="0"/>
              <a:t>	</a:t>
            </a:r>
            <a:r>
              <a:rPr lang="vi-VN" sz="3200" dirty="0" smtClean="0">
                <a:latin typeface="+mj-lt"/>
              </a:rPr>
              <a:t>Hoạt </a:t>
            </a:r>
            <a:r>
              <a:rPr lang="vi-VN" sz="3200" dirty="0">
                <a:latin typeface="+mj-lt"/>
              </a:rPr>
              <a:t>động tạo hình của trẻ nhà trẻ chính là một phương tiện để hình thành ở trẻ những cơ sở ban đầu về hoạt động học tập, trong các hoạt động vẽ, nặn, dán... giúp trẻ phát triển các chức năng tâm </a:t>
            </a:r>
            <a:r>
              <a:rPr lang="vi-VN" sz="3200" dirty="0" smtClean="0">
                <a:latin typeface="+mj-lt"/>
              </a:rPr>
              <a:t>lý</a:t>
            </a:r>
            <a:r>
              <a:rPr lang="en-US" sz="3200" dirty="0" smtClean="0">
                <a:latin typeface="+mj-lt"/>
              </a:rPr>
              <a:t> </a:t>
            </a:r>
            <a:r>
              <a:rPr lang="vi-VN" sz="3200" dirty="0" smtClean="0">
                <a:latin typeface="+mj-lt"/>
              </a:rPr>
              <a:t>và </a:t>
            </a:r>
            <a:r>
              <a:rPr lang="vi-VN" sz="3200" dirty="0">
                <a:latin typeface="+mj-lt"/>
              </a:rPr>
              <a:t>khả năng tri giác các sự vật hiện tượng xung quanh bản thân mình, từ đó phát triển tư duy và làm phát triển trí tưởng tượng của trẻ.</a:t>
            </a:r>
            <a:endParaRPr lang="en-US" sz="2400" dirty="0">
              <a:latin typeface="+mj-lt"/>
            </a:endParaRPr>
          </a:p>
        </p:txBody>
      </p:sp>
    </p:spTree>
    <p:extLst>
      <p:ext uri="{BB962C8B-B14F-4D97-AF65-F5344CB8AC3E}">
        <p14:creationId xmlns:p14="http://schemas.microsoft.com/office/powerpoint/2010/main" val="36118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pic>
        <p:nvPicPr>
          <p:cNvPr id="5122" name="Picture 2" descr="http://mnchimnon.hoankiem.edu.vn/upload/29331/fck/files/e67e0fb5cfa52dfb74b4.jpg"/>
          <p:cNvPicPr>
            <a:picLocks noChangeAspect="1" noChangeArrowheads="1"/>
          </p:cNvPicPr>
          <p:nvPr/>
        </p:nvPicPr>
        <p:blipFill rotWithShape="1">
          <a:blip r:embed="rId3">
            <a:extLst>
              <a:ext uri="{28A0092B-C50C-407E-A947-70E740481C1C}">
                <a14:useLocalDpi xmlns:a14="http://schemas.microsoft.com/office/drawing/2010/main" val="0"/>
              </a:ext>
            </a:extLst>
          </a:blip>
          <a:srcRect t="18516"/>
          <a:stretch/>
        </p:blipFill>
        <p:spPr bwMode="auto">
          <a:xfrm>
            <a:off x="95535" y="968992"/>
            <a:ext cx="6027503" cy="4926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mnchimnon.hoankiem.edu.vn/upload/29331/fck/files/IMG_E7486.JPG"/>
          <p:cNvPicPr>
            <a:picLocks noChangeAspect="1" noChangeArrowheads="1"/>
          </p:cNvPicPr>
          <p:nvPr/>
        </p:nvPicPr>
        <p:blipFill rotWithShape="1">
          <a:blip r:embed="rId4">
            <a:extLst>
              <a:ext uri="{28A0092B-C50C-407E-A947-70E740481C1C}">
                <a14:useLocalDpi xmlns:a14="http://schemas.microsoft.com/office/drawing/2010/main" val="0"/>
              </a:ext>
            </a:extLst>
          </a:blip>
          <a:srcRect b="7048"/>
          <a:stretch/>
        </p:blipFill>
        <p:spPr bwMode="auto">
          <a:xfrm>
            <a:off x="6224249" y="1396763"/>
            <a:ext cx="5417291" cy="40712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39898" y="232012"/>
            <a:ext cx="3166280" cy="5732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dán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30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pic>
        <p:nvPicPr>
          <p:cNvPr id="6146" name="Picture 2" descr="http://mnchimnon.hoankiem.edu.vn/upload/29331/fck/files/94c997055715b54bec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45" y="645946"/>
            <a:ext cx="9771797" cy="55195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80474" y="0"/>
            <a:ext cx="6633268" cy="887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3059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pic>
        <p:nvPicPr>
          <p:cNvPr id="1026" name="Picture 2" descr="http://mamnonbxadongmy.edu.vn/upload/29565/fck/hni-thanhtri-mnbdongmy/2022_10_05_03_02_145.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1685" y="764274"/>
            <a:ext cx="9209253" cy="526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89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p:cNvSpPr/>
          <p:nvPr/>
        </p:nvSpPr>
        <p:spPr>
          <a:xfrm>
            <a:off x="1897039" y="696035"/>
            <a:ext cx="8420667" cy="887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solidFill>
                  <a:srgbClr val="0000FF"/>
                </a:solidFill>
                <a:latin typeface="Times New Roman" panose="02020603050405020304" pitchFamily="18" charset="0"/>
                <a:cs typeface="Times New Roman" panose="02020603050405020304" pitchFamily="18" charset="0"/>
              </a:rPr>
              <a:t>Chia </a:t>
            </a:r>
            <a:r>
              <a:rPr lang="en-US" sz="3200" b="1" dirty="0" err="1" smtClean="0">
                <a:solidFill>
                  <a:srgbClr val="0000FF"/>
                </a:solidFill>
                <a:latin typeface="Times New Roman" panose="02020603050405020304" pitchFamily="18" charset="0"/>
                <a:cs typeface="Times New Roman" panose="02020603050405020304" pitchFamily="18" charset="0"/>
              </a:rPr>
              <a:t>sẻ</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một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số</a:t>
            </a:r>
            <a:r>
              <a:rPr lang="en-US" sz="3200" b="1" dirty="0" smtClean="0">
                <a:solidFill>
                  <a:srgbClr val="0000FF"/>
                </a:solidFill>
                <a:latin typeface="Times New Roman" panose="02020603050405020304" pitchFamily="18" charset="0"/>
                <a:cs typeface="Times New Roman" panose="02020603050405020304" pitchFamily="18" charset="0"/>
              </a:rPr>
              <a:t> clip </a:t>
            </a:r>
            <a:r>
              <a:rPr lang="en-US" sz="3200" b="1" dirty="0" err="1" smtClean="0">
                <a:solidFill>
                  <a:srgbClr val="0000FF"/>
                </a:solidFill>
                <a:latin typeface="Times New Roman" panose="02020603050405020304" pitchFamily="18" charset="0"/>
                <a:cs typeface="Times New Roman" panose="02020603050405020304" pitchFamily="18" charset="0"/>
              </a:rPr>
              <a:t>hoạt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động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tạo</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hình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Nhà</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trẻ</a:t>
            </a:r>
            <a:r>
              <a:rPr lang="en-US" sz="3200" b="1" dirty="0" smtClean="0">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p:txBody>
      </p:sp>
      <p:pic>
        <p:nvPicPr>
          <p:cNvPr id="5" name="Picture 4">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847" y="2070963"/>
            <a:ext cx="4668387" cy="3465380"/>
          </a:xfrm>
          <a:prstGeom prst="rect">
            <a:avLst/>
          </a:prstGeom>
        </p:spPr>
      </p:pic>
    </p:spTree>
    <p:extLst>
      <p:ext uri="{BB962C8B-B14F-4D97-AF65-F5344CB8AC3E}">
        <p14:creationId xmlns:p14="http://schemas.microsoft.com/office/powerpoint/2010/main" val="12337870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655" y="422732"/>
            <a:ext cx="9184943" cy="4588883"/>
          </a:xfrm>
        </p:spPr>
        <p:txBody>
          <a:bodyPr>
            <a:noAutofit/>
          </a:bodyPr>
          <a:lstStyle/>
          <a:p>
            <a:pPr lvl="0" algn="just"/>
            <a:r>
              <a:rPr lang="en-US" sz="3200" i="1" dirty="0" smtClean="0">
                <a:solidFill>
                  <a:srgbClr val="000099"/>
                </a:solidFill>
                <a:latin typeface="Allegie"/>
                <a:ea typeface="Allegie" pitchFamily="2" charset="0"/>
                <a:cs typeface="Allegie" pitchFamily="2"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Giáo</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dục</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thẩm</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mỹ</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cho</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trẻ</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g</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óp</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phần</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cho</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trẻ</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phát</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triển</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toàn</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diện</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về</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nhân</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cách</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a:t>
            </a:r>
          </a:p>
          <a:p>
            <a:pPr lvl="0" algn="just"/>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Giúp</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trẻ</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có</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cái</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nhìn</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và</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nhận</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thức</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đúng</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đắn</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hơn</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về</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cái</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đẹp</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nghệ</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thuật</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xung</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quanh</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cuộc</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sống</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a:t>
            </a:r>
          </a:p>
          <a:p>
            <a:pPr lvl="0" algn="just"/>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Tạo</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nên</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tính</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cách</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con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người</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phẩm</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chất</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tốt</a:t>
            </a:r>
            <a:r>
              <a:rPr lang="en-US" sz="3600" i="1" dirty="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sau</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này</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smtClean="0">
                <a:solidFill>
                  <a:srgbClr val="FF0000"/>
                </a:solidFill>
                <a:latin typeface="Times New Roman" panose="02020603050405020304" pitchFamily="18" charset="0"/>
                <a:ea typeface="Allegie" pitchFamily="2" charset="0"/>
                <a:cs typeface="Times New Roman" panose="02020603050405020304" pitchFamily="18" charset="0"/>
              </a:rPr>
              <a:t>cho</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 </a:t>
            </a:r>
            <a:r>
              <a:rPr lang="en-US" sz="3600" i="1" dirty="0" err="1">
                <a:solidFill>
                  <a:srgbClr val="FF0000"/>
                </a:solidFill>
                <a:latin typeface="Times New Roman" panose="02020603050405020304" pitchFamily="18" charset="0"/>
                <a:ea typeface="Allegie" pitchFamily="2" charset="0"/>
                <a:cs typeface="Times New Roman" panose="02020603050405020304" pitchFamily="18" charset="0"/>
              </a:rPr>
              <a:t>trẻ</a:t>
            </a:r>
            <a:r>
              <a:rPr lang="en-US" sz="3600" i="1" dirty="0" smtClean="0">
                <a:solidFill>
                  <a:srgbClr val="FF0000"/>
                </a:solidFill>
                <a:latin typeface="Times New Roman" panose="02020603050405020304" pitchFamily="18" charset="0"/>
                <a:ea typeface="Allegie" pitchFamily="2" charset="0"/>
                <a:cs typeface="Times New Roman" panose="02020603050405020304" pitchFamily="18" charset="0"/>
              </a:rPr>
              <a:t>.</a:t>
            </a:r>
            <a:endParaRPr lang="en-US" sz="3600" i="1" dirty="0">
              <a:solidFill>
                <a:srgbClr val="FF0000"/>
              </a:solidFill>
              <a:latin typeface="Times New Roman" panose="02020603050405020304" pitchFamily="18" charset="0"/>
              <a:ea typeface="Allegie" pitchFamily="2" charset="0"/>
              <a:cs typeface="Times New Roman" panose="02020603050405020304" pitchFamily="18" charset="0"/>
            </a:endParaRPr>
          </a:p>
        </p:txBody>
      </p:sp>
    </p:spTree>
    <p:extLst>
      <p:ext uri="{BB962C8B-B14F-4D97-AF65-F5344CB8AC3E}">
        <p14:creationId xmlns:p14="http://schemas.microsoft.com/office/powerpoint/2010/main" val="186475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4000"/>
          </a:stretch>
        </a:blipFill>
        <a:effectLst/>
      </p:bgPr>
    </p:bg>
    <p:spTree>
      <p:nvGrpSpPr>
        <p:cNvPr id="1" name=""/>
        <p:cNvGrpSpPr/>
        <p:nvPr/>
      </p:nvGrpSpPr>
      <p:grpSpPr>
        <a:xfrm>
          <a:off x="0" y="0"/>
          <a:ext cx="0" cy="0"/>
          <a:chOff x="0" y="0"/>
          <a:chExt cx="0" cy="0"/>
        </a:xfrm>
      </p:grpSpPr>
      <p:sp>
        <p:nvSpPr>
          <p:cNvPr id="4" name="Rectangle 3"/>
          <p:cNvSpPr/>
          <p:nvPr/>
        </p:nvSpPr>
        <p:spPr>
          <a:xfrm>
            <a:off x="2804160" y="1880383"/>
            <a:ext cx="7092462" cy="2277547"/>
          </a:xfrm>
          <a:prstGeom prst="rect">
            <a:avLst/>
          </a:prstGeom>
          <a:noFill/>
          <a:ln>
            <a:noFill/>
          </a:ln>
        </p:spPr>
        <p:txBody>
          <a:bodyPr wrap="square" lIns="121920" tIns="60960" rIns="121920" bIns="60960">
            <a:spAutoFit/>
          </a:bodyPr>
          <a:lstStyle/>
          <a:p>
            <a:pPr algn="ctr" fontAlgn="auto">
              <a:spcBef>
                <a:spcPts val="600"/>
              </a:spcBef>
              <a:spcAft>
                <a:spcPts val="600"/>
              </a:spcAft>
              <a:buClr>
                <a:srgbClr val="000000"/>
              </a:buClr>
            </a:pPr>
            <a:r>
              <a:rPr lang="en-US" sz="4000" b="1" i="1" kern="0" cap="all" dirty="0" smtClean="0">
                <a:ln w="9000" cmpd="sng">
                  <a:solidFill>
                    <a:srgbClr val="FB9C05">
                      <a:shade val="50000"/>
                      <a:satMod val="120000"/>
                    </a:srgbClr>
                  </a:solidFill>
                  <a:prstDash val="solid"/>
                </a:ln>
                <a:solidFill>
                  <a:srgbClr val="99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sym typeface="Arial"/>
              </a:rPr>
              <a:t>CÁM ƠN QUÝ THẦY CÔ ĐÃ </a:t>
            </a:r>
          </a:p>
          <a:p>
            <a:pPr algn="ctr" fontAlgn="auto">
              <a:spcBef>
                <a:spcPts val="600"/>
              </a:spcBef>
              <a:spcAft>
                <a:spcPts val="600"/>
              </a:spcAft>
              <a:buClr>
                <a:srgbClr val="000000"/>
              </a:buClr>
            </a:pPr>
            <a:r>
              <a:rPr lang="en-US" sz="4000" b="1" i="1" kern="0" cap="all" dirty="0" smtClean="0">
                <a:ln w="9000" cmpd="sng">
                  <a:solidFill>
                    <a:srgbClr val="FB9C05">
                      <a:shade val="50000"/>
                      <a:satMod val="120000"/>
                    </a:srgbClr>
                  </a:solidFill>
                  <a:prstDash val="solid"/>
                </a:ln>
                <a:solidFill>
                  <a:srgbClr val="99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sym typeface="Arial"/>
              </a:rPr>
              <a:t>CHÚ Ý LẮNG NGHE</a:t>
            </a:r>
          </a:p>
          <a:p>
            <a:pPr algn="ctr" fontAlgn="auto">
              <a:spcBef>
                <a:spcPts val="600"/>
              </a:spcBef>
              <a:spcAft>
                <a:spcPts val="600"/>
              </a:spcAft>
              <a:buClr>
                <a:srgbClr val="000000"/>
              </a:buClr>
            </a:pPr>
            <a:r>
              <a:rPr lang="en-US" sz="4000" b="1" i="1" kern="0" cap="all" dirty="0" smtClean="0">
                <a:ln w="9000" cmpd="sng">
                  <a:solidFill>
                    <a:srgbClr val="FB9C05">
                      <a:shade val="50000"/>
                      <a:satMod val="120000"/>
                    </a:srgbClr>
                  </a:solidFill>
                  <a:prstDash val="solid"/>
                </a:ln>
                <a:solidFill>
                  <a:srgbClr val="99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sym typeface="Arial"/>
              </a:rPr>
              <a:t>TRÂN TRỌNG KÍNH CHÀO./.</a:t>
            </a:r>
            <a:endParaRPr lang="en-US" sz="4000" b="1" i="1" kern="0" cap="all" dirty="0">
              <a:ln w="9000" cmpd="sng">
                <a:solidFill>
                  <a:srgbClr val="FB9C05">
                    <a:shade val="50000"/>
                    <a:satMod val="120000"/>
                  </a:srgbClr>
                </a:solidFill>
                <a:prstDash val="solid"/>
              </a:ln>
              <a:solidFill>
                <a:srgbClr val="99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93123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2000"/>
          </a:stretch>
        </a:blipFill>
        <a:effectLst/>
      </p:bgPr>
    </p:bg>
    <p:spTree>
      <p:nvGrpSpPr>
        <p:cNvPr id="1" name=""/>
        <p:cNvGrpSpPr/>
        <p:nvPr/>
      </p:nvGrpSpPr>
      <p:grpSpPr>
        <a:xfrm>
          <a:off x="0" y="0"/>
          <a:ext cx="0" cy="0"/>
          <a:chOff x="0" y="0"/>
          <a:chExt cx="0" cy="0"/>
        </a:xfrm>
      </p:grpSpPr>
      <p:sp>
        <p:nvSpPr>
          <p:cNvPr id="4" name="Rectangle 3"/>
          <p:cNvSpPr/>
          <p:nvPr/>
        </p:nvSpPr>
        <p:spPr>
          <a:xfrm>
            <a:off x="2107219" y="410167"/>
            <a:ext cx="7646276" cy="1077218"/>
          </a:xfrm>
          <a:prstGeom prst="rect">
            <a:avLst/>
          </a:prstGeom>
        </p:spPr>
        <p:txBody>
          <a:bodyPr wrap="square">
            <a:spAutoFit/>
          </a:bodyPr>
          <a:lstStyle/>
          <a:p>
            <a:pPr algn="ctr"/>
            <a:r>
              <a:rPr lang="en-US" sz="3200" dirty="0" err="1" smtClean="0">
                <a:solidFill>
                  <a:srgbClr val="000099"/>
                </a:solidFill>
                <a:latin typeface="Times New Roman" panose="02020603050405020304" pitchFamily="18" charset="0"/>
                <a:cs typeface="Times New Roman" panose="02020603050405020304" pitchFamily="18" charset="0"/>
              </a:rPr>
              <a:t>Đặc</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điểm</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của</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trẻ</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học</a:t>
            </a:r>
            <a:r>
              <a:rPr lang="en-US" sz="3200" dirty="0" smtClean="0">
                <a:solidFill>
                  <a:srgbClr val="000099"/>
                </a:solidFill>
                <a:latin typeface="Times New Roman" panose="02020603050405020304" pitchFamily="18" charset="0"/>
                <a:cs typeface="Times New Roman" panose="02020603050405020304" pitchFamily="18" charset="0"/>
              </a:rPr>
              <a:t> </a:t>
            </a:r>
            <a:r>
              <a:rPr lang="en-US" sz="3200" dirty="0" err="1" smtClean="0">
                <a:solidFill>
                  <a:srgbClr val="000099"/>
                </a:solidFill>
                <a:latin typeface="Times New Roman" panose="02020603050405020304" pitchFamily="18" charset="0"/>
                <a:cs typeface="Times New Roman" panose="02020603050405020304" pitchFamily="18" charset="0"/>
              </a:rPr>
              <a:t>thông</a:t>
            </a:r>
            <a:r>
              <a:rPr lang="en-US" sz="3200" dirty="0" smtClean="0">
                <a:solidFill>
                  <a:srgbClr val="000099"/>
                </a:solidFill>
                <a:latin typeface="Times New Roman" panose="02020603050405020304" pitchFamily="18" charset="0"/>
                <a:cs typeface="Times New Roman" panose="02020603050405020304" pitchFamily="18" charset="0"/>
              </a:rPr>
              <a:t> qua </a:t>
            </a:r>
            <a:r>
              <a:rPr lang="en-US" sz="3200" dirty="0" err="1" smtClean="0">
                <a:solidFill>
                  <a:srgbClr val="000099"/>
                </a:solidFill>
                <a:latin typeface="Times New Roman" panose="02020603050405020304" pitchFamily="18" charset="0"/>
                <a:cs typeface="Times New Roman" panose="02020603050405020304" pitchFamily="18" charset="0"/>
              </a:rPr>
              <a:t>chơi</a:t>
            </a:r>
            <a:r>
              <a:rPr lang="en-US" sz="3200" dirty="0" smtClean="0">
                <a:solidFill>
                  <a:srgbClr val="000099"/>
                </a:solidFill>
                <a:latin typeface="Times New Roman" panose="02020603050405020304" pitchFamily="18" charset="0"/>
                <a:cs typeface="Times New Roman" panose="02020603050405020304" pitchFamily="18" charset="0"/>
              </a:rPr>
              <a:t> </a:t>
            </a:r>
          </a:p>
          <a:p>
            <a:pPr algn="ctr"/>
            <a:r>
              <a:rPr lang="en-US" sz="3200" b="1" dirty="0" smtClean="0">
                <a:solidFill>
                  <a:srgbClr val="000099"/>
                </a:solidFill>
                <a:latin typeface="Times New Roman" panose="02020603050405020304" pitchFamily="18" charset="0"/>
                <a:cs typeface="Times New Roman" panose="02020603050405020304" pitchFamily="18" charset="0"/>
              </a:rPr>
              <a:t>“</a:t>
            </a:r>
            <a:r>
              <a:rPr lang="en-US" sz="3200" b="1" i="1" dirty="0" err="1" smtClean="0">
                <a:solidFill>
                  <a:srgbClr val="000099"/>
                </a:solidFill>
                <a:latin typeface="Times New Roman" panose="02020603050405020304" pitchFamily="18" charset="0"/>
                <a:cs typeface="Times New Roman" panose="02020603050405020304" pitchFamily="18" charset="0"/>
              </a:rPr>
              <a:t>Học</a:t>
            </a:r>
            <a:r>
              <a:rPr lang="en-US" sz="3200" b="1" i="1" dirty="0" smtClean="0">
                <a:solidFill>
                  <a:srgbClr val="000099"/>
                </a:solidFill>
                <a:latin typeface="Times New Roman" panose="02020603050405020304" pitchFamily="18" charset="0"/>
                <a:cs typeface="Times New Roman" panose="02020603050405020304" pitchFamily="18" charset="0"/>
              </a:rPr>
              <a:t> </a:t>
            </a:r>
            <a:r>
              <a:rPr lang="en-US" sz="3200" b="1" i="1" dirty="0" err="1" smtClean="0">
                <a:solidFill>
                  <a:srgbClr val="000099"/>
                </a:solidFill>
                <a:latin typeface="Times New Roman" panose="02020603050405020304" pitchFamily="18" charset="0"/>
                <a:cs typeface="Times New Roman" panose="02020603050405020304" pitchFamily="18" charset="0"/>
              </a:rPr>
              <a:t>mà</a:t>
            </a:r>
            <a:r>
              <a:rPr lang="en-US" sz="3200" b="1" i="1" dirty="0" smtClean="0">
                <a:solidFill>
                  <a:srgbClr val="000099"/>
                </a:solidFill>
                <a:latin typeface="Times New Roman" panose="02020603050405020304" pitchFamily="18" charset="0"/>
                <a:cs typeface="Times New Roman" panose="02020603050405020304" pitchFamily="18" charset="0"/>
              </a:rPr>
              <a:t> </a:t>
            </a:r>
            <a:r>
              <a:rPr lang="en-US" sz="3200" b="1" i="1" dirty="0" err="1">
                <a:solidFill>
                  <a:srgbClr val="000099"/>
                </a:solidFill>
                <a:latin typeface="Times New Roman" panose="02020603050405020304" pitchFamily="18" charset="0"/>
                <a:cs typeface="Times New Roman" panose="02020603050405020304" pitchFamily="18" charset="0"/>
              </a:rPr>
              <a:t>chơi</a:t>
            </a:r>
            <a:r>
              <a:rPr lang="en-US" sz="3200" b="1" i="1" dirty="0">
                <a:solidFill>
                  <a:srgbClr val="000099"/>
                </a:solidFill>
                <a:latin typeface="Times New Roman" panose="02020603050405020304" pitchFamily="18" charset="0"/>
                <a:cs typeface="Times New Roman" panose="02020603050405020304" pitchFamily="18" charset="0"/>
              </a:rPr>
              <a:t> - </a:t>
            </a:r>
            <a:r>
              <a:rPr lang="en-US" sz="3200" b="1" i="1" dirty="0" err="1">
                <a:solidFill>
                  <a:srgbClr val="000099"/>
                </a:solidFill>
                <a:latin typeface="Times New Roman" panose="02020603050405020304" pitchFamily="18" charset="0"/>
                <a:cs typeface="Times New Roman" panose="02020603050405020304" pitchFamily="18" charset="0"/>
              </a:rPr>
              <a:t>chơi</a:t>
            </a:r>
            <a:r>
              <a:rPr lang="en-US" sz="3200" b="1" i="1" dirty="0">
                <a:solidFill>
                  <a:srgbClr val="000099"/>
                </a:solidFill>
                <a:latin typeface="Times New Roman" panose="02020603050405020304" pitchFamily="18" charset="0"/>
                <a:cs typeface="Times New Roman" panose="02020603050405020304" pitchFamily="18" charset="0"/>
              </a:rPr>
              <a:t> </a:t>
            </a:r>
            <a:r>
              <a:rPr lang="en-US" sz="3200" b="1" i="1" dirty="0" err="1" smtClean="0">
                <a:solidFill>
                  <a:srgbClr val="000099"/>
                </a:solidFill>
                <a:latin typeface="Times New Roman" panose="02020603050405020304" pitchFamily="18" charset="0"/>
                <a:cs typeface="Times New Roman" panose="02020603050405020304" pitchFamily="18" charset="0"/>
              </a:rPr>
              <a:t>bằng</a:t>
            </a:r>
            <a:r>
              <a:rPr lang="en-US" sz="3200" b="1" i="1" dirty="0" smtClean="0">
                <a:solidFill>
                  <a:srgbClr val="000099"/>
                </a:solidFill>
                <a:latin typeface="Times New Roman" panose="02020603050405020304" pitchFamily="18" charset="0"/>
                <a:cs typeface="Times New Roman" panose="02020603050405020304" pitchFamily="18" charset="0"/>
              </a:rPr>
              <a:t> </a:t>
            </a:r>
            <a:r>
              <a:rPr lang="en-US" sz="3200" b="1" i="1" dirty="0" err="1" smtClean="0">
                <a:solidFill>
                  <a:srgbClr val="000099"/>
                </a:solidFill>
                <a:latin typeface="Times New Roman" panose="02020603050405020304" pitchFamily="18" charset="0"/>
                <a:cs typeface="Times New Roman" panose="02020603050405020304" pitchFamily="18" charset="0"/>
              </a:rPr>
              <a:t>học</a:t>
            </a:r>
            <a:r>
              <a:rPr lang="en-US" sz="3200" b="1" dirty="0" smtClean="0">
                <a:solidFill>
                  <a:srgbClr val="000099"/>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219" y="1963118"/>
            <a:ext cx="7442281" cy="4445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0380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377" y="403286"/>
            <a:ext cx="8559771" cy="1415016"/>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pPr marL="0" indent="0" algn="ctr">
              <a:spcBef>
                <a:spcPts val="0"/>
              </a:spcBef>
              <a:spcAft>
                <a:spcPts val="0"/>
              </a:spcAft>
              <a:buNone/>
            </a:pPr>
            <a:r>
              <a:rPr lang="en-US" sz="3200" b="1" dirty="0" smtClean="0">
                <a:solidFill>
                  <a:srgbClr val="FF0000"/>
                </a:solidFill>
                <a:latin typeface="Times New Roman" panose="02020603050405020304" pitchFamily="18" charset="0"/>
                <a:cs typeface="Times New Roman" panose="02020603050405020304" pitchFamily="18" charset="0"/>
              </a:rPr>
              <a:t>III. </a:t>
            </a:r>
            <a:r>
              <a:rPr lang="en-US" sz="3200" b="1" dirty="0" err="1" smtClean="0">
                <a:solidFill>
                  <a:srgbClr val="FF0000"/>
                </a:solidFill>
                <a:latin typeface="Times New Roman" panose="02020603050405020304" pitchFamily="18" charset="0"/>
                <a:cs typeface="Times New Roman" panose="02020603050405020304" pitchFamily="18" charset="0"/>
              </a:rPr>
              <a:t>Xác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định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mục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nội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dung </a:t>
            </a:r>
            <a:r>
              <a:rPr lang="en-US" sz="3200" b="1" dirty="0" err="1" smtClean="0">
                <a:solidFill>
                  <a:srgbClr val="FF0000"/>
                </a:solidFill>
                <a:latin typeface="Times New Roman" panose="02020603050405020304" pitchFamily="18" charset="0"/>
                <a:cs typeface="Times New Roman" panose="02020603050405020304" pitchFamily="18" charset="0"/>
              </a:rPr>
              <a:t>giáo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dục</a:t>
            </a:r>
            <a:endParaRPr lang="en-US" sz="3200" b="1" dirty="0">
              <a:solidFill>
                <a:srgbClr val="FF0000"/>
              </a:solidFill>
              <a:latin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trẻ</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trẻ</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099538" y="2203313"/>
            <a:ext cx="5375957" cy="4001095"/>
          </a:xfrm>
          <a:prstGeom prst="rect">
            <a:avLst/>
          </a:prstGeom>
        </p:spPr>
        <p:txBody>
          <a:bodyPr wrap="square">
            <a:spAutoFit/>
          </a:bodyPr>
          <a:lstStyle/>
          <a:p>
            <a:pPr algn="just" fontAlgn="auto">
              <a:spcBef>
                <a:spcPts val="0"/>
              </a:spcBef>
              <a:spcAft>
                <a:spcPts val="0"/>
              </a:spcAft>
            </a:pPr>
            <a:r>
              <a:rPr lang="en-US" sz="2800" i="1" dirty="0" smtClean="0">
                <a:solidFill>
                  <a:srgbClr val="0000FF"/>
                </a:solidFill>
                <a:latin typeface="Times New Roman" panose="02020603050405020304" pitchFamily="18" charset="0"/>
                <a:cs typeface="Times New Roman" panose="02020603050405020304" pitchFamily="18" charset="0"/>
              </a:rPr>
              <a:t>(Theo </a:t>
            </a:r>
            <a:r>
              <a:rPr lang="vi-VN" sz="2800" i="1" dirty="0" smtClean="0">
                <a:solidFill>
                  <a:srgbClr val="0000FF"/>
                </a:solidFill>
                <a:latin typeface="Times New Roman" panose="02020603050405020304" pitchFamily="18" charset="0"/>
                <a:cs typeface="Times New Roman" panose="02020603050405020304" pitchFamily="18" charset="0"/>
              </a:rPr>
              <a:t>Văn </a:t>
            </a:r>
            <a:r>
              <a:rPr lang="vi-VN" sz="2800" i="1" dirty="0">
                <a:solidFill>
                  <a:srgbClr val="0000FF"/>
                </a:solidFill>
                <a:latin typeface="Times New Roman" panose="02020603050405020304" pitchFamily="18" charset="0"/>
                <a:cs typeface="Times New Roman" panose="02020603050405020304" pitchFamily="18" charset="0"/>
              </a:rPr>
              <a:t>bản hợp nhất số </a:t>
            </a:r>
            <a:r>
              <a:rPr lang="vi-VN" sz="3000" i="1" dirty="0">
                <a:solidFill>
                  <a:srgbClr val="0000FF"/>
                </a:solidFill>
                <a:latin typeface="Times New Roman" panose="02020603050405020304" pitchFamily="18" charset="0"/>
                <a:cs typeface="Times New Roman" panose="02020603050405020304" pitchFamily="18" charset="0"/>
              </a:rPr>
              <a:t>01/VBHN-BGDĐT</a:t>
            </a:r>
            <a:r>
              <a:rPr lang="vi-VN" sz="2800" i="1" dirty="0">
                <a:solidFill>
                  <a:srgbClr val="0000FF"/>
                </a:solidFill>
                <a:latin typeface="Times New Roman" panose="02020603050405020304" pitchFamily="18" charset="0"/>
                <a:cs typeface="Times New Roman" panose="02020603050405020304" pitchFamily="18" charset="0"/>
              </a:rPr>
              <a:t> ngày 13 tháng  4 năm </a:t>
            </a:r>
            <a:r>
              <a:rPr lang="vi-VN" sz="2800" i="1" dirty="0" smtClean="0">
                <a:solidFill>
                  <a:srgbClr val="0000FF"/>
                </a:solidFill>
                <a:latin typeface="Times New Roman" panose="02020603050405020304" pitchFamily="18" charset="0"/>
                <a:cs typeface="Times New Roman" panose="02020603050405020304" pitchFamily="18" charset="0"/>
              </a:rPr>
              <a:t>2021</a:t>
            </a:r>
            <a:r>
              <a:rPr lang="en-US" sz="2800" i="1" dirty="0">
                <a:solidFill>
                  <a:srgbClr val="0000FF"/>
                </a:solidFill>
                <a:latin typeface="Times New Roman" panose="02020603050405020304" pitchFamily="18" charset="0"/>
                <a:cs typeface="Times New Roman" panose="02020603050405020304" pitchFamily="18" charset="0"/>
              </a:rPr>
              <a:t> </a:t>
            </a:r>
            <a:r>
              <a:rPr lang="vi-VN" sz="2800" i="1" dirty="0" smtClean="0">
                <a:solidFill>
                  <a:srgbClr val="0000FF"/>
                </a:solidFill>
                <a:latin typeface="Times New Roman" panose="02020603050405020304" pitchFamily="18" charset="0"/>
                <a:cs typeface="Times New Roman" panose="02020603050405020304" pitchFamily="18" charset="0"/>
              </a:rPr>
              <a:t>của </a:t>
            </a:r>
            <a:r>
              <a:rPr lang="vi-VN" sz="2800" i="1" dirty="0">
                <a:solidFill>
                  <a:srgbClr val="0000FF"/>
                </a:solidFill>
                <a:latin typeface="Times New Roman" panose="02020603050405020304" pitchFamily="18" charset="0"/>
                <a:cs typeface="Times New Roman" panose="02020603050405020304" pitchFamily="18" charset="0"/>
              </a:rPr>
              <a:t>Bộ Giáo dục Đào tạo về ban hành Chương trình Giáo dục mầm </a:t>
            </a:r>
            <a:r>
              <a:rPr lang="vi-VN" sz="2800" i="1" dirty="0" smtClean="0">
                <a:solidFill>
                  <a:srgbClr val="0000FF"/>
                </a:solidFill>
                <a:latin typeface="Times New Roman" panose="02020603050405020304" pitchFamily="18" charset="0"/>
                <a:cs typeface="Times New Roman" panose="02020603050405020304" pitchFamily="18" charset="0"/>
              </a:rPr>
              <a:t>non</a:t>
            </a:r>
            <a:r>
              <a:rPr lang="en-US" sz="2800" i="1" dirty="0" smtClean="0">
                <a:solidFill>
                  <a:srgbClr val="0000FF"/>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800" i="1" dirty="0" smtClean="0">
                <a:solidFill>
                  <a:srgbClr val="0000FF"/>
                </a:solidFill>
                <a:latin typeface="Times New Roman" panose="02020603050405020304" pitchFamily="18" charset="0"/>
                <a:cs typeface="Times New Roman" panose="02020603050405020304" pitchFamily="18" charset="0"/>
              </a:rPr>
              <a:t> </a:t>
            </a:r>
          </a:p>
          <a:p>
            <a:pPr algn="just" fontAlgn="auto">
              <a:spcBef>
                <a:spcPts val="0"/>
              </a:spcBef>
              <a:spcAft>
                <a:spcPts val="0"/>
              </a:spcAft>
            </a:pPr>
            <a:r>
              <a:rPr lang="en-US" sz="2800" b="1" i="1" dirty="0" err="1" smtClean="0">
                <a:solidFill>
                  <a:srgbClr val="0000FF"/>
                </a:solidFill>
                <a:latin typeface="Times New Roman" panose="02020603050405020304" pitchFamily="18" charset="0"/>
                <a:cs typeface="Times New Roman" panose="02020603050405020304" pitchFamily="18" charset="0"/>
              </a:rPr>
              <a:t>Lưu</a:t>
            </a:r>
            <a:r>
              <a:rPr lang="en-US" sz="2800" b="1" i="1" dirty="0" smtClean="0">
                <a:solidFill>
                  <a:srgbClr val="0000FF"/>
                </a:solidFill>
                <a:latin typeface="Times New Roman" panose="02020603050405020304" pitchFamily="18" charset="0"/>
                <a:cs typeface="Times New Roman" panose="02020603050405020304" pitchFamily="18" charset="0"/>
              </a:rPr>
              <a:t> ý: </a:t>
            </a:r>
            <a:r>
              <a:rPr lang="en-US" sz="2800" b="1" i="1" dirty="0" err="1" smtClean="0">
                <a:solidFill>
                  <a:srgbClr val="0000FF"/>
                </a:solidFill>
                <a:latin typeface="Times New Roman" panose="02020603050405020304" pitchFamily="18" charset="0"/>
                <a:cs typeface="Times New Roman" panose="02020603050405020304" pitchFamily="18" charset="0"/>
              </a:rPr>
              <a:t>Việc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cụ</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thể</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hóa</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mục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tiêu</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nội</a:t>
            </a:r>
            <a:r>
              <a:rPr lang="en-US" sz="2800" b="1" i="1" dirty="0" smtClean="0">
                <a:solidFill>
                  <a:srgbClr val="0000FF"/>
                </a:solidFill>
                <a:latin typeface="Times New Roman" panose="02020603050405020304" pitchFamily="18" charset="0"/>
                <a:cs typeface="Times New Roman" panose="02020603050405020304" pitchFamily="18" charset="0"/>
              </a:rPr>
              <a:t> dung GDAN </a:t>
            </a:r>
            <a:r>
              <a:rPr lang="en-US" sz="2800" b="1" i="1" dirty="0" err="1" smtClean="0">
                <a:solidFill>
                  <a:srgbClr val="0000FF"/>
                </a:solidFill>
                <a:latin typeface="Times New Roman" panose="02020603050405020304" pitchFamily="18" charset="0"/>
                <a:cs typeface="Times New Roman" panose="02020603050405020304" pitchFamily="18" charset="0"/>
              </a:rPr>
              <a:t>và</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tạo</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hình</a:t>
            </a:r>
            <a:r>
              <a:rPr lang="en-US" sz="2800" b="1" i="1" dirty="0" smtClean="0">
                <a:solidFill>
                  <a:srgbClr val="0000FF"/>
                </a:solidFill>
                <a:latin typeface="Times New Roman" panose="02020603050405020304" pitchFamily="18" charset="0"/>
                <a:cs typeface="Times New Roman" panose="02020603050405020304" pitchFamily="18" charset="0"/>
              </a:rPr>
              <a:t> do GV </a:t>
            </a:r>
            <a:r>
              <a:rPr lang="en-US" sz="2800" b="1" i="1" dirty="0" err="1" smtClean="0">
                <a:solidFill>
                  <a:srgbClr val="0000FF"/>
                </a:solidFill>
                <a:latin typeface="Times New Roman" panose="02020603050405020304" pitchFamily="18" charset="0"/>
                <a:cs typeface="Times New Roman" panose="02020603050405020304" pitchFamily="18" charset="0"/>
              </a:rPr>
              <a:t>phụ</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trách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nhóm</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lớp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thực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hiện</a:t>
            </a:r>
            <a:r>
              <a:rPr lang="en-US" sz="2800" b="1" i="1" dirty="0" smtClean="0">
                <a:solidFill>
                  <a:srgbClr val="0000FF"/>
                </a:solidFill>
                <a:latin typeface="Times New Roman" panose="02020603050405020304" pitchFamily="18" charset="0"/>
                <a:cs typeface="Times New Roman" panose="02020603050405020304" pitchFamily="18" charset="0"/>
              </a:rPr>
              <a:t>.</a:t>
            </a:r>
            <a:endParaRPr lang="en-US" sz="28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7378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5" name="TextBox 4"/>
          <p:cNvSpPr txBox="1"/>
          <p:nvPr/>
        </p:nvSpPr>
        <p:spPr>
          <a:xfrm>
            <a:off x="526615" y="365716"/>
            <a:ext cx="1105775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lnSpc>
                <a:spcPct val="150000"/>
              </a:lnSpc>
            </a:pPr>
            <a:r>
              <a:rPr lang="en-US" sz="3200" b="1" dirty="0">
                <a:solidFill>
                  <a:srgbClr val="0000FF"/>
                </a:solidFill>
                <a:latin typeface="Times New Roman" panose="02020603050405020304" pitchFamily="18" charset="0"/>
                <a:cs typeface="Times New Roman" panose="02020603050405020304" pitchFamily="18" charset="0"/>
              </a:rPr>
              <a:t>MỤC TIÊU PHÁT TRIỂN </a:t>
            </a:r>
            <a:r>
              <a:rPr lang="en-US" sz="3200" b="1" dirty="0" smtClean="0">
                <a:solidFill>
                  <a:srgbClr val="0000FF"/>
                </a:solidFill>
                <a:latin typeface="Times New Roman" panose="02020603050405020304" pitchFamily="18" charset="0"/>
                <a:cs typeface="Times New Roman" panose="02020603050405020304" pitchFamily="18" charset="0"/>
              </a:rPr>
              <a:t>THẨM MỸ </a:t>
            </a:r>
            <a:r>
              <a:rPr lang="en-US" sz="3200" b="1" dirty="0">
                <a:solidFill>
                  <a:srgbClr val="0000FF"/>
                </a:solidFill>
                <a:latin typeface="Times New Roman" panose="02020603050405020304" pitchFamily="18" charset="0"/>
                <a:cs typeface="Times New Roman" panose="02020603050405020304" pitchFamily="18" charset="0"/>
              </a:rPr>
              <a:t>CỦA TRẺ NHÀ TRẺ</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3FEB3F12-2DA5-45B0-B13E-B981DB30E7BE}"/>
              </a:ext>
            </a:extLst>
          </p:cNvPr>
          <p:cNvSpPr/>
          <p:nvPr/>
        </p:nvSpPr>
        <p:spPr>
          <a:xfrm>
            <a:off x="648605" y="1528548"/>
            <a:ext cx="10813774" cy="1566343"/>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fontAlgn="auto">
              <a:lnSpc>
                <a:spcPct val="150000"/>
              </a:lnSpc>
              <a:spcBef>
                <a:spcPts val="0"/>
              </a:spcBef>
              <a:spcAft>
                <a:spcPts val="0"/>
              </a:spcAft>
              <a:buFontTx/>
              <a:buChar char="-"/>
            </a:pPr>
            <a:r>
              <a:rPr lang="en-US" sz="3200" dirty="0" err="1" smtClean="0">
                <a:solidFill>
                  <a:schemeClr val="tx1"/>
                </a:solidFill>
                <a:latin typeface="Times New Roman" panose="02020603050405020304" pitchFamily="18" charset="0"/>
                <a:cs typeface="Times New Roman" panose="02020603050405020304" pitchFamily="18" charset="0"/>
              </a:rPr>
              <a:t>Trẻ</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u="sng" dirty="0" smtClean="0">
                <a:solidFill>
                  <a:srgbClr val="FF0000"/>
                </a:solidFill>
                <a:latin typeface="Times New Roman" panose="02020603050405020304" pitchFamily="18" charset="0"/>
                <a:cs typeface="Times New Roman" panose="02020603050405020304" pitchFamily="18" charset="0"/>
              </a:rPr>
              <a:t>t</a:t>
            </a:r>
            <a:r>
              <a:rPr lang="vi-VN" sz="3200" b="1" u="sng" dirty="0" smtClean="0">
                <a:solidFill>
                  <a:srgbClr val="FF0000"/>
                </a:solidFill>
                <a:latin typeface="Times New Roman" panose="02020603050405020304" pitchFamily="18" charset="0"/>
                <a:cs typeface="Times New Roman" panose="02020603050405020304" pitchFamily="18" charset="0"/>
              </a:rPr>
              <a:t>hích</a:t>
            </a:r>
            <a:r>
              <a:rPr lang="vi-VN" sz="3200" b="1" dirty="0" smtClean="0">
                <a:solidFill>
                  <a:srgbClr val="FF0000"/>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nghe hát, hát và vận động </a:t>
            </a:r>
            <a:r>
              <a:rPr lang="en-US" sz="3200" dirty="0" err="1" smtClean="0">
                <a:solidFill>
                  <a:schemeClr val="tx1"/>
                </a:solidFill>
                <a:latin typeface="Times New Roman" panose="02020603050405020304" pitchFamily="18" charset="0"/>
                <a:cs typeface="Times New Roman" panose="02020603050405020304" pitchFamily="18" charset="0"/>
              </a:rPr>
              <a:t>đơn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giản</a:t>
            </a:r>
            <a:r>
              <a:rPr lang="en-US" sz="3200" dirty="0" smtClean="0">
                <a:solidFill>
                  <a:schemeClr val="tx1"/>
                </a:solidFill>
                <a:latin typeface="Times New Roman" panose="02020603050405020304" pitchFamily="18" charset="0"/>
                <a:cs typeface="Times New Roman" panose="02020603050405020304" pitchFamily="18" charset="0"/>
              </a:rPr>
              <a:t> </a:t>
            </a:r>
            <a:r>
              <a:rPr lang="vi-VN" sz="3200" dirty="0" smtClean="0">
                <a:solidFill>
                  <a:schemeClr val="tx1"/>
                </a:solidFill>
                <a:latin typeface="Times New Roman" panose="02020603050405020304" pitchFamily="18" charset="0"/>
                <a:cs typeface="Times New Roman" panose="02020603050405020304" pitchFamily="18" charset="0"/>
              </a:rPr>
              <a:t>theo </a:t>
            </a:r>
            <a:r>
              <a:rPr lang="vi-VN" sz="3200" dirty="0">
                <a:solidFill>
                  <a:schemeClr val="tx1"/>
                </a:solidFill>
                <a:latin typeface="Times New Roman" panose="02020603050405020304" pitchFamily="18" charset="0"/>
                <a:cs typeface="Times New Roman" panose="02020603050405020304" pitchFamily="18" charset="0"/>
              </a:rPr>
              <a:t>nhạc</a:t>
            </a:r>
            <a:r>
              <a:rPr lang="vi-VN" sz="3200" dirty="0" smtClean="0">
                <a:solidFill>
                  <a:schemeClr val="tx1"/>
                </a:solidFill>
                <a:latin typeface="Times New Roman" panose="02020603050405020304" pitchFamily="18" charset="0"/>
                <a:cs typeface="Times New Roman" panose="02020603050405020304" pitchFamily="18" charset="0"/>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L="342900" indent="-342900" algn="just" fontAlgn="auto">
              <a:lnSpc>
                <a:spcPct val="150000"/>
              </a:lnSpc>
              <a:spcBef>
                <a:spcPts val="0"/>
              </a:spcBef>
              <a:spcAft>
                <a:spcPts val="0"/>
              </a:spcAft>
              <a:buFontTx/>
              <a:buChar char="-"/>
            </a:pPr>
            <a:r>
              <a:rPr lang="en-US" sz="3200" dirty="0" err="1" smtClean="0">
                <a:solidFill>
                  <a:schemeClr val="tx1"/>
                </a:solidFill>
                <a:latin typeface="Times New Roman" panose="02020603050405020304" pitchFamily="18" charset="0"/>
                <a:cs typeface="Times New Roman" panose="02020603050405020304" pitchFamily="18" charset="0"/>
              </a:rPr>
              <a:t>Trẻ</a:t>
            </a:r>
            <a:r>
              <a:rPr lang="vi-VN" sz="3200" dirty="0" smtClean="0">
                <a:solidFill>
                  <a:schemeClr val="tx1"/>
                </a:solidFill>
                <a:latin typeface="Times New Roman" panose="02020603050405020304" pitchFamily="18" charset="0"/>
                <a:cs typeface="Times New Roman" panose="02020603050405020304" pitchFamily="18" charset="0"/>
              </a:rPr>
              <a:t> </a:t>
            </a:r>
            <a:r>
              <a:rPr lang="vi-VN" sz="3200" b="1" u="sng" dirty="0">
                <a:solidFill>
                  <a:srgbClr val="FF0000"/>
                </a:solidFill>
                <a:latin typeface="Times New Roman" panose="02020603050405020304" pitchFamily="18" charset="0"/>
                <a:cs typeface="Times New Roman" panose="02020603050405020304" pitchFamily="18" charset="0"/>
              </a:rPr>
              <a:t>thích</a:t>
            </a:r>
            <a:r>
              <a:rPr lang="vi-VN" sz="3200" b="1" dirty="0">
                <a:solidFill>
                  <a:srgbClr val="FF0000"/>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vẽ, xé dán, xếp hình; </a:t>
            </a:r>
            <a:r>
              <a:rPr lang="en-US" sz="3200" dirty="0" err="1" smtClean="0">
                <a:solidFill>
                  <a:schemeClr val="tx1"/>
                </a:solidFill>
                <a:latin typeface="Times New Roman" panose="02020603050405020304" pitchFamily="18" charset="0"/>
                <a:cs typeface="Times New Roman" panose="02020603050405020304" pitchFamily="18" charset="0"/>
              </a:rPr>
              <a:t>xem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tranh</a:t>
            </a:r>
            <a:r>
              <a:rPr lang="en-US" sz="3200" dirty="0" smtClean="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3FEB3F12-2DA5-45B0-B13E-B981DB30E7BE}"/>
              </a:ext>
            </a:extLst>
          </p:cNvPr>
          <p:cNvSpPr/>
          <p:nvPr/>
        </p:nvSpPr>
        <p:spPr>
          <a:xfrm>
            <a:off x="648605" y="3426726"/>
            <a:ext cx="10813774" cy="3113528"/>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spcBef>
                <a:spcPts val="0"/>
              </a:spcBef>
              <a:spcAft>
                <a:spcPts val="0"/>
              </a:spcAft>
            </a:pPr>
            <a:r>
              <a:rPr lang="en-US" sz="2800" b="1" dirty="0" smtClean="0">
                <a:solidFill>
                  <a:schemeClr val="tx1"/>
                </a:solidFill>
                <a:latin typeface="Arial" panose="020B0604020202020204" pitchFamily="34" charset="0"/>
                <a:cs typeface="Arial" panose="020B0604020202020204" pitchFamily="34" charset="0"/>
              </a:rPr>
              <a:t>	</a:t>
            </a:r>
            <a:r>
              <a:rPr lang="en-US" sz="3200" dirty="0" smtClean="0">
                <a:solidFill>
                  <a:srgbClr val="C00000"/>
                </a:solidFill>
                <a:latin typeface="Times New Roman" panose="02020603050405020304" pitchFamily="18" charset="0"/>
                <a:cs typeface="Times New Roman" panose="02020603050405020304" pitchFamily="18" charset="0"/>
              </a:rPr>
              <a: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KẾT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QUẢ</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MONG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ĐỢI</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342900" indent="-342900" algn="just" fontAlgn="auto">
              <a:lnSpc>
                <a:spcPct val="150000"/>
              </a:lnSpc>
              <a:spcBef>
                <a:spcPts val="0"/>
              </a:spcBef>
              <a:spcAft>
                <a:spcPts val="0"/>
              </a:spcAft>
              <a:buFontTx/>
              <a:buChar char="-"/>
            </a:pPr>
            <a:r>
              <a:rPr lang="en-US" sz="3200" dirty="0" err="1" smtClean="0">
                <a:solidFill>
                  <a:schemeClr val="tx1"/>
                </a:solidFill>
                <a:latin typeface="Times New Roman" panose="02020603050405020304" pitchFamily="18" charset="0"/>
                <a:cs typeface="Times New Roman" panose="02020603050405020304" pitchFamily="18" charset="0"/>
              </a:rPr>
              <a:t>Trẻ</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u="sng" dirty="0" err="1" smtClean="0">
                <a:solidFill>
                  <a:srgbClr val="FF0000"/>
                </a:solidFill>
                <a:latin typeface="Times New Roman" panose="02020603050405020304" pitchFamily="18" charset="0"/>
                <a:cs typeface="Times New Roman" panose="02020603050405020304" pitchFamily="18" charset="0"/>
              </a:rPr>
              <a:t>biết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dirty="0" smtClean="0">
                <a:solidFill>
                  <a:schemeClr val="tx1"/>
                </a:solidFill>
                <a:latin typeface="Times New Roman" panose="02020603050405020304" pitchFamily="18" charset="0"/>
                <a:cs typeface="Times New Roman" panose="02020603050405020304" pitchFamily="18" charset="0"/>
              </a:rPr>
              <a:t>hát</a:t>
            </a:r>
            <a:r>
              <a:rPr lang="en-US" sz="3200" dirty="0" smtClean="0">
                <a:solidFill>
                  <a:schemeClr val="tx1"/>
                </a:solidFill>
                <a:latin typeface="Times New Roman" panose="02020603050405020304" pitchFamily="18" charset="0"/>
                <a:cs typeface="Times New Roman" panose="02020603050405020304" pitchFamily="18" charset="0"/>
              </a:rPr>
              <a:t> </a:t>
            </a:r>
            <a:r>
              <a:rPr lang="vi-VN" sz="3200" dirty="0" smtClean="0">
                <a:solidFill>
                  <a:schemeClr val="tx1"/>
                </a:solidFill>
                <a:latin typeface="Times New Roman" panose="02020603050405020304" pitchFamily="18" charset="0"/>
                <a:cs typeface="Times New Roman" panose="02020603050405020304" pitchFamily="18" charset="0"/>
              </a:rPr>
              <a:t>và </a:t>
            </a:r>
            <a:r>
              <a:rPr lang="vi-VN" sz="3200" dirty="0">
                <a:solidFill>
                  <a:schemeClr val="tx1"/>
                </a:solidFill>
                <a:latin typeface="Times New Roman" panose="02020603050405020304" pitchFamily="18" charset="0"/>
                <a:cs typeface="Times New Roman" panose="02020603050405020304" pitchFamily="18" charset="0"/>
              </a:rPr>
              <a:t>vận động </a:t>
            </a:r>
            <a:r>
              <a:rPr lang="en-US" sz="3200" dirty="0" err="1" smtClean="0">
                <a:solidFill>
                  <a:schemeClr val="tx1"/>
                </a:solidFill>
                <a:latin typeface="Times New Roman" panose="02020603050405020304" pitchFamily="18" charset="0"/>
                <a:cs typeface="Times New Roman" panose="02020603050405020304" pitchFamily="18" charset="0"/>
              </a:rPr>
              <a:t>đơn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giản</a:t>
            </a:r>
            <a:r>
              <a:rPr lang="en-US" sz="3200" dirty="0" smtClean="0">
                <a:solidFill>
                  <a:schemeClr val="tx1"/>
                </a:solidFill>
                <a:latin typeface="Times New Roman" panose="02020603050405020304" pitchFamily="18" charset="0"/>
                <a:cs typeface="Times New Roman" panose="02020603050405020304" pitchFamily="18" charset="0"/>
              </a:rPr>
              <a:t> </a:t>
            </a:r>
            <a:r>
              <a:rPr lang="vi-VN" sz="3200" dirty="0" smtClean="0">
                <a:solidFill>
                  <a:schemeClr val="tx1"/>
                </a:solidFill>
                <a:latin typeface="Times New Roman" panose="02020603050405020304" pitchFamily="18" charset="0"/>
                <a:cs typeface="Times New Roman" panose="02020603050405020304" pitchFamily="18" charset="0"/>
              </a:rPr>
              <a:t>theo </a:t>
            </a:r>
            <a:r>
              <a:rPr lang="en-US" sz="3200" dirty="0" err="1" smtClean="0">
                <a:solidFill>
                  <a:schemeClr val="tx1"/>
                </a:solidFill>
                <a:latin typeface="Times New Roman" panose="02020603050405020304" pitchFamily="18" charset="0"/>
                <a:cs typeface="Times New Roman" panose="02020603050405020304" pitchFamily="18" charset="0"/>
              </a:rPr>
              <a:t>một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vài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bài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bản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nhạc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quen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thuộc</a:t>
            </a:r>
            <a:r>
              <a:rPr lang="vi-VN" sz="3200" dirty="0" smtClean="0">
                <a:solidFill>
                  <a:schemeClr val="tx1"/>
                </a:solidFill>
                <a:latin typeface="Times New Roman" panose="02020603050405020304" pitchFamily="18" charset="0"/>
                <a:cs typeface="Times New Roman" panose="02020603050405020304" pitchFamily="18" charset="0"/>
              </a:rPr>
              <a:t>;</a:t>
            </a:r>
            <a:endParaRPr lang="en-US" sz="3200" dirty="0" smtClean="0">
              <a:solidFill>
                <a:schemeClr val="tx1"/>
              </a:solidFill>
              <a:latin typeface="Times New Roman" panose="02020603050405020304" pitchFamily="18" charset="0"/>
              <a:cs typeface="Times New Roman" panose="02020603050405020304" pitchFamily="18" charset="0"/>
            </a:endParaRPr>
          </a:p>
          <a:p>
            <a:pPr marL="342900" indent="-342900" algn="just" fontAlgn="auto">
              <a:lnSpc>
                <a:spcPct val="150000"/>
              </a:lnSpc>
              <a:spcBef>
                <a:spcPts val="0"/>
              </a:spcBef>
              <a:spcAft>
                <a:spcPts val="0"/>
              </a:spcAft>
              <a:buFontTx/>
              <a:buChar char="-"/>
            </a:pPr>
            <a:r>
              <a:rPr lang="en-US" sz="3200" dirty="0" err="1" smtClean="0">
                <a:solidFill>
                  <a:schemeClr val="tx1"/>
                </a:solidFill>
                <a:latin typeface="Times New Roman" panose="02020603050405020304" pitchFamily="18" charset="0"/>
                <a:cs typeface="Times New Roman" panose="02020603050405020304" pitchFamily="18" charset="0"/>
              </a:rPr>
              <a:t>Trẻ</a:t>
            </a:r>
            <a:r>
              <a:rPr lang="vi-VN" sz="3200" dirty="0" smtClean="0">
                <a:solidFill>
                  <a:schemeClr val="tx1"/>
                </a:solidFill>
                <a:latin typeface="Times New Roman" panose="02020603050405020304" pitchFamily="18" charset="0"/>
                <a:cs typeface="Times New Roman" panose="02020603050405020304" pitchFamily="18" charset="0"/>
              </a:rPr>
              <a:t> </a:t>
            </a:r>
            <a:r>
              <a:rPr lang="vi-VN" sz="3200" b="1" u="sng" dirty="0" smtClean="0">
                <a:solidFill>
                  <a:srgbClr val="FF0000"/>
                </a:solidFill>
                <a:latin typeface="Times New Roman" panose="02020603050405020304" pitchFamily="18" charset="0"/>
                <a:cs typeface="Times New Roman" panose="02020603050405020304" pitchFamily="18" charset="0"/>
              </a:rPr>
              <a:t>thích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tô</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màu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a:t>
            </a:r>
            <a:r>
              <a:rPr lang="en-US" sz="3200" dirty="0" err="1" smtClean="0">
                <a:solidFill>
                  <a:schemeClr val="tx1"/>
                </a:solidFill>
                <a:latin typeface="Times New Roman" panose="02020603050405020304" pitchFamily="18" charset="0"/>
                <a:cs typeface="Times New Roman" panose="02020603050405020304" pitchFamily="18" charset="0"/>
              </a:rPr>
              <a:t>cầm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bút</a:t>
            </a:r>
            <a:r>
              <a:rPr lang="en-US" sz="3200" dirty="0" smtClean="0">
                <a:solidFill>
                  <a:schemeClr val="tx1"/>
                </a:solidFill>
                <a:latin typeface="Times New Roman" panose="02020603050405020304" pitchFamily="18" charset="0"/>
                <a:cs typeface="Times New Roman" panose="02020603050405020304" pitchFamily="18" charset="0"/>
              </a:rPr>
              <a:t> di </a:t>
            </a:r>
            <a:r>
              <a:rPr lang="en-US" sz="3200" dirty="0" err="1" smtClean="0">
                <a:solidFill>
                  <a:schemeClr val="tx1"/>
                </a:solidFill>
                <a:latin typeface="Times New Roman" panose="02020603050405020304" pitchFamily="18" charset="0"/>
                <a:cs typeface="Times New Roman" panose="02020603050405020304" pitchFamily="18" charset="0"/>
              </a:rPr>
              <a:t>màu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vẽ</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nguệch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ngoạc</a:t>
            </a:r>
            <a:r>
              <a:rPr lang="en-US" sz="3200" dirty="0" smtClean="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98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left)">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wipe(left)">
                                      <p:cBhvr>
                                        <p:cTn id="27" dur="5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4"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4&quot;&gt;&lt;property id=&quot;20148&quot; value=&quot;5&quot;/&gt;&lt;property id=&quot;20300&quot; value=&quot;Slide 2&quot;/&gt;&lt;property id=&quot;20307&quot; value=&quot;285&quot;/&gt;&lt;/object&gt;&lt;object type=&quot;3&quot; unique_id=&quot;10006&quot;&gt;&lt;property id=&quot;20148&quot; value=&quot;5&quot;/&gt;&lt;property id=&quot;20300&quot; value=&quot;Slide 6&quot;/&gt;&lt;property id=&quot;20307&quot; value=&quot;256&quot;/&gt;&lt;/object&gt;&lt;object type=&quot;3&quot; unique_id=&quot;10007&quot;&gt;&lt;property id=&quot;20148&quot; value=&quot;5&quot;/&gt;&lt;property id=&quot;20300&quot; value=&quot;Slide 7&quot;/&gt;&lt;property id=&quot;20307&quot; value=&quot;261&quot;/&gt;&lt;/object&gt;&lt;object type=&quot;3&quot; unique_id=&quot;10008&quot;&gt;&lt;property id=&quot;20148&quot; value=&quot;5&quot;/&gt;&lt;property id=&quot;20300&quot; value=&quot;Slide 8&quot;/&gt;&lt;property id=&quot;20307&quot; value=&quot;326&quot;/&gt;&lt;/object&gt;&lt;object type=&quot;3&quot; unique_id=&quot;10009&quot;&gt;&lt;property id=&quot;20148&quot; value=&quot;5&quot;/&gt;&lt;property id=&quot;20300&quot; value=&quot;Slide 9&quot;/&gt;&lt;property id=&quot;20307&quot; value=&quot;348&quot;/&gt;&lt;/object&gt;&lt;object type=&quot;3&quot; unique_id=&quot;10010&quot;&gt;&lt;property id=&quot;20148&quot; value=&quot;5&quot;/&gt;&lt;property id=&quot;20300&quot; value=&quot;Slide 10&quot;/&gt;&lt;property id=&quot;20307&quot; value=&quot;325&quot;/&gt;&lt;/object&gt;&lt;object type=&quot;3&quot; unique_id=&quot;10011&quot;&gt;&lt;property id=&quot;20148&quot; value=&quot;5&quot;/&gt;&lt;property id=&quot;20300&quot; value=&quot;Slide 11&quot;/&gt;&lt;property id=&quot;20307&quot; value=&quot;327&quot;/&gt;&lt;/object&gt;&lt;object type=&quot;3&quot; unique_id=&quot;10012&quot;&gt;&lt;property id=&quot;20148&quot; value=&quot;5&quot;/&gt;&lt;property id=&quot;20300&quot; value=&quot;Slide 12&quot;/&gt;&lt;property id=&quot;20307&quot; value=&quot;335&quot;/&gt;&lt;/object&gt;&lt;object type=&quot;3&quot; unique_id=&quot;10013&quot;&gt;&lt;property id=&quot;20148&quot; value=&quot;5&quot;/&gt;&lt;property id=&quot;20300&quot; value=&quot;Slide 13&quot;/&gt;&lt;property id=&quot;20307&quot; value=&quot;286&quot;/&gt;&lt;/object&gt;&lt;object type=&quot;3&quot; unique_id=&quot;10014&quot;&gt;&lt;property id=&quot;20148&quot; value=&quot;5&quot;/&gt;&lt;property id=&quot;20300&quot; value=&quot;Slide 14&quot;/&gt;&lt;property id=&quot;20307&quot; value=&quot;334&quot;/&gt;&lt;/object&gt;&lt;object type=&quot;3&quot; unique_id=&quot;10015&quot;&gt;&lt;property id=&quot;20148&quot; value=&quot;5&quot;/&gt;&lt;property id=&quot;20300&quot; value=&quot;Slide 15&quot;/&gt;&lt;property id=&quot;20307&quot; value=&quot;336&quot;/&gt;&lt;/object&gt;&lt;object type=&quot;3&quot; unique_id=&quot;10016&quot;&gt;&lt;property id=&quot;20148&quot; value=&quot;5&quot;/&gt;&lt;property id=&quot;20300&quot; value=&quot;Slide 16&quot;/&gt;&lt;property id=&quot;20307&quot; value=&quot;360&quot;/&gt;&lt;/object&gt;&lt;object type=&quot;3&quot; unique_id=&quot;10017&quot;&gt;&lt;property id=&quot;20148&quot; value=&quot;5&quot;/&gt;&lt;property id=&quot;20300&quot; value=&quot;Slide 17&quot;/&gt;&lt;property id=&quot;20307&quot; value=&quot;362&quot;/&gt;&lt;/object&gt;&lt;object type=&quot;3&quot; unique_id=&quot;10018&quot;&gt;&lt;property id=&quot;20148&quot; value=&quot;5&quot;/&gt;&lt;property id=&quot;20300&quot; value=&quot;Slide 18&quot;/&gt;&lt;property id=&quot;20307&quot; value=&quot;337&quot;/&gt;&lt;/object&gt;&lt;object type=&quot;3&quot; unique_id=&quot;10019&quot;&gt;&lt;property id=&quot;20148&quot; value=&quot;5&quot;/&gt;&lt;property id=&quot;20300&quot; value=&quot;Slide 19&quot;/&gt;&lt;property id=&quot;20307&quot; value=&quot;289&quot;/&gt;&lt;/object&gt;&lt;object type=&quot;3&quot; unique_id=&quot;10020&quot;&gt;&lt;property id=&quot;20148&quot; value=&quot;5&quot;/&gt;&lt;property id=&quot;20300&quot; value=&quot;Slide 20&quot;/&gt;&lt;property id=&quot;20307&quot; value=&quot;342&quot;/&gt;&lt;/object&gt;&lt;object type=&quot;3&quot; unique_id=&quot;10021&quot;&gt;&lt;property id=&quot;20148&quot; value=&quot;5&quot;/&gt;&lt;property id=&quot;20300&quot; value=&quot;Slide 21&quot;/&gt;&lt;property id=&quot;20307&quot; value=&quot;363&quot;/&gt;&lt;/object&gt;&lt;object type=&quot;3&quot; unique_id=&quot;10022&quot;&gt;&lt;property id=&quot;20148&quot; value=&quot;5&quot;/&gt;&lt;property id=&quot;20300&quot; value=&quot;Slide 22&quot;/&gt;&lt;property id=&quot;20307&quot; value=&quot;380&quot;/&gt;&lt;/object&gt;&lt;object type=&quot;3&quot; unique_id=&quot;10023&quot;&gt;&lt;property id=&quot;20148&quot; value=&quot;5&quot;/&gt;&lt;property id=&quot;20300&quot; value=&quot;Slide 23&quot;/&gt;&lt;property id=&quot;20307&quot; value=&quot;293&quot;/&gt;&lt;/object&gt;&lt;object type=&quot;3&quot; unique_id=&quot;10024&quot;&gt;&lt;property id=&quot;20148&quot; value=&quot;5&quot;/&gt;&lt;property id=&quot;20300&quot; value=&quot;Slide 24&quot;/&gt;&lt;property id=&quot;20307&quot; value=&quot;368&quot;/&gt;&lt;/object&gt;&lt;object type=&quot;3&quot; unique_id=&quot;10025&quot;&gt;&lt;property id=&quot;20148&quot; value=&quot;5&quot;/&gt;&lt;property id=&quot;20300&quot; value=&quot;Slide 25&quot;/&gt;&lt;property id=&quot;20307&quot; value=&quot;376&quot;/&gt;&lt;/object&gt;&lt;object type=&quot;3&quot; unique_id=&quot;10026&quot;&gt;&lt;property id=&quot;20148&quot; value=&quot;5&quot;/&gt;&lt;property id=&quot;20300&quot; value=&quot;Slide 26&quot;/&gt;&lt;property id=&quot;20307&quot; value=&quot;377&quot;/&gt;&lt;/object&gt;&lt;object type=&quot;3&quot; unique_id=&quot;10027&quot;&gt;&lt;property id=&quot;20148&quot; value=&quot;5&quot;/&gt;&lt;property id=&quot;20300&quot; value=&quot;Slide 27&quot;/&gt;&lt;property id=&quot;20307&quot; value=&quot;291&quot;/&gt;&lt;/object&gt;&lt;object type=&quot;3&quot; unique_id=&quot;10028&quot;&gt;&lt;property id=&quot;20148&quot; value=&quot;5&quot;/&gt;&lt;property id=&quot;20300&quot; value=&quot;Slide 28&quot;/&gt;&lt;property id=&quot;20307&quot; value=&quot;378&quot;/&gt;&lt;/object&gt;&lt;object type=&quot;3&quot; unique_id=&quot;10029&quot;&gt;&lt;property id=&quot;20148&quot; value=&quot;5&quot;/&gt;&lt;property id=&quot;20300&quot; value=&quot;Slide 29&quot;/&gt;&lt;property id=&quot;20307&quot; value=&quot;379&quot;/&gt;&lt;/object&gt;&lt;object type=&quot;3&quot; unique_id=&quot;10030&quot;&gt;&lt;property id=&quot;20148&quot; value=&quot;5&quot;/&gt;&lt;property id=&quot;20300&quot; value=&quot;Slide 30&quot;/&gt;&lt;property id=&quot;20307&quot; value=&quot;369&quot;/&gt;&lt;/object&gt;&lt;object type=&quot;3&quot; unique_id=&quot;10031&quot;&gt;&lt;property id=&quot;20148&quot; value=&quot;5&quot;/&gt;&lt;property id=&quot;20300&quot; value=&quot;Slide 31&quot;/&gt;&lt;property id=&quot;20307&quot; value=&quot;292&quot;/&gt;&lt;/object&gt;&lt;object type=&quot;3&quot; unique_id=&quot;10032&quot;&gt;&lt;property id=&quot;20148&quot; value=&quot;5&quot;/&gt;&lt;property id=&quot;20300&quot; value=&quot;Slide 32&quot;/&gt;&lt;property id=&quot;20307&quot; value=&quot;364&quot;/&gt;&lt;/object&gt;&lt;object type=&quot;3&quot; unique_id=&quot;10033&quot;&gt;&lt;property id=&quot;20148&quot; value=&quot;5&quot;/&gt;&lt;property id=&quot;20300&quot; value=&quot;Slide 33&quot;/&gt;&lt;property id=&quot;20307&quot; value=&quot;365&quot;/&gt;&lt;/object&gt;&lt;object type=&quot;3&quot; unique_id=&quot;10034&quot;&gt;&lt;property id=&quot;20148&quot; value=&quot;5&quot;/&gt;&lt;property id=&quot;20300&quot; value=&quot;Slide 34&quot;/&gt;&lt;property id=&quot;20307&quot; value=&quot;366&quot;/&gt;&lt;/object&gt;&lt;object type=&quot;3&quot; unique_id=&quot;10035&quot;&gt;&lt;property id=&quot;20148&quot; value=&quot;5&quot;/&gt;&lt;property id=&quot;20300&quot; value=&quot;Slide 35&quot;/&gt;&lt;property id=&quot;20307&quot; value=&quot;367&quot;/&gt;&lt;/object&gt;&lt;object type=&quot;3&quot; unique_id=&quot;10036&quot;&gt;&lt;property id=&quot;20148&quot; value=&quot;5&quot;/&gt;&lt;property id=&quot;20300&quot; value=&quot;Slide 36&quot;/&gt;&lt;property id=&quot;20307&quot; value=&quot;370&quot;/&gt;&lt;/object&gt;&lt;object type=&quot;3&quot; unique_id=&quot;10037&quot;&gt;&lt;property id=&quot;20148&quot; value=&quot;5&quot;/&gt;&lt;property id=&quot;20300&quot; value=&quot;Slide 37&quot;/&gt;&lt;property id=&quot;20307&quot; value=&quot;372&quot;/&gt;&lt;/object&gt;&lt;object type=&quot;3&quot; unique_id=&quot;10038&quot;&gt;&lt;property id=&quot;20148&quot; value=&quot;5&quot;/&gt;&lt;property id=&quot;20300&quot; value=&quot;Slide 38&quot;/&gt;&lt;property id=&quot;20307&quot; value=&quot;343&quot;/&gt;&lt;/object&gt;&lt;object type=&quot;3&quot; unique_id=&quot;10042&quot;&gt;&lt;property id=&quot;20148&quot; value=&quot;5&quot;/&gt;&lt;property id=&quot;20300&quot; value=&quot;Slide 45&quot;/&gt;&lt;property id=&quot;20307&quot; value=&quot;374&quot;/&gt;&lt;/object&gt;&lt;object type=&quot;3&quot; unique_id=&quot;10043&quot;&gt;&lt;property id=&quot;20148&quot; value=&quot;5&quot;/&gt;&lt;property id=&quot;20300&quot; value=&quot;Slide 46&quot;/&gt;&lt;property id=&quot;20307&quot; value=&quot;346&quot;/&gt;&lt;/object&gt;&lt;object type=&quot;3&quot; unique_id=&quot;10044&quot;&gt;&lt;property id=&quot;20148&quot; value=&quot;5&quot;/&gt;&lt;property id=&quot;20300&quot; value=&quot;Slide 47&quot;/&gt;&lt;property id=&quot;20307&quot; value=&quot;385&quot;/&gt;&lt;/object&gt;&lt;object type=&quot;3&quot; unique_id=&quot;10045&quot;&gt;&lt;property id=&quot;20148&quot; value=&quot;5&quot;/&gt;&lt;property id=&quot;20300&quot; value=&quot;Slide 48&quot;/&gt;&lt;property id=&quot;20307&quot; value=&quot;386&quot;/&gt;&lt;/object&gt;&lt;object type=&quot;3&quot; unique_id=&quot;10046&quot;&gt;&lt;property id=&quot;20148&quot; value=&quot;5&quot;/&gt;&lt;property id=&quot;20300&quot; value=&quot;Slide 49&quot;/&gt;&lt;property id=&quot;20307&quot; value=&quot;387&quot;/&gt;&lt;/object&gt;&lt;object type=&quot;3&quot; unique_id=&quot;10047&quot;&gt;&lt;property id=&quot;20148&quot; value=&quot;5&quot;/&gt;&lt;property id=&quot;20300&quot; value=&quot;Slide 50&quot;/&gt;&lt;property id=&quot;20307&quot; value=&quot;391&quot;/&gt;&lt;/object&gt;&lt;object type=&quot;3&quot; unique_id=&quot;10048&quot;&gt;&lt;property id=&quot;20148&quot; value=&quot;5&quot;/&gt;&lt;property id=&quot;20300&quot; value=&quot;Slide 51&quot;/&gt;&lt;property id=&quot;20307&quot; value=&quot;388&quot;/&gt;&lt;/object&gt;&lt;object type=&quot;3&quot; unique_id=&quot;10049&quot;&gt;&lt;property id=&quot;20148&quot; value=&quot;5&quot;/&gt;&lt;property id=&quot;20300&quot; value=&quot;Slide 52&quot;/&gt;&lt;property id=&quot;20307&quot; value=&quot;389&quot;/&gt;&lt;/object&gt;&lt;object type=&quot;3&quot; unique_id=&quot;10050&quot;&gt;&lt;property id=&quot;20148&quot; value=&quot;5&quot;/&gt;&lt;property id=&quot;20300&quot; value=&quot;Slide 53&quot;/&gt;&lt;property id=&quot;20307&quot; value=&quot;390&quot;/&gt;&lt;/object&gt;&lt;object type=&quot;3&quot; unique_id=&quot;10051&quot;&gt;&lt;property id=&quot;20148&quot; value=&quot;5&quot;/&gt;&lt;property id=&quot;20300&quot; value=&quot;Slide 54&quot;/&gt;&lt;property id=&quot;20307&quot; value=&quot;375&quot;/&gt;&lt;/object&gt;&lt;object type=&quot;3&quot; unique_id=&quot;10052&quot;&gt;&lt;property id=&quot;20148&quot; value=&quot;5&quot;/&gt;&lt;property id=&quot;20300&quot; value=&quot;Slide 55&quot;/&gt;&lt;property id=&quot;20307&quot; value=&quot;295&quot;/&gt;&lt;/object&gt;&lt;object type=&quot;3&quot; unique_id=&quot;10053&quot;&gt;&lt;property id=&quot;20148&quot; value=&quot;5&quot;/&gt;&lt;property id=&quot;20300&quot; value=&quot;Slide 56&quot;/&gt;&lt;property id=&quot;20307&quot; value=&quot;353&quot;/&gt;&lt;/object&gt;&lt;object type=&quot;3&quot; unique_id=&quot;10054&quot;&gt;&lt;property id=&quot;20148&quot; value=&quot;5&quot;/&gt;&lt;property id=&quot;20300&quot; value=&quot;Slide 57&quot;/&gt;&lt;property id=&quot;20307&quot; value=&quot;297&quot;/&gt;&lt;/object&gt;&lt;object type=&quot;3&quot; unique_id=&quot;10055&quot;&gt;&lt;property id=&quot;20148&quot; value=&quot;5&quot;/&gt;&lt;property id=&quot;20300&quot; value=&quot;Slide 58&quot;/&gt;&lt;property id=&quot;20307&quot; value=&quot;356&quot;/&gt;&lt;/object&gt;&lt;object type=&quot;3&quot; unique_id=&quot;10056&quot;&gt;&lt;property id=&quot;20148&quot; value=&quot;5&quot;/&gt;&lt;property id=&quot;20300&quot; value=&quot;Slide 59&quot;/&gt;&lt;property id=&quot;20307&quot; value=&quot;298&quot;/&gt;&lt;/object&gt;&lt;object type=&quot;3&quot; unique_id=&quot;10057&quot;&gt;&lt;property id=&quot;20148&quot; value=&quot;5&quot;/&gt;&lt;property id=&quot;20300&quot; value=&quot;Slide 60&quot;/&gt;&lt;property id=&quot;20307&quot; value=&quot;381&quot;/&gt;&lt;/object&gt;&lt;object type=&quot;3&quot; unique_id=&quot;10058&quot;&gt;&lt;property id=&quot;20148&quot; value=&quot;5&quot;/&gt;&lt;property id=&quot;20300&quot; value=&quot;Slide 61&quot;/&gt;&lt;property id=&quot;20307&quot; value=&quot;357&quot;/&gt;&lt;/object&gt;&lt;object type=&quot;3&quot; unique_id=&quot;10059&quot;&gt;&lt;property id=&quot;20148&quot; value=&quot;5&quot;/&gt;&lt;property id=&quot;20300&quot; value=&quot;Slide 62&quot;/&gt;&lt;property id=&quot;20307&quot; value=&quot;351&quot;/&gt;&lt;/object&gt;&lt;object type=&quot;3&quot; unique_id=&quot;10060&quot;&gt;&lt;property id=&quot;20148&quot; value=&quot;5&quot;/&gt;&lt;property id=&quot;20300&quot; value=&quot;Slide 63&quot;/&gt;&lt;property id=&quot;20307&quot; value=&quot;302&quot;/&gt;&lt;/object&gt;&lt;object type=&quot;3&quot; unique_id=&quot;10061&quot;&gt;&lt;property id=&quot;20148&quot; value=&quot;5&quot;/&gt;&lt;property id=&quot;20300&quot; value=&quot;Slide 64&quot;/&gt;&lt;property id=&quot;20307&quot; value=&quot;355&quot;/&gt;&lt;/object&gt;&lt;object type=&quot;3&quot; unique_id=&quot;10062&quot;&gt;&lt;property id=&quot;20148&quot; value=&quot;5&quot;/&gt;&lt;property id=&quot;20300&quot; value=&quot;Slide 65&quot;/&gt;&lt;property id=&quot;20307&quot; value=&quot;300&quot;/&gt;&lt;/object&gt;&lt;object type=&quot;3&quot; unique_id=&quot;10063&quot;&gt;&lt;property id=&quot;20148&quot; value=&quot;5&quot;/&gt;&lt;property id=&quot;20300&quot; value=&quot;Slide 66&quot;/&gt;&lt;property id=&quot;20307&quot; value=&quot;301&quot;/&gt;&lt;/object&gt;&lt;object type=&quot;3&quot; unique_id=&quot;10064&quot;&gt;&lt;property id=&quot;20148&quot; value=&quot;5&quot;/&gt;&lt;property id=&quot;20300&quot; value=&quot;Slide 67&quot;/&gt;&lt;property id=&quot;20307&quot; value=&quot;358&quot;/&gt;&lt;/object&gt;&lt;object type=&quot;3&quot; unique_id=&quot;77254&quot;&gt;&lt;property id=&quot;20148&quot; value=&quot;5&quot;/&gt;&lt;property id=&quot;20300&quot; value=&quot;Slide 3 - &amp;quot;NĂM HỌC 2012 - 2013 &amp;quot;&quot;/&gt;&lt;property id=&quot;20307&quot; value=&quot;392&quot;/&gt;&lt;/object&gt;&lt;object type=&quot;3&quot; unique_id=&quot;77255&quot;&gt;&lt;property id=&quot;20148&quot; value=&quot;5&quot;/&gt;&lt;property id=&quot;20300&quot; value=&quot;Slide 5 - &amp;quot; SỐ TRẺ HUY ĐỘNG RA LỚP (326.131/463.824 - 70.31%) &amp;quot;&quot;/&gt;&lt;property id=&quot;20307&quot; value=&quot;393&quot;/&gt;&lt;/object&gt;&lt;object type=&quot;3&quot; unique_id=&quot;77555&quot;&gt;&lt;property id=&quot;20148&quot; value=&quot;5&quot;/&gt;&lt;property id=&quot;20300&quot; value=&quot;Slide 4 - &amp;quot;NĂM HỌC 2012 - 2013 &amp;quot;&quot;/&gt;&lt;property id=&quot;20307&quot; value=&quot;395&quot;/&gt;&lt;/object&gt;&lt;object type=&quot;3&quot; unique_id=&quot;77556&quot;&gt;&lt;property id=&quot;20148&quot; value=&quot;5&quot;/&gt;&lt;property id=&quot;20300&quot; value=&quot;Slide 39&quot;/&gt;&lt;property id=&quot;20307&quot; value=&quot;394&quot;/&gt;&lt;/object&gt;&lt;object type=&quot;3&quot; unique_id=&quot;78320&quot;&gt;&lt;property id=&quot;20148&quot; value=&quot;5&quot;/&gt;&lt;property id=&quot;20300&quot; value=&quot;Slide 40&quot;/&gt;&lt;property id=&quot;20307&quot; value=&quot;397&quot;/&gt;&lt;/object&gt;&lt;object type=&quot;3&quot; unique_id=&quot;78321&quot;&gt;&lt;property id=&quot;20148&quot; value=&quot;5&quot;/&gt;&lt;property id=&quot;20300&quot; value=&quot;Slide 41&quot;/&gt;&lt;property id=&quot;20307&quot; value=&quot;396&quot;/&gt;&lt;/object&gt;&lt;object type=&quot;3&quot; unique_id=&quot;78322&quot;&gt;&lt;property id=&quot;20148&quot; value=&quot;5&quot;/&gt;&lt;property id=&quot;20300&quot; value=&quot;Slide 42&quot;/&gt;&lt;property id=&quot;20307&quot; value=&quot;401&quot;/&gt;&lt;/object&gt;&lt;object type=&quot;3&quot; unique_id=&quot;78323&quot;&gt;&lt;property id=&quot;20148&quot; value=&quot;5&quot;/&gt;&lt;property id=&quot;20300&quot; value=&quot;Slide 43&quot;/&gt;&lt;property id=&quot;20307&quot; value=&quot;402&quot;/&gt;&lt;/object&gt;&lt;object type=&quot;3&quot; unique_id=&quot;78324&quot;&gt;&lt;property id=&quot;20148&quot; value=&quot;5&quot;/&gt;&lt;property id=&quot;20300&quot; value=&quot;Slide 44&quot;/&gt;&lt;property id=&quot;20307&quot; value=&quot;404&quot;/&gt;&lt;/object&gt;&lt;object type=&quot;3&quot; unique_id=&quot;78541&quot;&gt;&lt;property id=&quot;20148&quot; value=&quot;5&quot;/&gt;&lt;property id=&quot;20300&quot; value=&quot;Slide 1&quot;/&gt;&lt;property id=&quot;20307&quot; value=&quot;405&quot;/&gt;&lt;/object&gt;&lt;/object&gt;&lt;object type=&quot;8&quot; unique_id=&quot;10128&quo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8746</TotalTime>
  <Words>2053</Words>
  <Application>Microsoft Office PowerPoint</Application>
  <PresentationFormat>Widescreen</PresentationFormat>
  <Paragraphs>174</Paragraphs>
  <Slides>65</Slides>
  <Notes>0</Notes>
  <HiddenSlides>1</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65</vt:i4>
      </vt:variant>
    </vt:vector>
  </HeadingPairs>
  <TitlesOfParts>
    <vt:vector size="80" baseType="lpstr">
      <vt:lpstr>Allegie</vt:lpstr>
      <vt:lpstr>Arial</vt:lpstr>
      <vt:lpstr>Arial Black</vt:lpstr>
      <vt:lpstr>Bebas Neue</vt:lpstr>
      <vt:lpstr>Calibri</vt:lpstr>
      <vt:lpstr>Chau Philomene One</vt:lpstr>
      <vt:lpstr>Courier New</vt:lpstr>
      <vt:lpstr>Didact Gothic</vt:lpstr>
      <vt:lpstr>Patrick Hand</vt:lpstr>
      <vt:lpstr>Roboto</vt:lpstr>
      <vt:lpstr>Roboto Condensed Light</vt:lpstr>
      <vt:lpstr>Times New Roman</vt:lpstr>
      <vt:lpstr>Wingdings</vt:lpstr>
      <vt:lpstr>Eco-Friendly School Center by Slidesgo</vt:lpstr>
      <vt:lpstr>Essential</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dc:creator>
  <cp:lastModifiedBy>Admin</cp:lastModifiedBy>
  <cp:revision>935</cp:revision>
  <cp:lastPrinted>2022-09-08T12:12:49Z</cp:lastPrinted>
  <dcterms:created xsi:type="dcterms:W3CDTF">2014-03-12T14:17:49Z</dcterms:created>
  <dcterms:modified xsi:type="dcterms:W3CDTF">2023-07-05T08:09:37Z</dcterms:modified>
</cp:coreProperties>
</file>