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CCFF"/>
    <a:srgbClr val="FF00FF"/>
    <a:srgbClr val="CC00FF"/>
    <a:srgbClr val="FFCCFF"/>
    <a:srgbClr val="00CC66"/>
    <a:srgbClr val="FFCCCC"/>
    <a:srgbClr val="66FF33"/>
    <a:srgbClr val="FFCC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6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267591"/>
              </p:ext>
            </p:extLst>
          </p:nvPr>
        </p:nvGraphicFramePr>
        <p:xfrm>
          <a:off x="0" y="899468"/>
          <a:ext cx="9144000" cy="595853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13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75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6562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11587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622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0182">
                <a:tc>
                  <a:txBody>
                    <a:bodyPr/>
                    <a:lstStyle/>
                    <a:p>
                      <a:pPr algn="ctr"/>
                      <a:r>
                        <a:rPr lang="en-US" sz="1200" u="non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endParaRPr lang="en-US" sz="1200" u="non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200" u="none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200" u="non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  <a:endParaRPr lang="en-US" sz="1200" u="non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200" u="none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200" u="non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  <a:endParaRPr lang="en-US" sz="1200" u="non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5301">
                <a:tc>
                  <a:txBody>
                    <a:bodyPr/>
                    <a:lstStyle/>
                    <a:p>
                      <a:pPr algn="ctr"/>
                      <a:r>
                        <a:rPr lang="vi-VN" sz="1200" b="1" u="none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200" b="1" u="none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4/12/2023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Bấu nấu cá lóc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thịt bò</a:t>
                      </a:r>
                      <a:endParaRPr lang="en-GB" sz="1200" kern="120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Mặn: Bò nấu ba tê 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 long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gà, khoai tây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Mì tươi nấu thịt gà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(NT) 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Grow IQ  (MG) 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1094040">
                <a:tc>
                  <a:txBody>
                    <a:bodyPr/>
                    <a:lstStyle/>
                    <a:p>
                      <a:pPr algn="ctr"/>
                      <a:r>
                        <a:rPr lang="vi-VN" sz="1200" b="1" u="none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endParaRPr lang="en-US" sz="1200" b="1" u="none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9BBB5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5/12/2023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 kern="120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 dún nấu thịt nạc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tôm rau củ</a:t>
                      </a:r>
                      <a:endParaRPr lang="en-GB" sz="1200" kern="120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Mặn: Tôm xào rau củ    </a:t>
                      </a:r>
                      <a:endParaRPr lang="en-GB" sz="1200" kern="120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 hấu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giò heo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Bánh canh giò heo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(NT) 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Grow IQ  (MG) 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065301"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9BBB5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6/12/2023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 ngọt  nấu tôm</a:t>
                      </a:r>
                      <a:endParaRPr lang="en-GB" sz="1200" kern="120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sườn </a:t>
                      </a:r>
                      <a:endParaRPr lang="en-GB" sz="1200" kern="120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Mặn: Sườn nấu nấm</a:t>
                      </a:r>
                      <a:endParaRPr lang="en-GB" sz="1200" kern="120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 đủ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tôm, cải ngọt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Hủ tíu cá lóc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(NT) 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Grow IQ  (MG) 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5301"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200" b="1" u="non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9BBB5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7/12/2023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 mỡ nấu thịt nạc   </a:t>
                      </a:r>
                      <a:endParaRPr lang="en-GB" sz="1200" kern="120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cá </a:t>
                      </a:r>
                      <a:endParaRPr lang="en-GB" sz="1200" kern="120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Mặn: Cá ba sa sốt cà chua </a:t>
                      </a:r>
                      <a:endParaRPr lang="en-GB" sz="12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Chuối cau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mực, cà rốt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mực nấu nấm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(NT) 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Grow IQ  (MG) 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2212"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9BBB5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8/12/2023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BBB59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 ba sa nấu ngót</a:t>
                      </a:r>
                      <a:endParaRPr lang="en-GB" sz="1200" kern="120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200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Nhóm Thỏ ngọc: Cháo cá, hạt sen</a:t>
                      </a:r>
                      <a:endParaRPr lang="en-GB" sz="1200" kern="120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Mặn: Thịt gà hầm sen </a:t>
                      </a:r>
                      <a:endParaRPr lang="en-GB" sz="1200" kern="120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GB" sz="1200" u="non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 lưới - nước quýt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thịt gà, hạt sen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Súp hải sản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Ussure gold A+ (NT) 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Grow IQ  (MG) 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7852" y="40698"/>
            <a:ext cx="931021" cy="8508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400" y="141808"/>
            <a:ext cx="5865886" cy="6486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 ĐƠN </a:t>
            </a:r>
            <a:r>
              <a:rPr lang="vi-VN" sz="2000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GB" sz="20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sz="2000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GB" sz="2000" b="1" i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GB" sz="2000" b="1" i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b="1" i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sz="2000" b="1" i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4/12 </a:t>
            </a:r>
            <a:r>
              <a:rPr lang="en-US" sz="2000" b="1" i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ĐẾN </a:t>
            </a:r>
            <a:r>
              <a:rPr lang="en-US" sz="2000" b="1" i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8/12/</a:t>
            </a:r>
            <a:r>
              <a:rPr lang="vi-VN" sz="20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GB" sz="2000" b="1" i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000" b="1" i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307975" y="-150024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460375" y="23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612775" y="1547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l="3944" t="3994" r="9063" b="7828"/>
          <a:stretch/>
        </p:blipFill>
        <p:spPr>
          <a:xfrm>
            <a:off x="6248400" y="40698"/>
            <a:ext cx="636112" cy="86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349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1347</TotalTime>
  <Words>126</Words>
  <Application>Microsoft Office PowerPoint</Application>
  <PresentationFormat>On-screen Show (4:3)</PresentationFormat>
  <Paragraphs>77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mam2bn@outlook.com</cp:lastModifiedBy>
  <cp:revision>121</cp:revision>
  <dcterms:created xsi:type="dcterms:W3CDTF">2020-05-18T06:04:51Z</dcterms:created>
  <dcterms:modified xsi:type="dcterms:W3CDTF">2023-12-06T05:43:29Z</dcterms:modified>
</cp:coreProperties>
</file>