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00FF"/>
    <a:srgbClr val="CC00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67591"/>
              </p:ext>
            </p:extLst>
          </p:nvPr>
        </p:nvGraphicFramePr>
        <p:xfrm>
          <a:off x="0" y="899468"/>
          <a:ext cx="9144000" cy="59585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6562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58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182"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301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u="non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4/12/2023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Bấu nấu cá lóc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bò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Bò nấu ba tê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gà, khoai tây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tươi nấu thịt gà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94040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u="non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5/12/2023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dún nấu thịt nạc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 rau củ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Tôm xào rau củ   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giò heo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giò heo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65301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6/12/2023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ngọt  nấu tôm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sườn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Sườn nấu nấm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cải ngọt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cá lóc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301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7/12/2023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mỡ nấu thịt nạc  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Cá ba sa sốt cà chua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mực, cà rốt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 nấu nấm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212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8/12/2023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ba sa nấu ngót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cá, hạt sen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gà hầm sen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lưới - nước quýt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hạt sen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hải sản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852" y="4069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5865886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GB" sz="20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4/12 </a:t>
            </a:r>
            <a:r>
              <a:rPr lang="en-US" sz="2000" b="1" i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8/12/</a:t>
            </a:r>
            <a:r>
              <a:rPr lang="vi-VN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944" t="3994" r="9063" b="7828"/>
          <a:stretch/>
        </p:blipFill>
        <p:spPr>
          <a:xfrm>
            <a:off x="6248400" y="40698"/>
            <a:ext cx="636112" cy="86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126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121</cp:revision>
  <dcterms:created xsi:type="dcterms:W3CDTF">2020-05-18T06:04:51Z</dcterms:created>
  <dcterms:modified xsi:type="dcterms:W3CDTF">2023-12-06T05:43:29Z</dcterms:modified>
</cp:coreProperties>
</file>