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CCFF"/>
    <a:srgbClr val="FF00FF"/>
    <a:srgbClr val="CC00FF"/>
    <a:srgbClr val="FFCCFF"/>
    <a:srgbClr val="00CC66"/>
    <a:srgbClr val="FFCCCC"/>
    <a:srgbClr val="66FF33"/>
    <a:srgbClr val="FFCC66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68" y="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330963"/>
              </p:ext>
            </p:extLst>
          </p:nvPr>
        </p:nvGraphicFramePr>
        <p:xfrm>
          <a:off x="3184" y="923279"/>
          <a:ext cx="9144000" cy="593471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3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7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5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6562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11587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622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6879"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endParaRPr lang="en-US" sz="1200" u="non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200" u="none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200" u="non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  <a:endParaRPr lang="en-US" sz="1200" u="non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200" u="none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200" u="non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  <a:endParaRPr lang="en-US" sz="1200" u="non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2478">
                <a:tc>
                  <a:txBody>
                    <a:bodyPr/>
                    <a:lstStyle/>
                    <a:p>
                      <a:pPr algn="ctr"/>
                      <a:r>
                        <a:rPr lang="vi-VN" sz="1200" b="1" u="none" kern="12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200" b="1" u="none" kern="1200" dirty="0">
                        <a:solidFill>
                          <a:srgbClr val="00B05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18/12/2023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Bấu nấu cá lóc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cá lóc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Thịt gà nấu ragu 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 long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 thịt gà, khoai tây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Hủ tíu bò kho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Grow IQ (MG)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1091141">
                <a:tc>
                  <a:txBody>
                    <a:bodyPr/>
                    <a:lstStyle/>
                    <a:p>
                      <a:pPr algn="ctr"/>
                      <a:r>
                        <a:rPr lang="vi-VN" sz="1200" b="1" u="none" kern="12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200" b="1" u="none" kern="1200" dirty="0">
                        <a:solidFill>
                          <a:srgbClr val="00B05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19/12/2023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 thảo nấu thịt gà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cá ba sa, cải ngọt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Cá sốt cà chua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 hấu - nước quýt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 sườn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sườn, đậu xanh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Grow IQ (MG)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1062478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20/12/2023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tôm, cà rốt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Hoành thánh tôm, thịt 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Lê Hàn Quốc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 thịt nạc, cà rốt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Bún gạo nấu cá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Grow IQ (MG)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2478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1200" b="1" u="none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21/12/2023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Bắp cải nấu thịt nạc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ếch, khoai môn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Cà ri ếch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Chuối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 thịt gà, bắp cải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Súp thịt gà, trứng, nấm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Grow IQ (MG)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09265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22/12/2023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 đỏ nấu tôm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tôm, khoai tây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Thịt bò nấu ba tê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 đủ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 óc heo bí đỏ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Bánh bông lan nhân mứt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Grow IQ (MG)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7852" y="40698"/>
            <a:ext cx="931021" cy="85088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95400" y="141808"/>
            <a:ext cx="5865886" cy="648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 ĐƠN </a:t>
            </a:r>
            <a:r>
              <a:rPr lang="vi-VN" sz="2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GB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GB" sz="2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GB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i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sz="2000" b="1" i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18/12 </a:t>
            </a:r>
            <a:r>
              <a:rPr lang="en-US" sz="2000" b="1" i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 22/12/</a:t>
            </a:r>
            <a:r>
              <a:rPr lang="vi-VN" sz="20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GB" sz="20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000" b="1" i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307975" y="-150024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460375" y="237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612775" y="15477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7287"/>
          <a:stretch/>
        </p:blipFill>
        <p:spPr>
          <a:xfrm>
            <a:off x="6248401" y="1"/>
            <a:ext cx="685800" cy="929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349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1379</TotalTime>
  <Words>131</Words>
  <Application>Microsoft Office PowerPoint</Application>
  <PresentationFormat>On-screen Show (4:3)</PresentationFormat>
  <Paragraphs>70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mam2bn@outlook.com</cp:lastModifiedBy>
  <cp:revision>126</cp:revision>
  <dcterms:created xsi:type="dcterms:W3CDTF">2020-05-18T06:04:51Z</dcterms:created>
  <dcterms:modified xsi:type="dcterms:W3CDTF">2023-12-18T06:52:10Z</dcterms:modified>
</cp:coreProperties>
</file>