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12" y="-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1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4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8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4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4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D9EE-36EA-4284-AA0D-80E0087B16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D5B1-1CE3-47A5-96F5-48A95D13D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3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3"/>
          <a:stretch/>
        </p:blipFill>
        <p:spPr bwMode="auto">
          <a:xfrm>
            <a:off x="76200" y="76200"/>
            <a:ext cx="6705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67056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8686800"/>
            <a:ext cx="22860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7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"/>
          <a:stretch/>
        </p:blipFill>
        <p:spPr bwMode="auto">
          <a:xfrm>
            <a:off x="76200" y="76200"/>
            <a:ext cx="6781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24400"/>
            <a:ext cx="6692442" cy="436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8727024"/>
            <a:ext cx="22860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6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5102"/>
          <a:stretch/>
        </p:blipFill>
        <p:spPr bwMode="auto">
          <a:xfrm>
            <a:off x="111210" y="76201"/>
            <a:ext cx="667058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/>
          <a:stretch/>
        </p:blipFill>
        <p:spPr bwMode="auto">
          <a:xfrm>
            <a:off x="111211" y="4800600"/>
            <a:ext cx="66705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200" y="8705850"/>
            <a:ext cx="28194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43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62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6705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8687830"/>
            <a:ext cx="25908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7173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/>
          <a:stretch/>
        </p:blipFill>
        <p:spPr bwMode="auto">
          <a:xfrm>
            <a:off x="76200" y="60239"/>
            <a:ext cx="6705600" cy="451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48200"/>
            <a:ext cx="6705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8687830"/>
            <a:ext cx="25908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5687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0"/>
          <a:stretch/>
        </p:blipFill>
        <p:spPr bwMode="auto">
          <a:xfrm>
            <a:off x="76200" y="4679092"/>
            <a:ext cx="6705600" cy="438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8687830"/>
            <a:ext cx="43434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5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6705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81200" y="8687830"/>
            <a:ext cx="24384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01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8"/>
          <a:stretch/>
        </p:blipFill>
        <p:spPr bwMode="auto">
          <a:xfrm>
            <a:off x="76200" y="4343400"/>
            <a:ext cx="6705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0" y="8687830"/>
            <a:ext cx="3505200" cy="36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97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68</Words>
  <Application>Microsoft Office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2023-12-05T01:21:04Z</dcterms:created>
  <dcterms:modified xsi:type="dcterms:W3CDTF">2023-12-05T09:37:53Z</dcterms:modified>
</cp:coreProperties>
</file>