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75" r:id="rId7"/>
    <p:sldId id="301" r:id="rId8"/>
    <p:sldId id="274" r:id="rId9"/>
    <p:sldId id="262" r:id="rId10"/>
    <p:sldId id="263" r:id="rId11"/>
    <p:sldId id="300" r:id="rId12"/>
    <p:sldId id="264" r:id="rId13"/>
    <p:sldId id="266" r:id="rId14"/>
    <p:sldId id="267" r:id="rId15"/>
    <p:sldId id="268" r:id="rId16"/>
    <p:sldId id="269" r:id="rId17"/>
    <p:sldId id="270" r:id="rId18"/>
    <p:sldId id="284" r:id="rId19"/>
    <p:sldId id="271" r:id="rId20"/>
    <p:sldId id="282" r:id="rId21"/>
    <p:sldId id="277" r:id="rId22"/>
    <p:sldId id="278" r:id="rId23"/>
    <p:sldId id="279" r:id="rId24"/>
    <p:sldId id="280" r:id="rId25"/>
    <p:sldId id="281" r:id="rId26"/>
    <p:sldId id="283" r:id="rId27"/>
    <p:sldId id="272" r:id="rId28"/>
    <p:sldId id="273" r:id="rId29"/>
    <p:sldId id="265"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p:scale>
          <a:sx n="41" d="100"/>
          <a:sy n="41" d="100"/>
        </p:scale>
        <p:origin x="1638"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3756F069-B692-439A-89B6-691665DC549C}" type="datetimeFigureOut">
              <a:rPr lang="vi-VN" smtClean="0"/>
              <a:t>25/12/2023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A6716AB-ECD8-46EB-9041-B6CA238A97F4}" type="slidenum">
              <a:rPr lang="vi-VN" smtClean="0"/>
              <a:t>‹#›</a:t>
            </a:fld>
            <a:endParaRPr lang="vi-VN"/>
          </a:p>
        </p:txBody>
      </p:sp>
    </p:spTree>
    <p:extLst>
      <p:ext uri="{BB962C8B-B14F-4D97-AF65-F5344CB8AC3E}">
        <p14:creationId xmlns:p14="http://schemas.microsoft.com/office/powerpoint/2010/main" val="104543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756F069-B692-439A-89B6-691665DC549C}" type="datetimeFigureOut">
              <a:rPr lang="vi-VN" smtClean="0"/>
              <a:t>25/12/2023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A6716AB-ECD8-46EB-9041-B6CA238A97F4}" type="slidenum">
              <a:rPr lang="vi-VN" smtClean="0"/>
              <a:t>‹#›</a:t>
            </a:fld>
            <a:endParaRPr lang="vi-VN"/>
          </a:p>
        </p:txBody>
      </p:sp>
    </p:spTree>
    <p:extLst>
      <p:ext uri="{BB962C8B-B14F-4D97-AF65-F5344CB8AC3E}">
        <p14:creationId xmlns:p14="http://schemas.microsoft.com/office/powerpoint/2010/main" val="1325271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756F069-B692-439A-89B6-691665DC549C}" type="datetimeFigureOut">
              <a:rPr lang="vi-VN" smtClean="0"/>
              <a:t>25/12/2023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A6716AB-ECD8-46EB-9041-B6CA238A97F4}" type="slidenum">
              <a:rPr lang="vi-VN" smtClean="0"/>
              <a:t>‹#›</a:t>
            </a:fld>
            <a:endParaRPr lang="vi-VN"/>
          </a:p>
        </p:txBody>
      </p:sp>
    </p:spTree>
    <p:extLst>
      <p:ext uri="{BB962C8B-B14F-4D97-AF65-F5344CB8AC3E}">
        <p14:creationId xmlns:p14="http://schemas.microsoft.com/office/powerpoint/2010/main" val="3351141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756F069-B692-439A-89B6-691665DC549C}" type="datetimeFigureOut">
              <a:rPr lang="vi-VN" smtClean="0"/>
              <a:t>25/12/2023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A6716AB-ECD8-46EB-9041-B6CA238A97F4}" type="slidenum">
              <a:rPr lang="vi-VN" smtClean="0"/>
              <a:t>‹#›</a:t>
            </a:fld>
            <a:endParaRPr lang="vi-VN"/>
          </a:p>
        </p:txBody>
      </p:sp>
    </p:spTree>
    <p:extLst>
      <p:ext uri="{BB962C8B-B14F-4D97-AF65-F5344CB8AC3E}">
        <p14:creationId xmlns:p14="http://schemas.microsoft.com/office/powerpoint/2010/main" val="3600710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56F069-B692-439A-89B6-691665DC549C}" type="datetimeFigureOut">
              <a:rPr lang="vi-VN" smtClean="0"/>
              <a:t>25/12/2023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A6716AB-ECD8-46EB-9041-B6CA238A97F4}" type="slidenum">
              <a:rPr lang="vi-VN" smtClean="0"/>
              <a:t>‹#›</a:t>
            </a:fld>
            <a:endParaRPr lang="vi-VN"/>
          </a:p>
        </p:txBody>
      </p:sp>
    </p:spTree>
    <p:extLst>
      <p:ext uri="{BB962C8B-B14F-4D97-AF65-F5344CB8AC3E}">
        <p14:creationId xmlns:p14="http://schemas.microsoft.com/office/powerpoint/2010/main" val="449552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3756F069-B692-439A-89B6-691665DC549C}" type="datetimeFigureOut">
              <a:rPr lang="vi-VN" smtClean="0"/>
              <a:t>25/12/2023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A6716AB-ECD8-46EB-9041-B6CA238A97F4}" type="slidenum">
              <a:rPr lang="vi-VN" smtClean="0"/>
              <a:t>‹#›</a:t>
            </a:fld>
            <a:endParaRPr lang="vi-VN"/>
          </a:p>
        </p:txBody>
      </p:sp>
    </p:spTree>
    <p:extLst>
      <p:ext uri="{BB962C8B-B14F-4D97-AF65-F5344CB8AC3E}">
        <p14:creationId xmlns:p14="http://schemas.microsoft.com/office/powerpoint/2010/main" val="1396793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3756F069-B692-439A-89B6-691665DC549C}" type="datetimeFigureOut">
              <a:rPr lang="vi-VN" smtClean="0"/>
              <a:t>25/12/2023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A6716AB-ECD8-46EB-9041-B6CA238A97F4}" type="slidenum">
              <a:rPr lang="vi-VN" smtClean="0"/>
              <a:t>‹#›</a:t>
            </a:fld>
            <a:endParaRPr lang="vi-VN"/>
          </a:p>
        </p:txBody>
      </p:sp>
    </p:spTree>
    <p:extLst>
      <p:ext uri="{BB962C8B-B14F-4D97-AF65-F5344CB8AC3E}">
        <p14:creationId xmlns:p14="http://schemas.microsoft.com/office/powerpoint/2010/main" val="2665223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3756F069-B692-439A-89B6-691665DC549C}" type="datetimeFigureOut">
              <a:rPr lang="vi-VN" smtClean="0"/>
              <a:t>25/12/2023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A6716AB-ECD8-46EB-9041-B6CA238A97F4}" type="slidenum">
              <a:rPr lang="vi-VN" smtClean="0"/>
              <a:t>‹#›</a:t>
            </a:fld>
            <a:endParaRPr lang="vi-VN"/>
          </a:p>
        </p:txBody>
      </p:sp>
    </p:spTree>
    <p:extLst>
      <p:ext uri="{BB962C8B-B14F-4D97-AF65-F5344CB8AC3E}">
        <p14:creationId xmlns:p14="http://schemas.microsoft.com/office/powerpoint/2010/main" val="1085324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56F069-B692-439A-89B6-691665DC549C}" type="datetimeFigureOut">
              <a:rPr lang="vi-VN" smtClean="0"/>
              <a:t>25/12/2023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A6716AB-ECD8-46EB-9041-B6CA238A97F4}" type="slidenum">
              <a:rPr lang="vi-VN" smtClean="0"/>
              <a:t>‹#›</a:t>
            </a:fld>
            <a:endParaRPr lang="vi-VN"/>
          </a:p>
        </p:txBody>
      </p:sp>
    </p:spTree>
    <p:extLst>
      <p:ext uri="{BB962C8B-B14F-4D97-AF65-F5344CB8AC3E}">
        <p14:creationId xmlns:p14="http://schemas.microsoft.com/office/powerpoint/2010/main" val="1892614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56F069-B692-439A-89B6-691665DC549C}" type="datetimeFigureOut">
              <a:rPr lang="vi-VN" smtClean="0"/>
              <a:t>25/12/2023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A6716AB-ECD8-46EB-9041-B6CA238A97F4}" type="slidenum">
              <a:rPr lang="vi-VN" smtClean="0"/>
              <a:t>‹#›</a:t>
            </a:fld>
            <a:endParaRPr lang="vi-VN"/>
          </a:p>
        </p:txBody>
      </p:sp>
    </p:spTree>
    <p:extLst>
      <p:ext uri="{BB962C8B-B14F-4D97-AF65-F5344CB8AC3E}">
        <p14:creationId xmlns:p14="http://schemas.microsoft.com/office/powerpoint/2010/main" val="918537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56F069-B692-439A-89B6-691665DC549C}" type="datetimeFigureOut">
              <a:rPr lang="vi-VN" smtClean="0"/>
              <a:t>25/12/2023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A6716AB-ECD8-46EB-9041-B6CA238A97F4}" type="slidenum">
              <a:rPr lang="vi-VN" smtClean="0"/>
              <a:t>‹#›</a:t>
            </a:fld>
            <a:endParaRPr lang="vi-VN"/>
          </a:p>
        </p:txBody>
      </p:sp>
    </p:spTree>
    <p:extLst>
      <p:ext uri="{BB962C8B-B14F-4D97-AF65-F5344CB8AC3E}">
        <p14:creationId xmlns:p14="http://schemas.microsoft.com/office/powerpoint/2010/main" val="1172075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6F069-B692-439A-89B6-691665DC549C}" type="datetimeFigureOut">
              <a:rPr lang="vi-VN" smtClean="0"/>
              <a:t>25/12/2023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716AB-ECD8-46EB-9041-B6CA238A97F4}" type="slidenum">
              <a:rPr lang="vi-VN" smtClean="0"/>
              <a:t>‹#›</a:t>
            </a:fld>
            <a:endParaRPr lang="vi-VN"/>
          </a:p>
        </p:txBody>
      </p:sp>
    </p:spTree>
    <p:extLst>
      <p:ext uri="{BB962C8B-B14F-4D97-AF65-F5344CB8AC3E}">
        <p14:creationId xmlns:p14="http://schemas.microsoft.com/office/powerpoint/2010/main" val="3151240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1026" name="Picture 2" descr="Có thể là hình ảnh về 7 người, trẻ em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
            <a:ext cx="12230100" cy="690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007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8194" name="Picture 2" descr="Có thể là hình ảnh về 5 người, đền thờ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527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3010" name="Picture 2" descr="Có thể là hình ảnh về 12 người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30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212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0242" name="Picture 2" descr="Có thể là hình ảnh về 5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29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2290" name="Picture 2" descr="Có thể là hình ảnh về 7 người, trẻ em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560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3314" name="Picture 2" descr="Có thể là hình ảnh về 6 người và mọi người đang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978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4338" name="Picture 2" descr="Có thể là hình ảnh về 2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431" y="1"/>
            <a:ext cx="56270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724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5362" name="Picture 2" descr="Có thể là hình ảnh về 8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193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6386" name="Picture 2" descr="Có thể là hình ảnh về 7 người, trẻ em, đồ chơi trẻ em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400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482" name="Picture 2" descr="Có thể là hình ảnh về 11 người và kèn clari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43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7410" name="Picture 2" descr="Có thể là hình ảnh về 15 người và trẻ 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9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843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50" name="Picture 2" descr="Có thể là hình ảnh về 1 người, đám đông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30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454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8434" name="Picture 2" descr="Có thể là hình ảnh về 6 người, trẻ em và c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9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9458" name="Picture 2" descr="Có thể là hình ảnh về 11 người, kèn clarinet và c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73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1506" name="Picture 2" descr="Có thể là hình ảnh về 11 người, cỏ và c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5826"/>
            <a:ext cx="12192000" cy="774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453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2530" name="Picture 2" descr="Có thể là hình ảnh về 11 người và c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847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3554" name="Picture 2" descr="Có thể là hình ảnh về 12 người và c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40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4578" name="Picture 2" descr="Có thể là hình ảnh về 11 người, kèn clarinet và c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2230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168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5602" name="Picture 2" descr="Có thể là hình ảnh về 8 người, bệnh viện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30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6626" name="Picture 2" descr="Có thể là hình ảnh về 8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95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831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7652" name="Picture 4" descr="Có thể là hình ảnh về 11 người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2230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462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8674" name="Picture 2" descr="Có thể là hình ảnh về 10 người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427538"/>
            <a:ext cx="16106775" cy="922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191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074" name="Picture 2" descr="Có thể là hình ảnh về 9 người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548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9698" name="Picture 2" descr="Có thể là hình ảnh về 6 người, cải búp, lồng kính ươm cây non và cải cầu vồ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351338"/>
            <a:ext cx="16411575" cy="906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924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0722" name="Picture 2" descr="Có thể là hình ảnh về 14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497"/>
            <a:ext cx="12192000" cy="6841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458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1746" name="Picture 2" descr="Có thể là hình ảnh về 9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74"/>
            <a:ext cx="12192000" cy="687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280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2770" name="Picture 2" descr="Có thể là hình ảnh về 15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1"/>
            <a:ext cx="12192000" cy="914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770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3794" name="Picture 2" descr="Có thể là hình ảnh về 13 người, trẻ em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1"/>
            <a:ext cx="12192000" cy="914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095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4818" name="Picture 2" descr="Có thể là hình ảnh về 6 người, trẻ em, mũ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219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5842" name="Picture 2" descr="Có thể là hình ảnh về 11 người và trẻ 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165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6866" name="Picture 2" descr="Có thể là hình ảnh về 4 người và trẻ 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469" y="0"/>
            <a:ext cx="5797062" cy="693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146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7890" name="Picture 2" descr="Có thể là hình ảnh về 11 người và trẻ 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4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514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8914" name="Picture 2" descr="Có thể là hình ảnh về 13 người và văn bản cho biết 'CÁN BỘ CHIẾN SÝ ĐẠI ĐỘI 21 QUYẾT TÂM ĐOÀN KẾT TỐT, KY LUẬT NGHIÊM PHÁT HUY TRUYỂN THỐNG, CỐNG HIẾN TÀI NĂNG, PHẨN ĐẦU XỨNG DANH BỘ ĐỘI CỤ THỜI KỲ HỐ&quot;THỜIKM 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12192000" cy="807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154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098" name="Picture 2" descr="Có thể là hình ảnh về 8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15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9938" name="Picture 2" descr="Có thể là hình ảnh về 7 người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30100" cy="697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19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0962" name="Picture 2" descr="Có thể là hình ảnh về 9 người và trẻ 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677"/>
            <a:ext cx="12192000" cy="704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673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1986" name="Picture 2" descr="Có thể là hình ảnh về 19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8151"/>
            <a:ext cx="12192000" cy="729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565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4034" name="Picture 2" descr="Có thể là hình ảnh về 17 người và văn bản cho biết 'CÁN BỘ CHIẾN SÝ ĐẠI ĐỘI 21 QUYẾT TÂM ĐOÀN KẾT TỐT, KỲ LUẬT NGHIÊM PHÁT HUY TRUYỂN THỐNG, CỐNG HIẾN TÀI NĂNG, PHẤN ĐẤU XỨNG DANH &quot;BỘ ĐỘI CỤ HỔ&quot; THỜI KỲ PNGU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808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6146" name="Picture 2" descr="Có thể là hình ảnh về 5 người và kèn clari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930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1266" name="Picture 2" descr="Có thể là hình ảnh về 7 người và đám đ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9593"/>
            <a:ext cx="12192000" cy="6970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099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Có thể là hình ảnh về 3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0614"/>
            <a:ext cx="15755815" cy="90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811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9218" name="Picture 2" descr="Có thể là hình ảnh về 4 người và trẻ 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655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7170" name="Picture 2" descr="Có thể là hình ảnh về 5 người, trẻ em, cây và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26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660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0</Words>
  <Application>Microsoft Office PowerPoint</Application>
  <PresentationFormat>Widescreen</PresentationFormat>
  <Paragraphs>0</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MyPC</cp:lastModifiedBy>
  <cp:revision>4</cp:revision>
  <dcterms:created xsi:type="dcterms:W3CDTF">2023-12-25T08:53:11Z</dcterms:created>
  <dcterms:modified xsi:type="dcterms:W3CDTF">2023-12-25T09:20:09Z</dcterms:modified>
</cp:coreProperties>
</file>