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9" autoAdjust="0"/>
    <p:restoredTop sz="84888" autoAdjust="0"/>
  </p:normalViewPr>
  <p:slideViewPr>
    <p:cSldViewPr snapToGrid="0">
      <p:cViewPr varScale="1">
        <p:scale>
          <a:sx n="77" d="100"/>
          <a:sy n="77" d="100"/>
        </p:scale>
        <p:origin x="-110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26AA59-EAFE-4DC6-8526-C98955297C07}" type="datetimeFigureOut">
              <a:rPr lang="en-US" smtClean="0"/>
              <a:t>14/10/2024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52644F-F286-4068-AA70-0A24BEB07F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1174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52644F-F286-4068-AA70-0A24BEB07F5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5421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01C6C-3466-4060-A704-592ED1E0BFCD}" type="datetimeFigureOut">
              <a:rPr lang="en-US" smtClean="0"/>
              <a:t>14/10/2024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1F8E9-3EFF-4A1B-910F-E40A193229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0446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01C6C-3466-4060-A704-592ED1E0BFCD}" type="datetimeFigureOut">
              <a:rPr lang="en-US" smtClean="0"/>
              <a:t>14/10/2024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1F8E9-3EFF-4A1B-910F-E40A193229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5491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01C6C-3466-4060-A704-592ED1E0BFCD}" type="datetimeFigureOut">
              <a:rPr lang="en-US" smtClean="0"/>
              <a:t>14/10/2024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1F8E9-3EFF-4A1B-910F-E40A193229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407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01C6C-3466-4060-A704-592ED1E0BFCD}" type="datetimeFigureOut">
              <a:rPr lang="en-US" smtClean="0"/>
              <a:t>14/10/2024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1F8E9-3EFF-4A1B-910F-E40A193229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076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01C6C-3466-4060-A704-592ED1E0BFCD}" type="datetimeFigureOut">
              <a:rPr lang="en-US" smtClean="0"/>
              <a:t>14/10/2024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1F8E9-3EFF-4A1B-910F-E40A193229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3010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01C6C-3466-4060-A704-592ED1E0BFCD}" type="datetimeFigureOut">
              <a:rPr lang="en-US" smtClean="0"/>
              <a:t>14/10/2024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1F8E9-3EFF-4A1B-910F-E40A193229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096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01C6C-3466-4060-A704-592ED1E0BFCD}" type="datetimeFigureOut">
              <a:rPr lang="en-US" smtClean="0"/>
              <a:t>14/10/2024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1F8E9-3EFF-4A1B-910F-E40A193229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0133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01C6C-3466-4060-A704-592ED1E0BFCD}" type="datetimeFigureOut">
              <a:rPr lang="en-US" smtClean="0"/>
              <a:t>14/10/2024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1F8E9-3EFF-4A1B-910F-E40A193229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237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01C6C-3466-4060-A704-592ED1E0BFCD}" type="datetimeFigureOut">
              <a:rPr lang="en-US" smtClean="0"/>
              <a:t>14/10/2024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1F8E9-3EFF-4A1B-910F-E40A193229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4744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01C6C-3466-4060-A704-592ED1E0BFCD}" type="datetimeFigureOut">
              <a:rPr lang="en-US" smtClean="0"/>
              <a:t>14/10/2024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1F8E9-3EFF-4A1B-910F-E40A193229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0127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01C6C-3466-4060-A704-592ED1E0BFCD}" type="datetimeFigureOut">
              <a:rPr lang="en-US" smtClean="0"/>
              <a:t>14/10/2024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1F8E9-3EFF-4A1B-910F-E40A193229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161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A01C6C-3466-4060-A704-592ED1E0BFCD}" type="datetimeFigureOut">
              <a:rPr lang="en-US" smtClean="0"/>
              <a:t>14/10/2024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41F8E9-3EFF-4A1B-910F-E40A193229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272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7578275"/>
              </p:ext>
            </p:extLst>
          </p:nvPr>
        </p:nvGraphicFramePr>
        <p:xfrm>
          <a:off x="683287" y="1303867"/>
          <a:ext cx="10771836" cy="517038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182057">
                  <a:extLst>
                    <a:ext uri="{9D8B030D-6E8A-4147-A177-3AD203B41FA5}">
                      <a16:colId xmlns:a16="http://schemas.microsoft.com/office/drawing/2014/main" xmlns="" val="2307390023"/>
                    </a:ext>
                  </a:extLst>
                </a:gridCol>
                <a:gridCol w="1959524">
                  <a:extLst>
                    <a:ext uri="{9D8B030D-6E8A-4147-A177-3AD203B41FA5}">
                      <a16:colId xmlns:a16="http://schemas.microsoft.com/office/drawing/2014/main" xmlns="" val="12306982"/>
                    </a:ext>
                  </a:extLst>
                </a:gridCol>
                <a:gridCol w="1851103">
                  <a:extLst>
                    <a:ext uri="{9D8B030D-6E8A-4147-A177-3AD203B41FA5}">
                      <a16:colId xmlns:a16="http://schemas.microsoft.com/office/drawing/2014/main" xmlns="" val="2523128884"/>
                    </a:ext>
                  </a:extLst>
                </a:gridCol>
                <a:gridCol w="1817649">
                  <a:extLst>
                    <a:ext uri="{9D8B030D-6E8A-4147-A177-3AD203B41FA5}">
                      <a16:colId xmlns:a16="http://schemas.microsoft.com/office/drawing/2014/main" xmlns="" val="3238329410"/>
                    </a:ext>
                  </a:extLst>
                </a:gridCol>
                <a:gridCol w="1929160">
                  <a:extLst>
                    <a:ext uri="{9D8B030D-6E8A-4147-A177-3AD203B41FA5}">
                      <a16:colId xmlns:a16="http://schemas.microsoft.com/office/drawing/2014/main" xmlns="" val="2530427227"/>
                    </a:ext>
                  </a:extLst>
                </a:gridCol>
                <a:gridCol w="2032343">
                  <a:extLst>
                    <a:ext uri="{9D8B030D-6E8A-4147-A177-3AD203B41FA5}">
                      <a16:colId xmlns:a16="http://schemas.microsoft.com/office/drawing/2014/main" xmlns="" val="2486106430"/>
                    </a:ext>
                  </a:extLst>
                </a:gridCol>
              </a:tblGrid>
              <a:tr h="48032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endParaRPr lang="en-US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 (14</a:t>
                      </a:r>
                      <a:r>
                        <a:rPr lang="vi-VN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/10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 (15/10)</a:t>
                      </a:r>
                      <a:endParaRPr lang="en-US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 (16/10)</a:t>
                      </a:r>
                      <a:endParaRPr lang="en-US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 (</a:t>
                      </a:r>
                      <a:r>
                        <a:rPr lang="vi-VN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7/10)</a:t>
                      </a:r>
                      <a:endParaRPr lang="en-US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 (</a:t>
                      </a:r>
                      <a:r>
                        <a:rPr lang="vi-VN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8/10)</a:t>
                      </a:r>
                      <a:endParaRPr lang="en-US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85855105"/>
                  </a:ext>
                </a:extLst>
              </a:tr>
              <a:tr h="1324859">
                <a:tc>
                  <a:txBody>
                    <a:bodyPr/>
                    <a:lstStyle/>
                    <a:p>
                      <a:pPr algn="ctr"/>
                      <a:endParaRPr lang="en-US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SÁNG</a:t>
                      </a:r>
                      <a:endParaRPr lang="en-US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Cháo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thịt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bò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bông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cải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xanh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cà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rốt</a:t>
                      </a:r>
                      <a:endParaRPr lang="en-US" sz="13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bột</a:t>
                      </a:r>
                      <a:endParaRPr lang="en-US" sz="13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endParaRPr lang="en-US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Bánh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bông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lan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chà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bông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sốt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phô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mai</a:t>
                      </a:r>
                      <a:endParaRPr lang="en-US" sz="13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hộp</a:t>
                      </a:r>
                      <a:endParaRPr lang="en-US" sz="13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Hoành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thánh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khô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tôm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sú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thịt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heo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nạc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dăm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nấm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rơm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cà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rốt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bột</a:t>
                      </a:r>
                      <a:endParaRPr lang="en-US" sz="13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3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Bánh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phở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thịt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bò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bò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viên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US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bột</a:t>
                      </a:r>
                      <a:r>
                        <a:rPr lang="en-US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endParaRPr lang="vi-VN" sz="13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Soup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thịt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cua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tóc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tiên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cà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rốt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nấm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đông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cô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bắp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mỹ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trứng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gà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bột</a:t>
                      </a:r>
                      <a:endParaRPr lang="en-US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955203114"/>
                  </a:ext>
                </a:extLst>
              </a:tr>
              <a:tr h="1819785">
                <a:tc>
                  <a:txBody>
                    <a:bodyPr/>
                    <a:lstStyle/>
                    <a:p>
                      <a:pPr algn="ctr"/>
                      <a:endParaRPr lang="en-US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TRƯA</a:t>
                      </a: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Trứng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chiên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cuộn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tôm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sú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cà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rốt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hành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tây</a:t>
                      </a:r>
                      <a:endParaRPr lang="en-US" sz="13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Đu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đủ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xanh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giò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heo</a:t>
                      </a:r>
                      <a:endParaRPr lang="en-US" sz="13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DC-BP: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Đậu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bắp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luộc</a:t>
                      </a:r>
                      <a:endParaRPr lang="en-US" sz="13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Dưa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hấu</a:t>
                      </a:r>
                      <a:endParaRPr lang="en-US" sz="13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Thịt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heo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nạc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dăm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kho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đậu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hủ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chiên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cà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chua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hành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tây</a:t>
                      </a:r>
                      <a:endParaRPr lang="en-US" sz="13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Cải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ngọt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tôm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khô</a:t>
                      </a:r>
                      <a:endParaRPr lang="en-US" sz="13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Thanh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long</a:t>
                      </a:r>
                      <a:endParaRPr lang="en-US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Đùi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ếch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sốt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trứng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vịt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muối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Bí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xanh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thịt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heo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nạc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dăm</a:t>
                      </a:r>
                      <a:endParaRPr lang="en-US" sz="13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DC-BP: Rau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muống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luộc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Chuối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cau</a:t>
                      </a:r>
                      <a:endParaRPr lang="en-US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Thịt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gà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chiên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giòn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khoai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tây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chiên</a:t>
                      </a:r>
                      <a:endParaRPr lang="en-US" sz="13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Cải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bó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xôi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tôm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sú</a:t>
                      </a:r>
                      <a:endParaRPr lang="en-US" sz="13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Bánh</a:t>
                      </a:r>
                      <a:r>
                        <a:rPr lang="en-US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flan 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Cá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diêu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hồng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chưng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tương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hột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nấm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mèo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bún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tàu</a:t>
                      </a:r>
                      <a:endParaRPr lang="en-US" sz="13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Khoai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mỡ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thịt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heo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nạc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dăm</a:t>
                      </a:r>
                      <a:endParaRPr lang="en-US" sz="13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DC-BP: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Bắp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cải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luộc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Chuối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sứ</a:t>
                      </a:r>
                      <a:endParaRPr lang="en-US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878139627"/>
                  </a:ext>
                </a:extLst>
              </a:tr>
              <a:tr h="1545408">
                <a:tc>
                  <a:txBody>
                    <a:bodyPr/>
                    <a:lstStyle/>
                    <a:p>
                      <a:pPr algn="ctr"/>
                      <a:endParaRPr lang="en-US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XẾ</a:t>
                      </a: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Yaourt</a:t>
                      </a:r>
                      <a:endParaRPr lang="en-US" sz="13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Bún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gạo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tôm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khô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thịt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heo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nạc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dăm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nấm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bào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ngư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cải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ngọt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Nước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cam </a:t>
                      </a:r>
                      <a:endParaRPr lang="en-US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Yaourt</a:t>
                      </a:r>
                      <a:endParaRPr lang="en-US" sz="13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Suop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thịt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gà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tôm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sú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cà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rốt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nấm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tuyết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bắp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mỹ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trứng</a:t>
                      </a:r>
                      <a:r>
                        <a:rPr lang="en-US" sz="130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gà</a:t>
                      </a:r>
                      <a:r>
                        <a:rPr lang="en-US" sz="1300" kern="1200" baseline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en-US" sz="13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bột</a:t>
                      </a:r>
                      <a:endParaRPr lang="en-US" sz="13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SDD:</a:t>
                      </a:r>
                      <a:r>
                        <a:rPr lang="en-US" sz="130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Trứng</a:t>
                      </a:r>
                      <a:r>
                        <a:rPr lang="en-US" sz="130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gà</a:t>
                      </a:r>
                      <a:r>
                        <a:rPr lang="en-US" sz="130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ta </a:t>
                      </a:r>
                      <a:endParaRPr lang="en-US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Yaourt</a:t>
                      </a:r>
                      <a:endParaRPr lang="en-US" sz="13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Bánh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phở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thịt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gà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Nước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tắc</a:t>
                      </a:r>
                      <a:endParaRPr lang="en-US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Yaourt</a:t>
                      </a:r>
                      <a:r>
                        <a:rPr lang="en-US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Cháo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thịt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heo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nạc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dăm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khoai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tây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cà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rốt</a:t>
                      </a:r>
                      <a:endParaRPr lang="en-US" sz="13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Nước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chanh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dây</a:t>
                      </a:r>
                      <a:endParaRPr lang="en-US" sz="13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SDD:</a:t>
                      </a:r>
                      <a:r>
                        <a:rPr lang="en-US" sz="130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Phô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mai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en-US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Yaourt</a:t>
                      </a:r>
                      <a:r>
                        <a:rPr lang="en-US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Bánh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bông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lan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chà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bông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sốt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phô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mai</a:t>
                      </a:r>
                      <a:endParaRPr lang="en-US" sz="13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bột</a:t>
                      </a:r>
                      <a:endParaRPr lang="en-US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737804825"/>
                  </a:ext>
                </a:extLst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6108723" y="226648"/>
            <a:ext cx="4717382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THỰC ĐƠN</a:t>
            </a:r>
          </a:p>
          <a:p>
            <a:pPr algn="ctr"/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14</a:t>
            </a:r>
            <a:r>
              <a:rPr lang="vi-VN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/10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/2024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8/10/2024</a:t>
            </a:r>
            <a:endParaRPr lang="en-US" sz="28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04080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306</Words>
  <Application>Microsoft Office PowerPoint</Application>
  <PresentationFormat>Custom</PresentationFormat>
  <Paragraphs>64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xuan hien</dc:creator>
  <cp:lastModifiedBy>HIEN</cp:lastModifiedBy>
  <cp:revision>17</cp:revision>
  <dcterms:created xsi:type="dcterms:W3CDTF">2024-08-31T13:45:22Z</dcterms:created>
  <dcterms:modified xsi:type="dcterms:W3CDTF">2024-10-14T00:59:54Z</dcterms:modified>
</cp:coreProperties>
</file>