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77" d="100"/>
          <a:sy n="77" d="100"/>
        </p:scale>
        <p:origin x="-11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24/10/2024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99015"/>
              </p:ext>
            </p:extLst>
          </p:nvPr>
        </p:nvGraphicFramePr>
        <p:xfrm>
          <a:off x="683287" y="1303867"/>
          <a:ext cx="10771836" cy="5170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="" xmlns:a16="http://schemas.microsoft.com/office/drawing/2014/main" val="2307390023"/>
                    </a:ext>
                  </a:extLst>
                </a:gridCol>
                <a:gridCol w="1959524">
                  <a:extLst>
                    <a:ext uri="{9D8B030D-6E8A-4147-A177-3AD203B41FA5}">
                      <a16:colId xmlns="" xmlns:a16="http://schemas.microsoft.com/office/drawing/2014/main" val="12306982"/>
                    </a:ext>
                  </a:extLst>
                </a:gridCol>
                <a:gridCol w="1851103">
                  <a:extLst>
                    <a:ext uri="{9D8B030D-6E8A-4147-A177-3AD203B41FA5}">
                      <a16:colId xmlns="" xmlns:a16="http://schemas.microsoft.com/office/drawing/2014/main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="" xmlns:a16="http://schemas.microsoft.com/office/drawing/2014/main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="" xmlns:a16="http://schemas.microsoft.com/office/drawing/2014/main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="" xmlns:a16="http://schemas.microsoft.com/office/drawing/2014/main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(28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(29/10)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(30/10)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(31/10)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(01/11)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5855105"/>
                  </a:ext>
                </a:extLst>
              </a:tr>
              <a:tr h="132485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mắm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ruốc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Huế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mỹ,trứng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cuộn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mại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sứ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xưởng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lụa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cove,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Su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8139627"/>
                  </a:ext>
                </a:extLst>
              </a:tr>
              <a:tr h="154540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Nui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sâm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tuyết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tắc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08726" y="226648"/>
            <a:ext cx="471738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01/11/2024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335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HIEN</cp:lastModifiedBy>
  <cp:revision>25</cp:revision>
  <dcterms:created xsi:type="dcterms:W3CDTF">2024-08-31T13:45:22Z</dcterms:created>
  <dcterms:modified xsi:type="dcterms:W3CDTF">2024-10-24T08:19:01Z</dcterms:modified>
</cp:coreProperties>
</file>