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84888" autoAdjust="0"/>
  </p:normalViewPr>
  <p:slideViewPr>
    <p:cSldViewPr snapToGrid="0">
      <p:cViewPr varScale="1">
        <p:scale>
          <a:sx n="77" d="100"/>
          <a:sy n="77" d="100"/>
        </p:scale>
        <p:origin x="-110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6AA59-EAFE-4DC6-8526-C98955297C07}" type="datetimeFigureOut">
              <a:rPr lang="en-US" smtClean="0"/>
              <a:t>24/10/2024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2644F-F286-4068-AA70-0A24BEB07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17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2644F-F286-4068-AA70-0A24BEB07F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42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24/10/2024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4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24/10/2024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24/10/2024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0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24/10/2024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7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24/10/2024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0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24/10/2024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9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24/10/2024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1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24/10/2024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3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24/10/2024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7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24/10/2024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1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24/10/2024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6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01C6C-3466-4060-A704-592ED1E0BFCD}" type="datetimeFigureOut">
              <a:rPr lang="en-US" smtClean="0"/>
              <a:t>24/10/2024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7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099015"/>
              </p:ext>
            </p:extLst>
          </p:nvPr>
        </p:nvGraphicFramePr>
        <p:xfrm>
          <a:off x="683287" y="1303867"/>
          <a:ext cx="10771836" cy="51703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82057">
                  <a:extLst>
                    <a:ext uri="{9D8B030D-6E8A-4147-A177-3AD203B41FA5}">
                      <a16:colId xmlns="" xmlns:a16="http://schemas.microsoft.com/office/drawing/2014/main" val="2307390023"/>
                    </a:ext>
                  </a:extLst>
                </a:gridCol>
                <a:gridCol w="1959524">
                  <a:extLst>
                    <a:ext uri="{9D8B030D-6E8A-4147-A177-3AD203B41FA5}">
                      <a16:colId xmlns="" xmlns:a16="http://schemas.microsoft.com/office/drawing/2014/main" val="12306982"/>
                    </a:ext>
                  </a:extLst>
                </a:gridCol>
                <a:gridCol w="1851103">
                  <a:extLst>
                    <a:ext uri="{9D8B030D-6E8A-4147-A177-3AD203B41FA5}">
                      <a16:colId xmlns="" xmlns:a16="http://schemas.microsoft.com/office/drawing/2014/main" val="2523128884"/>
                    </a:ext>
                  </a:extLst>
                </a:gridCol>
                <a:gridCol w="1817649">
                  <a:extLst>
                    <a:ext uri="{9D8B030D-6E8A-4147-A177-3AD203B41FA5}">
                      <a16:colId xmlns="" xmlns:a16="http://schemas.microsoft.com/office/drawing/2014/main" val="3238329410"/>
                    </a:ext>
                  </a:extLst>
                </a:gridCol>
                <a:gridCol w="1929160">
                  <a:extLst>
                    <a:ext uri="{9D8B030D-6E8A-4147-A177-3AD203B41FA5}">
                      <a16:colId xmlns="" xmlns:a16="http://schemas.microsoft.com/office/drawing/2014/main" val="2530427227"/>
                    </a:ext>
                  </a:extLst>
                </a:gridCol>
                <a:gridCol w="2032343">
                  <a:extLst>
                    <a:ext uri="{9D8B030D-6E8A-4147-A177-3AD203B41FA5}">
                      <a16:colId xmlns="" xmlns:a16="http://schemas.microsoft.com/office/drawing/2014/main" val="2486106430"/>
                    </a:ext>
                  </a:extLst>
                </a:gridCol>
              </a:tblGrid>
              <a:tr h="4803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(28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/10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(29/10)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(30/10)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(31/10)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(01/11)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5855105"/>
                  </a:ext>
                </a:extLst>
              </a:tr>
              <a:tr h="1324859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rơm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lớn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mắm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ruốc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Huế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vi-VN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Soup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mỹ,trứng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5203114"/>
                  </a:ext>
                </a:extLst>
              </a:tr>
              <a:tr h="1819785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basa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dừa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DC-BP: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long</a:t>
                      </a:r>
                      <a:endParaRPr lang="en-US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cuộn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Mướp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miếng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Xíu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mại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sứ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thit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rơm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flan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Cơm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lạp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xưởng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lụa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cove,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tương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lát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DC-BP: Su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cau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8139627"/>
                  </a:ext>
                </a:extLst>
              </a:tr>
              <a:tr h="1545408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Nui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ống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nhỏ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sâm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Soup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tuyết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SDD: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tắc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cam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SDD: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 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780482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108726" y="226648"/>
            <a:ext cx="471738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ĐƠN</a:t>
            </a:r>
          </a:p>
          <a:p>
            <a:pPr algn="ctr"/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28</a:t>
            </a:r>
            <a:r>
              <a:rPr lang="vi-VN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/10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/2024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01/11/2024</a:t>
            </a:r>
            <a:endParaRPr lang="en-US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08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335</Words>
  <Application>Microsoft Office PowerPoint</Application>
  <PresentationFormat>Custom</PresentationFormat>
  <Paragraphs>63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hien</dc:creator>
  <cp:lastModifiedBy>HIEN</cp:lastModifiedBy>
  <cp:revision>25</cp:revision>
  <dcterms:created xsi:type="dcterms:W3CDTF">2024-08-31T13:45:22Z</dcterms:created>
  <dcterms:modified xsi:type="dcterms:W3CDTF">2024-10-24T08:19:01Z</dcterms:modified>
</cp:coreProperties>
</file>