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4888" autoAdjust="0"/>
  </p:normalViewPr>
  <p:slideViewPr>
    <p:cSldViewPr snapToGrid="0">
      <p:cViewPr varScale="1">
        <p:scale>
          <a:sx n="77" d="100"/>
          <a:sy n="77" d="100"/>
        </p:scale>
        <p:origin x="-11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6AA59-EAFE-4DC6-8526-C98955297C07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644F-F286-4068-AA70-0A24BEB07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2644F-F286-4068-AA70-0A24BEB07F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C6C-3466-4060-A704-592ED1E0BFCD}" type="datetimeFigureOut">
              <a:rPr lang="en-US" smtClean="0"/>
              <a:t>07/11/2024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69221"/>
              </p:ext>
            </p:extLst>
          </p:nvPr>
        </p:nvGraphicFramePr>
        <p:xfrm>
          <a:off x="683287" y="1303867"/>
          <a:ext cx="10771836" cy="51703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2057">
                  <a:extLst>
                    <a:ext uri="{9D8B030D-6E8A-4147-A177-3AD203B41FA5}">
                      <a16:colId xmlns="" xmlns:a16="http://schemas.microsoft.com/office/drawing/2014/main" val="2307390023"/>
                    </a:ext>
                  </a:extLst>
                </a:gridCol>
                <a:gridCol w="1959524">
                  <a:extLst>
                    <a:ext uri="{9D8B030D-6E8A-4147-A177-3AD203B41FA5}">
                      <a16:colId xmlns="" xmlns:a16="http://schemas.microsoft.com/office/drawing/2014/main" val="12306982"/>
                    </a:ext>
                  </a:extLst>
                </a:gridCol>
                <a:gridCol w="1851103">
                  <a:extLst>
                    <a:ext uri="{9D8B030D-6E8A-4147-A177-3AD203B41FA5}">
                      <a16:colId xmlns="" xmlns:a16="http://schemas.microsoft.com/office/drawing/2014/main" val="2523128884"/>
                    </a:ext>
                  </a:extLst>
                </a:gridCol>
                <a:gridCol w="1817649">
                  <a:extLst>
                    <a:ext uri="{9D8B030D-6E8A-4147-A177-3AD203B41FA5}">
                      <a16:colId xmlns="" xmlns:a16="http://schemas.microsoft.com/office/drawing/2014/main" val="3238329410"/>
                    </a:ext>
                  </a:extLst>
                </a:gridCol>
                <a:gridCol w="1929160">
                  <a:extLst>
                    <a:ext uri="{9D8B030D-6E8A-4147-A177-3AD203B41FA5}">
                      <a16:colId xmlns="" xmlns:a16="http://schemas.microsoft.com/office/drawing/2014/main" val="2530427227"/>
                    </a:ext>
                  </a:extLst>
                </a:gridCol>
                <a:gridCol w="2032343">
                  <a:extLst>
                    <a:ext uri="{9D8B030D-6E8A-4147-A177-3AD203B41FA5}">
                      <a16:colId xmlns="" xmlns:a16="http://schemas.microsoft.com/office/drawing/2014/main" val="2486106430"/>
                    </a:ext>
                  </a:extLst>
                </a:gridCol>
              </a:tblGrid>
              <a:tr h="4803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5855105"/>
                  </a:ext>
                </a:extLst>
              </a:tr>
              <a:tr h="1324859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 thịt bò, bí đỏ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 gạo, chả lụa, trứng gà, thịt heo nạc dăm, nấm bào ngư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 lớn, thịt heo nạc dăm, trứng vịt, cua đồng, rau muống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 tiếu dai, gan heo, tim heo, thịt heo nạc dăm, tôm khô, cà rốt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vi-VN" sz="13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thịt cua,  thịt heo nạc dăm, bắp mỹ, cà rốt, nấm đông cô, trứng gà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5203114"/>
                  </a:ext>
                </a:extLst>
              </a:tr>
              <a:tr h="181978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 thát lát, thịt heo nạc dăm chiên, sốt cà chua, thơm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nhún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vi-VN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vi-VN" sz="13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 đủ </a:t>
                      </a:r>
                      <a:endParaRPr lang="en-US" sz="13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 heo rút xương  nấu đậu ti bo, khoai tây, cà rốt, hành tây, gia vị lagu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 xanh, tôm sú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 long 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 trứng (thịt heo nạc dăm, trứng vịt, nấm mèo, bún tàu)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 chua, thì là, cá diêu hồng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vi-VN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sứ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 heo nạc dăm kho đậu hủ chiên, sốt cà chua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dền, mồng tơi, mướp, tôm khô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 Ý, thịt bò, cà chua, hành tây, ớt chuông, tương cà, dầu hào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Cải ngọt luộc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 hấu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8139627"/>
                  </a:ext>
                </a:extLst>
              </a:tr>
              <a:tr h="1545408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 dong đen, thịt gà file, giá, rau răm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tắc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thịt heo nạc dăm, cà rốt, trứng gà, nấm tuyết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vi-VN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Hoành thánh khô, tôm khô , nấm bào ngư, cà rốt, cải ngọt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củ sen, mía lau, đường phèn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 tôm sú, đậu đỏ, cà rốt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cam sành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pudding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780482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28536" y="226648"/>
            <a:ext cx="467775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/11/2024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/11/2024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366</Words>
  <Application>Microsoft Office PowerPoint</Application>
  <PresentationFormat>Custom</PresentationFormat>
  <Paragraphs>63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HIEN</cp:lastModifiedBy>
  <cp:revision>23</cp:revision>
  <dcterms:created xsi:type="dcterms:W3CDTF">2024-08-31T13:45:22Z</dcterms:created>
  <dcterms:modified xsi:type="dcterms:W3CDTF">2024-11-07T04:25:47Z</dcterms:modified>
</cp:coreProperties>
</file>