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84888" autoAdjust="0"/>
  </p:normalViewPr>
  <p:slideViewPr>
    <p:cSldViewPr snapToGrid="0">
      <p:cViewPr varScale="1">
        <p:scale>
          <a:sx n="69" d="100"/>
          <a:sy n="69" d="100"/>
        </p:scale>
        <p:origin x="1234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6AA59-EAFE-4DC6-8526-C98955297C0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2644F-F286-4068-AA70-0A24BEB07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2644F-F286-4068-AA70-0A24BEB07F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4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0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7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0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1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3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1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01C6C-3466-4060-A704-592ED1E0BFC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7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633589"/>
              </p:ext>
            </p:extLst>
          </p:nvPr>
        </p:nvGraphicFramePr>
        <p:xfrm>
          <a:off x="683287" y="1249618"/>
          <a:ext cx="10771836" cy="52571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82057">
                  <a:extLst>
                    <a:ext uri="{9D8B030D-6E8A-4147-A177-3AD203B41FA5}">
                      <a16:colId xmlns:a16="http://schemas.microsoft.com/office/drawing/2014/main" val="2307390023"/>
                    </a:ext>
                  </a:extLst>
                </a:gridCol>
                <a:gridCol w="1792256">
                  <a:extLst>
                    <a:ext uri="{9D8B030D-6E8A-4147-A177-3AD203B41FA5}">
                      <a16:colId xmlns:a16="http://schemas.microsoft.com/office/drawing/2014/main" val="12306982"/>
                    </a:ext>
                  </a:extLst>
                </a:gridCol>
                <a:gridCol w="2018371">
                  <a:extLst>
                    <a:ext uri="{9D8B030D-6E8A-4147-A177-3AD203B41FA5}">
                      <a16:colId xmlns:a16="http://schemas.microsoft.com/office/drawing/2014/main" val="2523128884"/>
                    </a:ext>
                  </a:extLst>
                </a:gridCol>
                <a:gridCol w="1817649">
                  <a:extLst>
                    <a:ext uri="{9D8B030D-6E8A-4147-A177-3AD203B41FA5}">
                      <a16:colId xmlns:a16="http://schemas.microsoft.com/office/drawing/2014/main" val="3238329410"/>
                    </a:ext>
                  </a:extLst>
                </a:gridCol>
                <a:gridCol w="1929160">
                  <a:extLst>
                    <a:ext uri="{9D8B030D-6E8A-4147-A177-3AD203B41FA5}">
                      <a16:colId xmlns:a16="http://schemas.microsoft.com/office/drawing/2014/main" val="2530427227"/>
                    </a:ext>
                  </a:extLst>
                </a:gridCol>
                <a:gridCol w="2032343">
                  <a:extLst>
                    <a:ext uri="{9D8B030D-6E8A-4147-A177-3AD203B41FA5}">
                      <a16:colId xmlns:a16="http://schemas.microsoft.com/office/drawing/2014/main" val="2486106430"/>
                    </a:ext>
                  </a:extLst>
                </a:gridCol>
              </a:tblGrid>
              <a:tr h="4803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(26/11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(27/11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(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(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29/11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855105"/>
                  </a:ext>
                </a:extLst>
              </a:tr>
              <a:tr h="1124465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 đùi ếch, nấm bào ngư, cà rốt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 lớn, thịt bò, mắm ruốc Huế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 gạo, thịt heo nạc dăm, cua đồng, tôm khô, trứng vịt, cà chua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 canh bột lọc, thịt cua, thịt heo nạc dăm, trứng gà, nấm rơm, cà rốt 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vi-VN" sz="13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thịt heo nạc dăm, tôm sú,  nui sao, cà rốt, trứng gà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203114"/>
                  </a:ext>
                </a:extLst>
              </a:tr>
              <a:tr h="1819785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 diêu hồng chiên giòn, sốt chanh dây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 đỏ, đậu phộng non, thịt heo nạc dăm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</a:t>
                      </a: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s-E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s-E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es-E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 đủ </a:t>
                      </a:r>
                      <a:endParaRPr lang="en-US" sz="13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Xíu mại thịt heo nạc dăm, trứng cút, củ sắn, hành tây, cà chua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nhún, tôm khô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 hấu 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 sú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giòn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ngót, mồng tơi thịt heo nạc dăm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DC-BP: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 gà sốt mật ong, hành tây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 xanh, tôm sú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flan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Cơm chiên thịt heo nạc  dăm, lạp xưởng, tôm khô, trứng gà , đâu cove, cà rốt 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muống, cà chua, tôm khô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DC-BP: </a:t>
                      </a: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bó xôi luộc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 sứ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139627"/>
                  </a:ext>
                </a:extLst>
              </a:tr>
              <a:tr h="1622151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 sợi, tôm khô, thịt heo nạc dăm, cà chua, cải ngọt, nấm bào ngư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sâm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thịt gà, bắp mỹ, cà rốt, trứng gà, nấm tuyết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 tiếu, thịt heo nạc dăm, tôm khô, giá, rau xà lách, củ cải trắng 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chanh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 thịt heo nạc dăm, yến mạch, bông cải xanh, cà rốt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tắc 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Pudding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13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80482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118630" y="226648"/>
            <a:ext cx="46975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ĐƠN</a:t>
            </a:r>
          </a:p>
          <a:p>
            <a:pPr algn="ctr"/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/11/2024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29/11/2024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0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356</Words>
  <Application>Microsoft Office PowerPoint</Application>
  <PresentationFormat>Widescreen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hien</dc:creator>
  <cp:lastModifiedBy>xuan hien</cp:lastModifiedBy>
  <cp:revision>37</cp:revision>
  <dcterms:created xsi:type="dcterms:W3CDTF">2024-08-31T13:45:22Z</dcterms:created>
  <dcterms:modified xsi:type="dcterms:W3CDTF">2024-11-21T15:16:35Z</dcterms:modified>
</cp:coreProperties>
</file>