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4888" autoAdjust="0"/>
  </p:normalViewPr>
  <p:slideViewPr>
    <p:cSldViewPr snapToGrid="0">
      <p:cViewPr varScale="1">
        <p:scale>
          <a:sx n="69" d="100"/>
          <a:sy n="69" d="100"/>
        </p:scale>
        <p:origin x="123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6AA59-EAFE-4DC6-8526-C98955297C0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644F-F286-4068-AA70-0A24BEB07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644F-F286-4068-AA70-0A24BEB07F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1C6C-3466-4060-A704-592ED1E0BFCD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16987"/>
              </p:ext>
            </p:extLst>
          </p:nvPr>
        </p:nvGraphicFramePr>
        <p:xfrm>
          <a:off x="683287" y="1249618"/>
          <a:ext cx="10771836" cy="52162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2057">
                  <a:extLst>
                    <a:ext uri="{9D8B030D-6E8A-4147-A177-3AD203B41FA5}">
                      <a16:colId xmlns:a16="http://schemas.microsoft.com/office/drawing/2014/main" val="2307390023"/>
                    </a:ext>
                  </a:extLst>
                </a:gridCol>
                <a:gridCol w="1792256">
                  <a:extLst>
                    <a:ext uri="{9D8B030D-6E8A-4147-A177-3AD203B41FA5}">
                      <a16:colId xmlns:a16="http://schemas.microsoft.com/office/drawing/2014/main" val="12306982"/>
                    </a:ext>
                  </a:extLst>
                </a:gridCol>
                <a:gridCol w="2018371">
                  <a:extLst>
                    <a:ext uri="{9D8B030D-6E8A-4147-A177-3AD203B41FA5}">
                      <a16:colId xmlns:a16="http://schemas.microsoft.com/office/drawing/2014/main" val="2523128884"/>
                    </a:ext>
                  </a:extLst>
                </a:gridCol>
                <a:gridCol w="1817649">
                  <a:extLst>
                    <a:ext uri="{9D8B030D-6E8A-4147-A177-3AD203B41FA5}">
                      <a16:colId xmlns:a16="http://schemas.microsoft.com/office/drawing/2014/main" val="3238329410"/>
                    </a:ext>
                  </a:extLst>
                </a:gridCol>
                <a:gridCol w="1929160">
                  <a:extLst>
                    <a:ext uri="{9D8B030D-6E8A-4147-A177-3AD203B41FA5}">
                      <a16:colId xmlns:a16="http://schemas.microsoft.com/office/drawing/2014/main" val="2530427227"/>
                    </a:ext>
                  </a:extLst>
                </a:gridCol>
                <a:gridCol w="2032343">
                  <a:extLst>
                    <a:ext uri="{9D8B030D-6E8A-4147-A177-3AD203B41FA5}">
                      <a16:colId xmlns:a16="http://schemas.microsoft.com/office/drawing/2014/main" val="2486106430"/>
                    </a:ext>
                  </a:extLst>
                </a:gridCol>
              </a:tblGrid>
              <a:tr h="4803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(02/12)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(03/12)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(04/12)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(05/12)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(06/12)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55105"/>
                  </a:ext>
                </a:extLst>
              </a:tr>
              <a:tr h="112446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 đậu xanh, hạt sen, tôm sú, thịt heo nạc dăm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 gạo, thịt heo nạc dăm, chả lụa, trứng gà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Lagu thịt heo nạc dăm, cà rốt, khoai tây, bánh mì sandwich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Hoành thánh khô, tôm sú, thịt heo nạc dăm, cà rốt, su su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vi-VN" sz="13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thịt cua,  thịt heo nạc dăm, bắp mỹ, cà rốt, nấm đông cô, trứng gà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03114"/>
                  </a:ext>
                </a:extLst>
              </a:tr>
              <a:tr h="181978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 vịt chiên cuộn tôm sú, cà rốt, hành tây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Đu đủ xanh hầm bắp giò heo 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</a:t>
                      </a: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s-E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s-E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es-E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 hấu </a:t>
                      </a:r>
                      <a:endParaRPr lang="en-US" sz="13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 lóc file kho thịt heo ba rọi, nước dừa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bó xôi, tôm khô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Đu đủ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 heo nạc dăm kho đậu hủ non, nước dừa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 mỡ, tôm sú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 diêu hồng file chiên xù, sốt chanh dây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 ô, thịt heo nạc dăm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flan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 sợi, thịt bò, cà rốt, hành tây, gia vị bò kho 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cau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139627"/>
                  </a:ext>
                </a:extLst>
              </a:tr>
              <a:tr h="1622151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 canh bột lọc, tôm khô, thịt heo nạc dăm, nấm bào ngư, cà rốt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cam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thịt heo nạc dăm, bí đỏ, trứng gà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SDD: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Nui sao, thịt heo nạc dăm,  cải ngọt, cà rốt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tắc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 thịt gà file, cà rốt, khoai tây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sâm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Pudding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xích,phô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300" b="0" kern="120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80482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8818" y="226648"/>
            <a:ext cx="473719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ĐƠN</a:t>
            </a:r>
          </a:p>
          <a:p>
            <a:pPr algn="ctr"/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02/12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/2024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06/12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/2024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0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313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hien</dc:creator>
  <cp:lastModifiedBy>xuan hien</cp:lastModifiedBy>
  <cp:revision>41</cp:revision>
  <dcterms:created xsi:type="dcterms:W3CDTF">2024-08-31T13:45:22Z</dcterms:created>
  <dcterms:modified xsi:type="dcterms:W3CDTF">2024-12-01T13:24:18Z</dcterms:modified>
</cp:coreProperties>
</file>