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3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7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2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8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6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9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7B6E-90CA-4FBB-85A1-F15B1162FE64}" type="datetimeFigureOut">
              <a:rPr lang="en-US" smtClean="0"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2CF6-4914-4BF1-B717-2D3E1A1B7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9+ Hình nền Slide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44710" y="2674937"/>
            <a:ext cx="8583769" cy="1508125"/>
          </a:xfrm>
        </p:spPr>
        <p:txBody>
          <a:bodyPr>
            <a:normAutofit fontScale="90000"/>
          </a:bodyPr>
          <a:lstStyle/>
          <a:p>
            <a:r>
              <a:rPr lang="en-US" sz="8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úi</a:t>
            </a:r>
            <a:r>
              <a:rPr lang="en-US" sz="8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8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8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8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89538" y="1274240"/>
            <a:ext cx="6812924" cy="1053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Stem-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Để rác không còn là gánh nặng môi trường nông thô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33" y="152399"/>
            <a:ext cx="5613854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2394" y="6067481"/>
            <a:ext cx="606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hất thải rắn - nỗi ám ảnh của môi trường đô th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398"/>
            <a:ext cx="6039163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Hinh Nền Powerpoint 3D Đẹp, Đơn Giản, Dễ Thương,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0" y="-25321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500" l="1750" r="98750">
                        <a14:foregroundMark x1="54750" y1="5250" x2="91000" y2="3500"/>
                        <a14:foregroundMark x1="55250" y1="44000" x2="88750" y2="43500"/>
                        <a14:foregroundMark x1="83500" y1="59750" x2="84750" y2="91250"/>
                        <a14:foregroundMark x1="72250" y1="60500" x2="65250" y2="97250"/>
                        <a14:foregroundMark x1="60000" y1="59000" x2="83250" y2="58250"/>
                        <a14:foregroundMark x1="83750" y1="58500" x2="60500" y2="71250"/>
                        <a14:foregroundMark x1="60500" y1="59250" x2="60750" y2="94750"/>
                        <a14:foregroundMark x1="70250" y1="60000" x2="62500" y2="68250"/>
                        <a14:foregroundMark x1="61000" y1="60500" x2="66750" y2="68500"/>
                        <a14:foregroundMark x1="78000" y1="84000" x2="69000" y2="91750"/>
                        <a14:foregroundMark x1="62250" y1="78500" x2="62000" y2="95250"/>
                        <a14:foregroundMark x1="60000" y1="61750" x2="81000" y2="59750"/>
                        <a14:foregroundMark x1="61500" y1="59250" x2="79500" y2="59250"/>
                        <a14:foregroundMark x1="61750" y1="60750" x2="62500" y2="80250"/>
                        <a14:foregroundMark x1="61000" y1="60500" x2="76750" y2="60000"/>
                        <a14:foregroundMark x1="60750" y1="60000" x2="60000" y2="63000"/>
                        <a14:foregroundMark x1="60750" y1="59250" x2="59750" y2="66000"/>
                        <a14:foregroundMark x1="83750" y1="58000" x2="85750" y2="59000"/>
                        <a14:backgroundMark x1="59750" y1="60500" x2="85250" y2="58750"/>
                        <a14:backgroundMark x1="61750" y1="60500" x2="6175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01" b="42665"/>
          <a:stretch/>
        </p:blipFill>
        <p:spPr>
          <a:xfrm>
            <a:off x="8416350" y="75060"/>
            <a:ext cx="2833093" cy="3050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5" b="97690" l="9783" r="8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7" y="1774371"/>
            <a:ext cx="5083629" cy="5083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500" l="17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2" r="52943" b="19099"/>
          <a:stretch/>
        </p:blipFill>
        <p:spPr>
          <a:xfrm>
            <a:off x="4422041" y="-143239"/>
            <a:ext cx="2448053" cy="3193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750" b="100000" l="57250" r="9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50" t="55722"/>
          <a:stretch/>
        </p:blipFill>
        <p:spPr>
          <a:xfrm>
            <a:off x="8715992" y="3700721"/>
            <a:ext cx="2710277" cy="2394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932" r="982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6068" y="2493843"/>
            <a:ext cx="3644683" cy="36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+ mẫu túi giấy đựng quà đẹp nhiều kích thướ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5000" l="4000" r="90000">
                        <a14:backgroundMark x1="9875" y1="25125" x2="11125" y2="4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6" y="415635"/>
            <a:ext cx="5380701" cy="53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94" b="92950" l="3000" r="92667">
                        <a14:foregroundMark x1="69333" y1="28942" x2="74500" y2="32468"/>
                        <a14:foregroundMark x1="76500" y1="36735" x2="76000" y2="44156"/>
                        <a14:foregroundMark x1="73333" y1="31540" x2="77500" y2="39518"/>
                        <a14:foregroundMark x1="55333" y1="37662" x2="61167" y2="27829"/>
                        <a14:foregroundMark x1="60500" y1="28571" x2="70167" y2="28200"/>
                        <a14:foregroundMark x1="59667" y1="28942" x2="56500" y2="31169"/>
                        <a14:foregroundMark x1="28833" y1="12059" x2="35333" y2="10019"/>
                        <a14:foregroundMark x1="23667" y1="11317" x2="30667" y2="10019"/>
                        <a14:backgroundMark x1="5333" y1="81633" x2="6833" y2="82004"/>
                      </a14:backgroundRemoval>
                    </a14:imgEffect>
                  </a14:imgLayer>
                </a14:imgProps>
              </a:ext>
            </a:extLst>
          </a:blip>
          <a:srcRect l="4715" t="7497" r="7141" b="3448"/>
          <a:stretch/>
        </p:blipFill>
        <p:spPr>
          <a:xfrm>
            <a:off x="6683433" y="1762298"/>
            <a:ext cx="50375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378" y="0"/>
            <a:ext cx="1246117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738" y="314187"/>
            <a:ext cx="910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ách làm túi giấy b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5" y="1206607"/>
            <a:ext cx="2455545" cy="1755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Oval 15"/>
          <p:cNvSpPr/>
          <p:nvPr/>
        </p:nvSpPr>
        <p:spPr>
          <a:xfrm>
            <a:off x="2676659" y="1094704"/>
            <a:ext cx="762000" cy="618186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76659" y="1300766"/>
            <a:ext cx="381000" cy="41212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580030" y="1197735"/>
            <a:ext cx="2202287" cy="2382592"/>
            <a:chOff x="8010658" y="1094703"/>
            <a:chExt cx="2202287" cy="2485624"/>
          </a:xfrm>
        </p:grpSpPr>
        <p:pic>
          <p:nvPicPr>
            <p:cNvPr id="18" name="Picture 17" descr="Cách làm túi giấy b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658" y="1094703"/>
              <a:ext cx="2202287" cy="18674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9" name="Oval 18"/>
            <p:cNvSpPr/>
            <p:nvPr/>
          </p:nvSpPr>
          <p:spPr>
            <a:xfrm>
              <a:off x="9825486" y="1197735"/>
              <a:ext cx="381000" cy="4121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730801" y="2962141"/>
              <a:ext cx="762000" cy="6181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08753" y="1197735"/>
            <a:ext cx="2382592" cy="2382592"/>
            <a:chOff x="3608753" y="1197735"/>
            <a:chExt cx="2382592" cy="2382592"/>
          </a:xfrm>
        </p:grpSpPr>
        <p:pic>
          <p:nvPicPr>
            <p:cNvPr id="21" name="Picture 20" descr="Cách làm túi giấy b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753" y="1197735"/>
              <a:ext cx="2382592" cy="17644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2" name="Oval 21"/>
            <p:cNvSpPr/>
            <p:nvPr/>
          </p:nvSpPr>
          <p:spPr>
            <a:xfrm>
              <a:off x="5534159" y="1300766"/>
              <a:ext cx="381000" cy="4121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19049" y="2962141"/>
              <a:ext cx="762000" cy="6181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8538" y="4340180"/>
            <a:ext cx="2258621" cy="2408216"/>
            <a:chOff x="9371002" y="1197735"/>
            <a:chExt cx="2258621" cy="2408216"/>
          </a:xfrm>
        </p:grpSpPr>
        <p:pic>
          <p:nvPicPr>
            <p:cNvPr id="26" name="Picture 25" descr="Cách làm túi giấy b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002" y="1197735"/>
              <a:ext cx="2258621" cy="17644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7" name="Oval 26"/>
            <p:cNvSpPr/>
            <p:nvPr/>
          </p:nvSpPr>
          <p:spPr>
            <a:xfrm>
              <a:off x="10181297" y="2987765"/>
              <a:ext cx="762000" cy="6181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248623" y="1251386"/>
              <a:ext cx="381000" cy="4121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369929" y="1197735"/>
            <a:ext cx="2295525" cy="2408216"/>
            <a:chOff x="9369929" y="1197735"/>
            <a:chExt cx="2295525" cy="2408216"/>
          </a:xfrm>
        </p:grpSpPr>
        <p:pic>
          <p:nvPicPr>
            <p:cNvPr id="30" name="Picture 29" descr="Cách làm túi giấy b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929" y="1197735"/>
              <a:ext cx="2295525" cy="1790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1" name="Oval 30"/>
            <p:cNvSpPr/>
            <p:nvPr/>
          </p:nvSpPr>
          <p:spPr>
            <a:xfrm>
              <a:off x="11284454" y="1240776"/>
              <a:ext cx="381000" cy="4121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136691" y="2987765"/>
              <a:ext cx="762000" cy="6181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38659" y="4327168"/>
            <a:ext cx="2880360" cy="2382591"/>
            <a:chOff x="3895967" y="4340180"/>
            <a:chExt cx="2880360" cy="2382591"/>
          </a:xfrm>
        </p:grpSpPr>
        <p:pic>
          <p:nvPicPr>
            <p:cNvPr id="33" name="Picture 32" descr="Cách làm túi giấy b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967" y="4340180"/>
              <a:ext cx="2880360" cy="1790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4" name="Oval 33"/>
            <p:cNvSpPr/>
            <p:nvPr/>
          </p:nvSpPr>
          <p:spPr>
            <a:xfrm>
              <a:off x="4962659" y="6104585"/>
              <a:ext cx="762000" cy="6181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274283" y="4393831"/>
              <a:ext cx="394825" cy="4121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31327" y="4340180"/>
            <a:ext cx="2422521" cy="2474998"/>
            <a:chOff x="7037152" y="4273398"/>
            <a:chExt cx="2505075" cy="2474998"/>
          </a:xfrm>
        </p:grpSpPr>
        <p:sp>
          <p:nvSpPr>
            <p:cNvPr id="11" name="Oval 10"/>
            <p:cNvSpPr/>
            <p:nvPr/>
          </p:nvSpPr>
          <p:spPr>
            <a:xfrm>
              <a:off x="8020317" y="6130210"/>
              <a:ext cx="762000" cy="61818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https://intphcm.com/data/upload/cach-lam-tui-giay%20-b7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152" y="4273398"/>
              <a:ext cx="2505075" cy="18569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9" name="Oval 38"/>
            <p:cNvSpPr/>
            <p:nvPr/>
          </p:nvSpPr>
          <p:spPr>
            <a:xfrm>
              <a:off x="9069411" y="4340314"/>
              <a:ext cx="472815" cy="4121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/>
          <p:cNvSpPr/>
          <p:nvPr/>
        </p:nvSpPr>
        <p:spPr>
          <a:xfrm>
            <a:off x="1492866" y="2974953"/>
            <a:ext cx="807059" cy="6053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500445" y="4365805"/>
            <a:ext cx="2266553" cy="2462186"/>
            <a:chOff x="9936097" y="4299023"/>
            <a:chExt cx="1968551" cy="2462186"/>
          </a:xfrm>
        </p:grpSpPr>
        <p:pic>
          <p:nvPicPr>
            <p:cNvPr id="42" name="Picture 41" descr="Cách làm quai túi giấy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6097" y="4299023"/>
              <a:ext cx="1968551" cy="18568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3" name="Oval 42"/>
            <p:cNvSpPr/>
            <p:nvPr/>
          </p:nvSpPr>
          <p:spPr>
            <a:xfrm>
              <a:off x="11502313" y="4365805"/>
              <a:ext cx="381000" cy="4121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667895" y="6155835"/>
              <a:ext cx="807059" cy="6053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37848" y="3074044"/>
            <a:ext cx="52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8659" y="21894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76659" y="1094704"/>
            <a:ext cx="762000" cy="618186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9715" y="1206607"/>
            <a:ext cx="2455545" cy="2373720"/>
            <a:chOff x="669715" y="1206607"/>
            <a:chExt cx="2455545" cy="2373720"/>
          </a:xfrm>
        </p:grpSpPr>
        <p:pic>
          <p:nvPicPr>
            <p:cNvPr id="10" name="Picture 9" descr="Cách làm túi giấy b1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15" y="1206607"/>
              <a:ext cx="2455545" cy="17555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7" name="Oval 16"/>
            <p:cNvSpPr/>
            <p:nvPr/>
          </p:nvSpPr>
          <p:spPr>
            <a:xfrm>
              <a:off x="2676659" y="1300766"/>
              <a:ext cx="381000" cy="4121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492866" y="2974953"/>
              <a:ext cx="807059" cy="6053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96772" y="3074897"/>
              <a:ext cx="39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71496" y="1210348"/>
            <a:ext cx="2202287" cy="2382592"/>
            <a:chOff x="3671496" y="1210348"/>
            <a:chExt cx="2202287" cy="2382592"/>
          </a:xfrm>
        </p:grpSpPr>
        <p:grpSp>
          <p:nvGrpSpPr>
            <p:cNvPr id="24" name="Group 23"/>
            <p:cNvGrpSpPr/>
            <p:nvPr/>
          </p:nvGrpSpPr>
          <p:grpSpPr>
            <a:xfrm>
              <a:off x="3671496" y="1210348"/>
              <a:ext cx="2202287" cy="2382592"/>
              <a:chOff x="8010658" y="1094703"/>
              <a:chExt cx="2202287" cy="2485624"/>
            </a:xfrm>
          </p:grpSpPr>
          <p:pic>
            <p:nvPicPr>
              <p:cNvPr id="18" name="Picture 17" descr="Cách làm túi giấy b2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658" y="1094703"/>
                <a:ext cx="2202287" cy="18674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19" name="Oval 18"/>
              <p:cNvSpPr/>
              <p:nvPr/>
            </p:nvSpPr>
            <p:spPr>
              <a:xfrm>
                <a:off x="9825486" y="1197735"/>
                <a:ext cx="381000" cy="41212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8730801" y="2962141"/>
                <a:ext cx="762000" cy="618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594226" y="3035274"/>
              <a:ext cx="39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18737" y="1197735"/>
            <a:ext cx="2382592" cy="2382592"/>
            <a:chOff x="6418737" y="1197735"/>
            <a:chExt cx="2382592" cy="2382592"/>
          </a:xfrm>
        </p:grpSpPr>
        <p:grpSp>
          <p:nvGrpSpPr>
            <p:cNvPr id="25" name="Group 24"/>
            <p:cNvGrpSpPr/>
            <p:nvPr/>
          </p:nvGrpSpPr>
          <p:grpSpPr>
            <a:xfrm>
              <a:off x="6418737" y="1197735"/>
              <a:ext cx="2382592" cy="2382592"/>
              <a:chOff x="3608753" y="1197735"/>
              <a:chExt cx="2382592" cy="2382592"/>
            </a:xfrm>
          </p:grpSpPr>
          <p:pic>
            <p:nvPicPr>
              <p:cNvPr id="21" name="Picture 20" descr="Cách làm túi giấy b3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8753" y="1197735"/>
                <a:ext cx="2382592" cy="17644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22" name="Oval 21"/>
              <p:cNvSpPr/>
              <p:nvPr/>
            </p:nvSpPr>
            <p:spPr>
              <a:xfrm>
                <a:off x="5534159" y="1300766"/>
                <a:ext cx="381000" cy="41212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419049" y="2962141"/>
                <a:ext cx="762000" cy="618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7410410" y="3021208"/>
              <a:ext cx="39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13713" y="1206607"/>
            <a:ext cx="2258621" cy="2408216"/>
            <a:chOff x="9213713" y="1206607"/>
            <a:chExt cx="2258621" cy="2408216"/>
          </a:xfrm>
        </p:grpSpPr>
        <p:grpSp>
          <p:nvGrpSpPr>
            <p:cNvPr id="29" name="Group 28"/>
            <p:cNvGrpSpPr/>
            <p:nvPr/>
          </p:nvGrpSpPr>
          <p:grpSpPr>
            <a:xfrm>
              <a:off x="9213713" y="1206607"/>
              <a:ext cx="2258621" cy="2408216"/>
              <a:chOff x="9371002" y="1197735"/>
              <a:chExt cx="2258621" cy="2408216"/>
            </a:xfrm>
          </p:grpSpPr>
          <p:pic>
            <p:nvPicPr>
              <p:cNvPr id="26" name="Picture 25" descr="Cách làm túi giấy b4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1002" y="1197735"/>
                <a:ext cx="2258621" cy="17644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27" name="Oval 26"/>
              <p:cNvSpPr/>
              <p:nvPr/>
            </p:nvSpPr>
            <p:spPr>
              <a:xfrm>
                <a:off x="10181297" y="2987765"/>
                <a:ext cx="762000" cy="618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1248623" y="1251386"/>
                <a:ext cx="381000" cy="41212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190991" y="3074896"/>
              <a:ext cx="39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1844" y="4117088"/>
            <a:ext cx="2295525" cy="2408216"/>
            <a:chOff x="721844" y="4117088"/>
            <a:chExt cx="2295525" cy="2408216"/>
          </a:xfrm>
        </p:grpSpPr>
        <p:grpSp>
          <p:nvGrpSpPr>
            <p:cNvPr id="36" name="Group 35"/>
            <p:cNvGrpSpPr/>
            <p:nvPr/>
          </p:nvGrpSpPr>
          <p:grpSpPr>
            <a:xfrm>
              <a:off x="721844" y="4117088"/>
              <a:ext cx="2295525" cy="2408216"/>
              <a:chOff x="9369929" y="1197735"/>
              <a:chExt cx="2295525" cy="2408216"/>
            </a:xfrm>
          </p:grpSpPr>
          <p:pic>
            <p:nvPicPr>
              <p:cNvPr id="30" name="Picture 29" descr="Cách làm túi giấy b5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9929" y="1197735"/>
                <a:ext cx="2295525" cy="17900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31" name="Oval 30"/>
              <p:cNvSpPr/>
              <p:nvPr/>
            </p:nvSpPr>
            <p:spPr>
              <a:xfrm>
                <a:off x="11284454" y="1240776"/>
                <a:ext cx="381000" cy="41212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136691" y="2987765"/>
                <a:ext cx="762000" cy="618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669983" y="6002794"/>
              <a:ext cx="39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86005" y="4190368"/>
            <a:ext cx="2880360" cy="2382591"/>
            <a:chOff x="3386005" y="4190368"/>
            <a:chExt cx="2880360" cy="2382591"/>
          </a:xfrm>
        </p:grpSpPr>
        <p:grpSp>
          <p:nvGrpSpPr>
            <p:cNvPr id="37" name="Group 36"/>
            <p:cNvGrpSpPr/>
            <p:nvPr/>
          </p:nvGrpSpPr>
          <p:grpSpPr>
            <a:xfrm>
              <a:off x="3386005" y="4190368"/>
              <a:ext cx="2880360" cy="2382591"/>
              <a:chOff x="3895967" y="4340180"/>
              <a:chExt cx="2880360" cy="2382591"/>
            </a:xfrm>
          </p:grpSpPr>
          <p:pic>
            <p:nvPicPr>
              <p:cNvPr id="33" name="Picture 32" descr="Cách làm túi giấy b6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5967" y="4340180"/>
                <a:ext cx="2880360" cy="17900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34" name="Oval 33"/>
              <p:cNvSpPr/>
              <p:nvPr/>
            </p:nvSpPr>
            <p:spPr>
              <a:xfrm>
                <a:off x="4962659" y="6104585"/>
                <a:ext cx="762000" cy="618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274283" y="4393831"/>
                <a:ext cx="394825" cy="41212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634074" y="6002794"/>
              <a:ext cx="39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83183" y="4160129"/>
            <a:ext cx="2422521" cy="2474998"/>
            <a:chOff x="6583183" y="4160129"/>
            <a:chExt cx="2422521" cy="2474998"/>
          </a:xfrm>
        </p:grpSpPr>
        <p:grpSp>
          <p:nvGrpSpPr>
            <p:cNvPr id="41" name="Group 40"/>
            <p:cNvGrpSpPr/>
            <p:nvPr/>
          </p:nvGrpSpPr>
          <p:grpSpPr>
            <a:xfrm>
              <a:off x="6583183" y="4160129"/>
              <a:ext cx="2422521" cy="2474998"/>
              <a:chOff x="7037152" y="4273398"/>
              <a:chExt cx="2505075" cy="2474998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020317" y="6130210"/>
                <a:ext cx="762000" cy="6181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 descr="https://intphcm.com/data/upload/cach-lam-tui-giay%20-b7.jpg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7152" y="4273398"/>
                <a:ext cx="2505075" cy="185694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39" name="Oval 38"/>
              <p:cNvSpPr/>
              <p:nvPr/>
            </p:nvSpPr>
            <p:spPr>
              <a:xfrm>
                <a:off x="9069411" y="4340314"/>
                <a:ext cx="472815" cy="4121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7702769" y="6081055"/>
              <a:ext cx="39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22522" y="4160129"/>
            <a:ext cx="2266553" cy="2462186"/>
            <a:chOff x="9322522" y="4160129"/>
            <a:chExt cx="2266553" cy="2462186"/>
          </a:xfrm>
        </p:grpSpPr>
        <p:grpSp>
          <p:nvGrpSpPr>
            <p:cNvPr id="47" name="Group 46"/>
            <p:cNvGrpSpPr/>
            <p:nvPr/>
          </p:nvGrpSpPr>
          <p:grpSpPr>
            <a:xfrm>
              <a:off x="9322522" y="4160129"/>
              <a:ext cx="2266553" cy="2462186"/>
              <a:chOff x="9936097" y="4299023"/>
              <a:chExt cx="1968551" cy="2462186"/>
            </a:xfrm>
          </p:grpSpPr>
          <p:pic>
            <p:nvPicPr>
              <p:cNvPr id="42" name="Picture 41" descr="Cách làm quai túi giấy"/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6097" y="4299023"/>
                <a:ext cx="1968551" cy="18568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43" name="Oval 42"/>
              <p:cNvSpPr/>
              <p:nvPr/>
            </p:nvSpPr>
            <p:spPr>
              <a:xfrm>
                <a:off x="11502313" y="4365805"/>
                <a:ext cx="381000" cy="41212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667895" y="6155835"/>
                <a:ext cx="807059" cy="60537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0455798" y="6063639"/>
              <a:ext cx="399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81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65" y="1994655"/>
            <a:ext cx="856811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Xin </a:t>
            </a:r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cảm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ơn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quý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thầy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cô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đã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ý </a:t>
            </a:r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lắng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nghe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9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Túi giấy thân thiện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TRUC</dc:creator>
  <cp:lastModifiedBy>Admin</cp:lastModifiedBy>
  <cp:revision>21</cp:revision>
  <dcterms:created xsi:type="dcterms:W3CDTF">2022-08-24T14:46:00Z</dcterms:created>
  <dcterms:modified xsi:type="dcterms:W3CDTF">2022-08-25T15:24:07Z</dcterms:modified>
</cp:coreProperties>
</file>