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64" r:id="rId3"/>
    <p:sldId id="267" r:id="rId4"/>
    <p:sldId id="268" r:id="rId5"/>
    <p:sldId id="259" r:id="rId6"/>
    <p:sldId id="269" r:id="rId7"/>
    <p:sldId id="260" r:id="rId8"/>
    <p:sldId id="272" r:id="rId9"/>
    <p:sldId id="270" r:id="rId10"/>
    <p:sldId id="271" r:id="rId11"/>
    <p:sldId id="261" r:id="rId12"/>
    <p:sldId id="273" r:id="rId13"/>
    <p:sldId id="274" r:id="rId14"/>
    <p:sldId id="265" r:id="rId15"/>
    <p:sldId id="262" r:id="rId16"/>
    <p:sldId id="275" r:id="rId17"/>
    <p:sldId id="276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725DE-C9EE-4FB4-AEC2-20EFAAA4C03E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9C482-3482-43F4-857E-7B4AD8419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4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9C482-3482-43F4-857E-7B4AD84194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4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4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6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0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1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9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7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7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9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B247-7D02-4FD1-80BF-71C894611001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3516A-B73A-422F-BF33-C9BEF191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2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slide" Target="slide1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15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5616" y="1484784"/>
            <a:ext cx="7128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BỮA ĂN 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TRẺ NHÓM CHÁO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80909905854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0"/>
            <a:ext cx="8424936" cy="6864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100392" y="6381328"/>
            <a:ext cx="576064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03648" y="116632"/>
            <a:ext cx="576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/ CHO TRẺ ĂN 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043413"/>
              </p:ext>
            </p:extLst>
          </p:nvPr>
        </p:nvGraphicFramePr>
        <p:xfrm>
          <a:off x="179512" y="1124744"/>
          <a:ext cx="8856984" cy="387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4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1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288"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5796136" y="1700808"/>
            <a:ext cx="216024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5" action="ppaction://hlinksldjump"/>
          </p:cNvPr>
          <p:cNvSpPr/>
          <p:nvPr/>
        </p:nvSpPr>
        <p:spPr>
          <a:xfrm flipH="1">
            <a:off x="3880128" y="2852936"/>
            <a:ext cx="256024" cy="1800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hlinkClick r:id="rId6" action="ppaction://hlinksldjump"/>
          </p:cNvPr>
          <p:cNvSpPr/>
          <p:nvPr/>
        </p:nvSpPr>
        <p:spPr>
          <a:xfrm>
            <a:off x="8460432" y="4509120"/>
            <a:ext cx="360040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213831518164474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6" y="5720"/>
            <a:ext cx="9165327" cy="6852280"/>
          </a:xfrm>
          <a:prstGeom prst="rect">
            <a:avLst/>
          </a:prstGeom>
        </p:spPr>
      </p:pic>
      <p:sp>
        <p:nvSpPr>
          <p:cNvPr id="5" name="Right Arrow 4">
            <a:hlinkClick r:id="rId5" action="ppaction://hlinksldjump"/>
          </p:cNvPr>
          <p:cNvSpPr/>
          <p:nvPr/>
        </p:nvSpPr>
        <p:spPr>
          <a:xfrm>
            <a:off x="251520" y="151344"/>
            <a:ext cx="504056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3792329083990948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1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8172400" y="188640"/>
            <a:ext cx="792088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8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665" y="116632"/>
            <a:ext cx="576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IV/ TRẺ ĂN XONG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187952"/>
              </p:ext>
            </p:extLst>
          </p:nvPr>
        </p:nvGraphicFramePr>
        <p:xfrm>
          <a:off x="179512" y="1124744"/>
          <a:ext cx="8856984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8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3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1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8165"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– 30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4572000" y="2276872"/>
            <a:ext cx="36004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4904420" y="3212976"/>
            <a:ext cx="36004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5-Point Star 2">
            <a:hlinkClick r:id="rId4" action="ppaction://hlinksldjump"/>
          </p:cNvPr>
          <p:cNvSpPr/>
          <p:nvPr/>
        </p:nvSpPr>
        <p:spPr>
          <a:xfrm>
            <a:off x="8532440" y="5337212"/>
            <a:ext cx="360040" cy="216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8090990585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272"/>
            <a:ext cx="6084168" cy="6853208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6444208" y="6254536"/>
            <a:ext cx="576064" cy="397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4067944" y="6453336"/>
            <a:ext cx="36004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99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1180" y="2204864"/>
            <a:ext cx="85300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8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1" y="-20770"/>
            <a:ext cx="4142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13 – 18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tháng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783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44624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ĐƠN CỦA BÉ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089519"/>
              </p:ext>
            </p:extLst>
          </p:nvPr>
        </p:nvGraphicFramePr>
        <p:xfrm>
          <a:off x="72010" y="864096"/>
          <a:ext cx="8964486" cy="58772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4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4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4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712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6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Soup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Hoành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rốt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Bún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basa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12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9h00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yaourt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yaourt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12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bầm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bầm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diêu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tơi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xôi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bằm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222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Bún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Nui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heo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rốt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Hủ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tiếu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xà</a:t>
                      </a:r>
                      <a:r>
                        <a:rPr lang="en-US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lách</a:t>
                      </a:r>
                      <a:endParaRPr lang="en-US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7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phan 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5580112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9956" y="1052736"/>
            <a:ext cx="1800200" cy="435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ĐƠN CỦA BÉ </a:t>
            </a:r>
          </a:p>
        </p:txBody>
      </p:sp>
    </p:spTree>
    <p:extLst>
      <p:ext uri="{BB962C8B-B14F-4D97-AF65-F5344CB8AC3E}">
        <p14:creationId xmlns:p14="http://schemas.microsoft.com/office/powerpoint/2010/main" val="39317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7744" y="188640"/>
            <a:ext cx="68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: CHUẨN BỊ BỮA ĂN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87064"/>
              </p:ext>
            </p:extLst>
          </p:nvPr>
        </p:nvGraphicFramePr>
        <p:xfrm>
          <a:off x="179511" y="1124744"/>
          <a:ext cx="8784977" cy="545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7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1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134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dề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nhuyễn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Rau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nhuyễn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5148064" y="4494029"/>
            <a:ext cx="288032" cy="1897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5-Point Star 2">
            <a:hlinkClick r:id="rId4" action="ppaction://hlinksldjump"/>
          </p:cNvPr>
          <p:cNvSpPr/>
          <p:nvPr/>
        </p:nvSpPr>
        <p:spPr>
          <a:xfrm>
            <a:off x="8444564" y="6093296"/>
            <a:ext cx="360040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80909893297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0"/>
            <a:ext cx="5868144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1843950"/>
            <a:ext cx="2088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BỬA ĂN</a:t>
            </a: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907704" y="6165304"/>
            <a:ext cx="648072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4462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II/ CHIA THỨC ĂN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242852"/>
              </p:ext>
            </p:extLst>
          </p:nvPr>
        </p:nvGraphicFramePr>
        <p:xfrm>
          <a:off x="107504" y="764704"/>
          <a:ext cx="9001000" cy="597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5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1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VIÊN 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008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Quay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100 gram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…..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nhuyễn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30 gram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Rau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nhuyễn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30 gram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Rau,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luộc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5413412" y="3140968"/>
            <a:ext cx="36004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630834" y="2204864"/>
            <a:ext cx="333654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5-Point Star 2">
            <a:hlinkClick r:id="rId5" action="ppaction://hlinksldjump"/>
          </p:cNvPr>
          <p:cNvSpPr/>
          <p:nvPr/>
        </p:nvSpPr>
        <p:spPr>
          <a:xfrm>
            <a:off x="8630834" y="6237312"/>
            <a:ext cx="333654" cy="3600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23" y="0"/>
            <a:ext cx="4865777" cy="678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27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80909937399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" y="26680"/>
            <a:ext cx="9113520" cy="6798979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251520" y="160040"/>
            <a:ext cx="36004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805</Words>
  <Application>Microsoft Office PowerPoint</Application>
  <PresentationFormat>On-screen Show (4:3)</PresentationFormat>
  <Paragraphs>118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Huỳnh Đắc Khang</dc:creator>
  <cp:lastModifiedBy>kim nhung nguyen</cp:lastModifiedBy>
  <cp:revision>68</cp:revision>
  <dcterms:created xsi:type="dcterms:W3CDTF">2023-10-21T13:19:44Z</dcterms:created>
  <dcterms:modified xsi:type="dcterms:W3CDTF">2024-07-26T01:16:15Z</dcterms:modified>
</cp:coreProperties>
</file>