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1" r:id="rId4"/>
    <p:sldId id="262" r:id="rId5"/>
    <p:sldId id="266" r:id="rId6"/>
    <p:sldId id="263" r:id="rId7"/>
    <p:sldId id="26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92" autoAdjust="0"/>
    <p:restoredTop sz="94660"/>
  </p:normalViewPr>
  <p:slideViewPr>
    <p:cSldViewPr snapToGrid="0">
      <p:cViewPr varScale="1">
        <p:scale>
          <a:sx n="91" d="100"/>
          <a:sy n="91" d="100"/>
        </p:scale>
        <p:origin x="317"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B17D6-8F18-10FB-1AC9-5CCC4BD486A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E36A4E3-9D5F-8384-076D-AEBD7BDA37F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D2444EA-DCCC-3C0B-91EC-0EEA6A259B06}"/>
              </a:ext>
            </a:extLst>
          </p:cNvPr>
          <p:cNvSpPr>
            <a:spLocks noGrp="1"/>
          </p:cNvSpPr>
          <p:nvPr>
            <p:ph type="dt" sz="half" idx="10"/>
          </p:nvPr>
        </p:nvSpPr>
        <p:spPr/>
        <p:txBody>
          <a:bodyPr/>
          <a:lstStyle/>
          <a:p>
            <a:fld id="{9EE2D3D0-D7F4-4A73-A095-449C1BAB372D}" type="datetimeFigureOut">
              <a:rPr lang="en-US" smtClean="0"/>
              <a:t>4/29/2024</a:t>
            </a:fld>
            <a:endParaRPr lang="en-US"/>
          </a:p>
        </p:txBody>
      </p:sp>
      <p:sp>
        <p:nvSpPr>
          <p:cNvPr id="5" name="Footer Placeholder 4">
            <a:extLst>
              <a:ext uri="{FF2B5EF4-FFF2-40B4-BE49-F238E27FC236}">
                <a16:creationId xmlns:a16="http://schemas.microsoft.com/office/drawing/2014/main" id="{C4016B0F-29A7-B883-D3A1-BC8F4237A3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325190-90AD-79C7-6016-8269C4AA3AC5}"/>
              </a:ext>
            </a:extLst>
          </p:cNvPr>
          <p:cNvSpPr>
            <a:spLocks noGrp="1"/>
          </p:cNvSpPr>
          <p:nvPr>
            <p:ph type="sldNum" sz="quarter" idx="12"/>
          </p:nvPr>
        </p:nvSpPr>
        <p:spPr/>
        <p:txBody>
          <a:bodyPr/>
          <a:lstStyle/>
          <a:p>
            <a:fld id="{C5D41664-E9C6-4930-AE9E-01F85E2060E5}" type="slidenum">
              <a:rPr lang="en-US" smtClean="0"/>
              <a:t>‹#›</a:t>
            </a:fld>
            <a:endParaRPr lang="en-US"/>
          </a:p>
        </p:txBody>
      </p:sp>
    </p:spTree>
    <p:extLst>
      <p:ext uri="{BB962C8B-B14F-4D97-AF65-F5344CB8AC3E}">
        <p14:creationId xmlns:p14="http://schemas.microsoft.com/office/powerpoint/2010/main" val="2577053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D877C3-CE79-2DF0-B081-DEF9317A753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6B664CE-8B0D-A0BD-0261-F237B62CD8D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CA3885-7812-8B7E-B84C-F5B686806385}"/>
              </a:ext>
            </a:extLst>
          </p:cNvPr>
          <p:cNvSpPr>
            <a:spLocks noGrp="1"/>
          </p:cNvSpPr>
          <p:nvPr>
            <p:ph type="dt" sz="half" idx="10"/>
          </p:nvPr>
        </p:nvSpPr>
        <p:spPr/>
        <p:txBody>
          <a:bodyPr/>
          <a:lstStyle/>
          <a:p>
            <a:fld id="{9EE2D3D0-D7F4-4A73-A095-449C1BAB372D}" type="datetimeFigureOut">
              <a:rPr lang="en-US" smtClean="0"/>
              <a:t>4/29/2024</a:t>
            </a:fld>
            <a:endParaRPr lang="en-US"/>
          </a:p>
        </p:txBody>
      </p:sp>
      <p:sp>
        <p:nvSpPr>
          <p:cNvPr id="5" name="Footer Placeholder 4">
            <a:extLst>
              <a:ext uri="{FF2B5EF4-FFF2-40B4-BE49-F238E27FC236}">
                <a16:creationId xmlns:a16="http://schemas.microsoft.com/office/drawing/2014/main" id="{8A7504EF-EB31-62B5-C16B-89129DC6E3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6EFCB7-EFC2-FBB2-ECB0-D68C35CE09F7}"/>
              </a:ext>
            </a:extLst>
          </p:cNvPr>
          <p:cNvSpPr>
            <a:spLocks noGrp="1"/>
          </p:cNvSpPr>
          <p:nvPr>
            <p:ph type="sldNum" sz="quarter" idx="12"/>
          </p:nvPr>
        </p:nvSpPr>
        <p:spPr/>
        <p:txBody>
          <a:bodyPr/>
          <a:lstStyle/>
          <a:p>
            <a:fld id="{C5D41664-E9C6-4930-AE9E-01F85E2060E5}" type="slidenum">
              <a:rPr lang="en-US" smtClean="0"/>
              <a:t>‹#›</a:t>
            </a:fld>
            <a:endParaRPr lang="en-US"/>
          </a:p>
        </p:txBody>
      </p:sp>
    </p:spTree>
    <p:extLst>
      <p:ext uri="{BB962C8B-B14F-4D97-AF65-F5344CB8AC3E}">
        <p14:creationId xmlns:p14="http://schemas.microsoft.com/office/powerpoint/2010/main" val="818246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DB71D0F-47FD-A73F-EC11-5893E5040DB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2FF23B8-ACFF-10B4-5F1C-60B865EC310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A229AA-80E6-C507-ECDD-F7AEF265828C}"/>
              </a:ext>
            </a:extLst>
          </p:cNvPr>
          <p:cNvSpPr>
            <a:spLocks noGrp="1"/>
          </p:cNvSpPr>
          <p:nvPr>
            <p:ph type="dt" sz="half" idx="10"/>
          </p:nvPr>
        </p:nvSpPr>
        <p:spPr/>
        <p:txBody>
          <a:bodyPr/>
          <a:lstStyle/>
          <a:p>
            <a:fld id="{9EE2D3D0-D7F4-4A73-A095-449C1BAB372D}" type="datetimeFigureOut">
              <a:rPr lang="en-US" smtClean="0"/>
              <a:t>4/29/2024</a:t>
            </a:fld>
            <a:endParaRPr lang="en-US"/>
          </a:p>
        </p:txBody>
      </p:sp>
      <p:sp>
        <p:nvSpPr>
          <p:cNvPr id="5" name="Footer Placeholder 4">
            <a:extLst>
              <a:ext uri="{FF2B5EF4-FFF2-40B4-BE49-F238E27FC236}">
                <a16:creationId xmlns:a16="http://schemas.microsoft.com/office/drawing/2014/main" id="{6818B471-D3F3-F435-D408-ECD3A84008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6F431C-5BEF-C67E-EF83-9B08877AB918}"/>
              </a:ext>
            </a:extLst>
          </p:cNvPr>
          <p:cNvSpPr>
            <a:spLocks noGrp="1"/>
          </p:cNvSpPr>
          <p:nvPr>
            <p:ph type="sldNum" sz="quarter" idx="12"/>
          </p:nvPr>
        </p:nvSpPr>
        <p:spPr/>
        <p:txBody>
          <a:bodyPr/>
          <a:lstStyle/>
          <a:p>
            <a:fld id="{C5D41664-E9C6-4930-AE9E-01F85E2060E5}" type="slidenum">
              <a:rPr lang="en-US" smtClean="0"/>
              <a:t>‹#›</a:t>
            </a:fld>
            <a:endParaRPr lang="en-US"/>
          </a:p>
        </p:txBody>
      </p:sp>
    </p:spTree>
    <p:extLst>
      <p:ext uri="{BB962C8B-B14F-4D97-AF65-F5344CB8AC3E}">
        <p14:creationId xmlns:p14="http://schemas.microsoft.com/office/powerpoint/2010/main" val="1195226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E355B-EEDC-1099-E0AF-D26F516FB1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7184304-1F37-58C1-9A3D-994BA451F84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5546C9-77CC-0DF2-74AA-20120C767A8C}"/>
              </a:ext>
            </a:extLst>
          </p:cNvPr>
          <p:cNvSpPr>
            <a:spLocks noGrp="1"/>
          </p:cNvSpPr>
          <p:nvPr>
            <p:ph type="dt" sz="half" idx="10"/>
          </p:nvPr>
        </p:nvSpPr>
        <p:spPr/>
        <p:txBody>
          <a:bodyPr/>
          <a:lstStyle/>
          <a:p>
            <a:fld id="{9EE2D3D0-D7F4-4A73-A095-449C1BAB372D}" type="datetimeFigureOut">
              <a:rPr lang="en-US" smtClean="0"/>
              <a:t>4/29/2024</a:t>
            </a:fld>
            <a:endParaRPr lang="en-US"/>
          </a:p>
        </p:txBody>
      </p:sp>
      <p:sp>
        <p:nvSpPr>
          <p:cNvPr id="5" name="Footer Placeholder 4">
            <a:extLst>
              <a:ext uri="{FF2B5EF4-FFF2-40B4-BE49-F238E27FC236}">
                <a16:creationId xmlns:a16="http://schemas.microsoft.com/office/drawing/2014/main" id="{8014B288-23A9-84A7-3094-DFD1C76043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CB5055-764C-8496-024F-1B04E37CF21E}"/>
              </a:ext>
            </a:extLst>
          </p:cNvPr>
          <p:cNvSpPr>
            <a:spLocks noGrp="1"/>
          </p:cNvSpPr>
          <p:nvPr>
            <p:ph type="sldNum" sz="quarter" idx="12"/>
          </p:nvPr>
        </p:nvSpPr>
        <p:spPr/>
        <p:txBody>
          <a:bodyPr/>
          <a:lstStyle/>
          <a:p>
            <a:fld id="{C5D41664-E9C6-4930-AE9E-01F85E2060E5}" type="slidenum">
              <a:rPr lang="en-US" smtClean="0"/>
              <a:t>‹#›</a:t>
            </a:fld>
            <a:endParaRPr lang="en-US"/>
          </a:p>
        </p:txBody>
      </p:sp>
    </p:spTree>
    <p:extLst>
      <p:ext uri="{BB962C8B-B14F-4D97-AF65-F5344CB8AC3E}">
        <p14:creationId xmlns:p14="http://schemas.microsoft.com/office/powerpoint/2010/main" val="3815017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BA3CA-6F6D-1B06-D99A-FDF041C82DE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652FDE9-9BA0-EC53-DE07-4F2AB37AEA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DEFC986-3FB3-8D9A-7CE9-0C79E30EE3DD}"/>
              </a:ext>
            </a:extLst>
          </p:cNvPr>
          <p:cNvSpPr>
            <a:spLocks noGrp="1"/>
          </p:cNvSpPr>
          <p:nvPr>
            <p:ph type="dt" sz="half" idx="10"/>
          </p:nvPr>
        </p:nvSpPr>
        <p:spPr/>
        <p:txBody>
          <a:bodyPr/>
          <a:lstStyle/>
          <a:p>
            <a:fld id="{9EE2D3D0-D7F4-4A73-A095-449C1BAB372D}" type="datetimeFigureOut">
              <a:rPr lang="en-US" smtClean="0"/>
              <a:t>4/29/2024</a:t>
            </a:fld>
            <a:endParaRPr lang="en-US"/>
          </a:p>
        </p:txBody>
      </p:sp>
      <p:sp>
        <p:nvSpPr>
          <p:cNvPr id="5" name="Footer Placeholder 4">
            <a:extLst>
              <a:ext uri="{FF2B5EF4-FFF2-40B4-BE49-F238E27FC236}">
                <a16:creationId xmlns:a16="http://schemas.microsoft.com/office/drawing/2014/main" id="{3DF51D81-7D57-A7F5-04F4-AB60EE3E30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943500-5129-AEB9-27C8-BE2EE7DF9BEA}"/>
              </a:ext>
            </a:extLst>
          </p:cNvPr>
          <p:cNvSpPr>
            <a:spLocks noGrp="1"/>
          </p:cNvSpPr>
          <p:nvPr>
            <p:ph type="sldNum" sz="quarter" idx="12"/>
          </p:nvPr>
        </p:nvSpPr>
        <p:spPr/>
        <p:txBody>
          <a:bodyPr/>
          <a:lstStyle/>
          <a:p>
            <a:fld id="{C5D41664-E9C6-4930-AE9E-01F85E2060E5}" type="slidenum">
              <a:rPr lang="en-US" smtClean="0"/>
              <a:t>‹#›</a:t>
            </a:fld>
            <a:endParaRPr lang="en-US"/>
          </a:p>
        </p:txBody>
      </p:sp>
    </p:spTree>
    <p:extLst>
      <p:ext uri="{BB962C8B-B14F-4D97-AF65-F5344CB8AC3E}">
        <p14:creationId xmlns:p14="http://schemas.microsoft.com/office/powerpoint/2010/main" val="3613792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828E8-18E3-BED6-A657-9AAB904ED8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972AEC5-EAB1-F504-0481-F4CB5219FC2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79AFCEB-5835-99AB-AFD1-FB06CA392CC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0610877-DDBE-3A08-ECD4-0256F198D387}"/>
              </a:ext>
            </a:extLst>
          </p:cNvPr>
          <p:cNvSpPr>
            <a:spLocks noGrp="1"/>
          </p:cNvSpPr>
          <p:nvPr>
            <p:ph type="dt" sz="half" idx="10"/>
          </p:nvPr>
        </p:nvSpPr>
        <p:spPr/>
        <p:txBody>
          <a:bodyPr/>
          <a:lstStyle/>
          <a:p>
            <a:fld id="{9EE2D3D0-D7F4-4A73-A095-449C1BAB372D}" type="datetimeFigureOut">
              <a:rPr lang="en-US" smtClean="0"/>
              <a:t>4/29/2024</a:t>
            </a:fld>
            <a:endParaRPr lang="en-US"/>
          </a:p>
        </p:txBody>
      </p:sp>
      <p:sp>
        <p:nvSpPr>
          <p:cNvPr id="6" name="Footer Placeholder 5">
            <a:extLst>
              <a:ext uri="{FF2B5EF4-FFF2-40B4-BE49-F238E27FC236}">
                <a16:creationId xmlns:a16="http://schemas.microsoft.com/office/drawing/2014/main" id="{B90DC53A-6851-F5F6-9842-05A113D9E7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4C61E4-C7FC-C603-3BE9-9B08FF86B747}"/>
              </a:ext>
            </a:extLst>
          </p:cNvPr>
          <p:cNvSpPr>
            <a:spLocks noGrp="1"/>
          </p:cNvSpPr>
          <p:nvPr>
            <p:ph type="sldNum" sz="quarter" idx="12"/>
          </p:nvPr>
        </p:nvSpPr>
        <p:spPr/>
        <p:txBody>
          <a:bodyPr/>
          <a:lstStyle/>
          <a:p>
            <a:fld id="{C5D41664-E9C6-4930-AE9E-01F85E2060E5}" type="slidenum">
              <a:rPr lang="en-US" smtClean="0"/>
              <a:t>‹#›</a:t>
            </a:fld>
            <a:endParaRPr lang="en-US"/>
          </a:p>
        </p:txBody>
      </p:sp>
    </p:spTree>
    <p:extLst>
      <p:ext uri="{BB962C8B-B14F-4D97-AF65-F5344CB8AC3E}">
        <p14:creationId xmlns:p14="http://schemas.microsoft.com/office/powerpoint/2010/main" val="217460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28D4D-9BE8-1944-B12E-75A969ED757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EB93D06-213E-2AAA-EEF4-1763391C84B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71E4D7F-683F-1D51-23FC-946177DD162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05B0EB9-D70E-6AD3-8494-A339A379835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33CDE1D-59AF-4AA4-D042-81C1A028561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24CA3A5-ECBC-327C-2250-720728D9D6CE}"/>
              </a:ext>
            </a:extLst>
          </p:cNvPr>
          <p:cNvSpPr>
            <a:spLocks noGrp="1"/>
          </p:cNvSpPr>
          <p:nvPr>
            <p:ph type="dt" sz="half" idx="10"/>
          </p:nvPr>
        </p:nvSpPr>
        <p:spPr/>
        <p:txBody>
          <a:bodyPr/>
          <a:lstStyle/>
          <a:p>
            <a:fld id="{9EE2D3D0-D7F4-4A73-A095-449C1BAB372D}" type="datetimeFigureOut">
              <a:rPr lang="en-US" smtClean="0"/>
              <a:t>4/29/2024</a:t>
            </a:fld>
            <a:endParaRPr lang="en-US"/>
          </a:p>
        </p:txBody>
      </p:sp>
      <p:sp>
        <p:nvSpPr>
          <p:cNvPr id="8" name="Footer Placeholder 7">
            <a:extLst>
              <a:ext uri="{FF2B5EF4-FFF2-40B4-BE49-F238E27FC236}">
                <a16:creationId xmlns:a16="http://schemas.microsoft.com/office/drawing/2014/main" id="{89862736-7253-F37A-1D46-EC30EF79AD2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F0044A0-6C1E-2B78-3E4B-DC8AAA3211FB}"/>
              </a:ext>
            </a:extLst>
          </p:cNvPr>
          <p:cNvSpPr>
            <a:spLocks noGrp="1"/>
          </p:cNvSpPr>
          <p:nvPr>
            <p:ph type="sldNum" sz="quarter" idx="12"/>
          </p:nvPr>
        </p:nvSpPr>
        <p:spPr/>
        <p:txBody>
          <a:bodyPr/>
          <a:lstStyle/>
          <a:p>
            <a:fld id="{C5D41664-E9C6-4930-AE9E-01F85E2060E5}" type="slidenum">
              <a:rPr lang="en-US" smtClean="0"/>
              <a:t>‹#›</a:t>
            </a:fld>
            <a:endParaRPr lang="en-US"/>
          </a:p>
        </p:txBody>
      </p:sp>
    </p:spTree>
    <p:extLst>
      <p:ext uri="{BB962C8B-B14F-4D97-AF65-F5344CB8AC3E}">
        <p14:creationId xmlns:p14="http://schemas.microsoft.com/office/powerpoint/2010/main" val="2688194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44A91-D272-E735-4C25-CD475BC5FB0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924C4E-4876-FADE-AA06-95253E9EC20E}"/>
              </a:ext>
            </a:extLst>
          </p:cNvPr>
          <p:cNvSpPr>
            <a:spLocks noGrp="1"/>
          </p:cNvSpPr>
          <p:nvPr>
            <p:ph type="dt" sz="half" idx="10"/>
          </p:nvPr>
        </p:nvSpPr>
        <p:spPr/>
        <p:txBody>
          <a:bodyPr/>
          <a:lstStyle/>
          <a:p>
            <a:fld id="{9EE2D3D0-D7F4-4A73-A095-449C1BAB372D}" type="datetimeFigureOut">
              <a:rPr lang="en-US" smtClean="0"/>
              <a:t>4/29/2024</a:t>
            </a:fld>
            <a:endParaRPr lang="en-US"/>
          </a:p>
        </p:txBody>
      </p:sp>
      <p:sp>
        <p:nvSpPr>
          <p:cNvPr id="4" name="Footer Placeholder 3">
            <a:extLst>
              <a:ext uri="{FF2B5EF4-FFF2-40B4-BE49-F238E27FC236}">
                <a16:creationId xmlns:a16="http://schemas.microsoft.com/office/drawing/2014/main" id="{04EC24EE-9796-79B8-1AEB-E625D1D57E8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100ECE6-AE1C-03F6-E6A8-EF74D362C2F5}"/>
              </a:ext>
            </a:extLst>
          </p:cNvPr>
          <p:cNvSpPr>
            <a:spLocks noGrp="1"/>
          </p:cNvSpPr>
          <p:nvPr>
            <p:ph type="sldNum" sz="quarter" idx="12"/>
          </p:nvPr>
        </p:nvSpPr>
        <p:spPr/>
        <p:txBody>
          <a:bodyPr/>
          <a:lstStyle/>
          <a:p>
            <a:fld id="{C5D41664-E9C6-4930-AE9E-01F85E2060E5}" type="slidenum">
              <a:rPr lang="en-US" smtClean="0"/>
              <a:t>‹#›</a:t>
            </a:fld>
            <a:endParaRPr lang="en-US"/>
          </a:p>
        </p:txBody>
      </p:sp>
    </p:spTree>
    <p:extLst>
      <p:ext uri="{BB962C8B-B14F-4D97-AF65-F5344CB8AC3E}">
        <p14:creationId xmlns:p14="http://schemas.microsoft.com/office/powerpoint/2010/main" val="932451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2C1B17-F3E2-B232-C4D4-398A0FAACA1F}"/>
              </a:ext>
            </a:extLst>
          </p:cNvPr>
          <p:cNvSpPr>
            <a:spLocks noGrp="1"/>
          </p:cNvSpPr>
          <p:nvPr>
            <p:ph type="dt" sz="half" idx="10"/>
          </p:nvPr>
        </p:nvSpPr>
        <p:spPr/>
        <p:txBody>
          <a:bodyPr/>
          <a:lstStyle/>
          <a:p>
            <a:fld id="{9EE2D3D0-D7F4-4A73-A095-449C1BAB372D}" type="datetimeFigureOut">
              <a:rPr lang="en-US" smtClean="0"/>
              <a:t>4/29/2024</a:t>
            </a:fld>
            <a:endParaRPr lang="en-US"/>
          </a:p>
        </p:txBody>
      </p:sp>
      <p:sp>
        <p:nvSpPr>
          <p:cNvPr id="3" name="Footer Placeholder 2">
            <a:extLst>
              <a:ext uri="{FF2B5EF4-FFF2-40B4-BE49-F238E27FC236}">
                <a16:creationId xmlns:a16="http://schemas.microsoft.com/office/drawing/2014/main" id="{CF5BD175-5A13-B2CF-8947-88132C7FE61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2A9B66C-E34F-52AB-2857-FFA21CBDB30E}"/>
              </a:ext>
            </a:extLst>
          </p:cNvPr>
          <p:cNvSpPr>
            <a:spLocks noGrp="1"/>
          </p:cNvSpPr>
          <p:nvPr>
            <p:ph type="sldNum" sz="quarter" idx="12"/>
          </p:nvPr>
        </p:nvSpPr>
        <p:spPr/>
        <p:txBody>
          <a:bodyPr/>
          <a:lstStyle/>
          <a:p>
            <a:fld id="{C5D41664-E9C6-4930-AE9E-01F85E2060E5}" type="slidenum">
              <a:rPr lang="en-US" smtClean="0"/>
              <a:t>‹#›</a:t>
            </a:fld>
            <a:endParaRPr lang="en-US"/>
          </a:p>
        </p:txBody>
      </p:sp>
    </p:spTree>
    <p:extLst>
      <p:ext uri="{BB962C8B-B14F-4D97-AF65-F5344CB8AC3E}">
        <p14:creationId xmlns:p14="http://schemas.microsoft.com/office/powerpoint/2010/main" val="2496016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B63C8-4F25-724E-0988-FD0617C765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BC9FAEE-FBB3-51FA-262B-5224103072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1612A37-D8A6-47F3-4A82-7AECFB9E4C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F8A5C3-88A0-5535-D2DA-F5C47D9BDA8A}"/>
              </a:ext>
            </a:extLst>
          </p:cNvPr>
          <p:cNvSpPr>
            <a:spLocks noGrp="1"/>
          </p:cNvSpPr>
          <p:nvPr>
            <p:ph type="dt" sz="half" idx="10"/>
          </p:nvPr>
        </p:nvSpPr>
        <p:spPr/>
        <p:txBody>
          <a:bodyPr/>
          <a:lstStyle/>
          <a:p>
            <a:fld id="{9EE2D3D0-D7F4-4A73-A095-449C1BAB372D}" type="datetimeFigureOut">
              <a:rPr lang="en-US" smtClean="0"/>
              <a:t>4/29/2024</a:t>
            </a:fld>
            <a:endParaRPr lang="en-US"/>
          </a:p>
        </p:txBody>
      </p:sp>
      <p:sp>
        <p:nvSpPr>
          <p:cNvPr id="6" name="Footer Placeholder 5">
            <a:extLst>
              <a:ext uri="{FF2B5EF4-FFF2-40B4-BE49-F238E27FC236}">
                <a16:creationId xmlns:a16="http://schemas.microsoft.com/office/drawing/2014/main" id="{28BE2A28-F837-53DE-B084-E1FA3CD52B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8F8B47D-5E2E-8D74-B0B3-9398D7009F9E}"/>
              </a:ext>
            </a:extLst>
          </p:cNvPr>
          <p:cNvSpPr>
            <a:spLocks noGrp="1"/>
          </p:cNvSpPr>
          <p:nvPr>
            <p:ph type="sldNum" sz="quarter" idx="12"/>
          </p:nvPr>
        </p:nvSpPr>
        <p:spPr/>
        <p:txBody>
          <a:bodyPr/>
          <a:lstStyle/>
          <a:p>
            <a:fld id="{C5D41664-E9C6-4930-AE9E-01F85E2060E5}" type="slidenum">
              <a:rPr lang="en-US" smtClean="0"/>
              <a:t>‹#›</a:t>
            </a:fld>
            <a:endParaRPr lang="en-US"/>
          </a:p>
        </p:txBody>
      </p:sp>
    </p:spTree>
    <p:extLst>
      <p:ext uri="{BB962C8B-B14F-4D97-AF65-F5344CB8AC3E}">
        <p14:creationId xmlns:p14="http://schemas.microsoft.com/office/powerpoint/2010/main" val="411438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13AF7-763A-BD80-368F-19123219EC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896EA74-B03A-3C54-CB27-85BE19F37B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02979DD-543F-53E0-FD59-8FF7DFB238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B7916B-9959-76E3-8888-8E1822A213AF}"/>
              </a:ext>
            </a:extLst>
          </p:cNvPr>
          <p:cNvSpPr>
            <a:spLocks noGrp="1"/>
          </p:cNvSpPr>
          <p:nvPr>
            <p:ph type="dt" sz="half" idx="10"/>
          </p:nvPr>
        </p:nvSpPr>
        <p:spPr/>
        <p:txBody>
          <a:bodyPr/>
          <a:lstStyle/>
          <a:p>
            <a:fld id="{9EE2D3D0-D7F4-4A73-A095-449C1BAB372D}" type="datetimeFigureOut">
              <a:rPr lang="en-US" smtClean="0"/>
              <a:t>4/29/2024</a:t>
            </a:fld>
            <a:endParaRPr lang="en-US"/>
          </a:p>
        </p:txBody>
      </p:sp>
      <p:sp>
        <p:nvSpPr>
          <p:cNvPr id="6" name="Footer Placeholder 5">
            <a:extLst>
              <a:ext uri="{FF2B5EF4-FFF2-40B4-BE49-F238E27FC236}">
                <a16:creationId xmlns:a16="http://schemas.microsoft.com/office/drawing/2014/main" id="{E405B099-A5E1-DC0C-9D47-2ADF9FAF03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9E4D60-E555-E647-1FE1-DE470360544C}"/>
              </a:ext>
            </a:extLst>
          </p:cNvPr>
          <p:cNvSpPr>
            <a:spLocks noGrp="1"/>
          </p:cNvSpPr>
          <p:nvPr>
            <p:ph type="sldNum" sz="quarter" idx="12"/>
          </p:nvPr>
        </p:nvSpPr>
        <p:spPr/>
        <p:txBody>
          <a:bodyPr/>
          <a:lstStyle/>
          <a:p>
            <a:fld id="{C5D41664-E9C6-4930-AE9E-01F85E2060E5}" type="slidenum">
              <a:rPr lang="en-US" smtClean="0"/>
              <a:t>‹#›</a:t>
            </a:fld>
            <a:endParaRPr lang="en-US"/>
          </a:p>
        </p:txBody>
      </p:sp>
    </p:spTree>
    <p:extLst>
      <p:ext uri="{BB962C8B-B14F-4D97-AF65-F5344CB8AC3E}">
        <p14:creationId xmlns:p14="http://schemas.microsoft.com/office/powerpoint/2010/main" val="35129535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18027C0-8C4E-C50A-E51A-BB9C2B8FDE9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59C6129-8B86-A424-1FDA-B36DECEF3B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F09440-B68C-5744-A82E-F7C63CA7EE5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E2D3D0-D7F4-4A73-A095-449C1BAB372D}" type="datetimeFigureOut">
              <a:rPr lang="en-US" smtClean="0"/>
              <a:t>4/29/2024</a:t>
            </a:fld>
            <a:endParaRPr lang="en-US"/>
          </a:p>
        </p:txBody>
      </p:sp>
      <p:sp>
        <p:nvSpPr>
          <p:cNvPr id="5" name="Footer Placeholder 4">
            <a:extLst>
              <a:ext uri="{FF2B5EF4-FFF2-40B4-BE49-F238E27FC236}">
                <a16:creationId xmlns:a16="http://schemas.microsoft.com/office/drawing/2014/main" id="{D12579EA-42AC-8127-72B0-C9F06602EC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754F169-76C7-BB44-DF7B-6F154CEB01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D41664-E9C6-4930-AE9E-01F85E2060E5}" type="slidenum">
              <a:rPr lang="en-US" smtClean="0"/>
              <a:t>‹#›</a:t>
            </a:fld>
            <a:endParaRPr lang="en-US"/>
          </a:p>
        </p:txBody>
      </p:sp>
    </p:spTree>
    <p:extLst>
      <p:ext uri="{BB962C8B-B14F-4D97-AF65-F5344CB8AC3E}">
        <p14:creationId xmlns:p14="http://schemas.microsoft.com/office/powerpoint/2010/main" val="10162941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9F28E9E9-9A8C-C7C4-F8D3-CA98250DE2A3}"/>
              </a:ext>
            </a:extLst>
          </p:cNvPr>
          <p:cNvSpPr/>
          <p:nvPr/>
        </p:nvSpPr>
        <p:spPr>
          <a:xfrm>
            <a:off x="5576647" y="834705"/>
            <a:ext cx="4648133" cy="5763237"/>
          </a:xfrm>
          <a:custGeom>
            <a:avLst/>
            <a:gdLst>
              <a:gd name="connsiteX0" fmla="*/ 0 w 4648133"/>
              <a:gd name="connsiteY0" fmla="*/ 0 h 5763237"/>
              <a:gd name="connsiteX1" fmla="*/ 4230080 w 4648133"/>
              <a:gd name="connsiteY1" fmla="*/ 0 h 5763237"/>
              <a:gd name="connsiteX2" fmla="*/ 4648133 w 4648133"/>
              <a:gd name="connsiteY2" fmla="*/ 418053 h 5763237"/>
              <a:gd name="connsiteX3" fmla="*/ 4648133 w 4648133"/>
              <a:gd name="connsiteY3" fmla="*/ 5345184 h 5763237"/>
              <a:gd name="connsiteX4" fmla="*/ 4230080 w 4648133"/>
              <a:gd name="connsiteY4" fmla="*/ 5763237 h 5763237"/>
              <a:gd name="connsiteX5" fmla="*/ 0 w 4648133"/>
              <a:gd name="connsiteY5" fmla="*/ 5763237 h 5763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8133" h="5763237">
                <a:moveTo>
                  <a:pt x="0" y="0"/>
                </a:moveTo>
                <a:lnTo>
                  <a:pt x="4230080" y="0"/>
                </a:lnTo>
                <a:cubicBezTo>
                  <a:pt x="4460964" y="0"/>
                  <a:pt x="4648133" y="187169"/>
                  <a:pt x="4648133" y="418053"/>
                </a:cubicBezTo>
                <a:lnTo>
                  <a:pt x="4648133" y="5345184"/>
                </a:lnTo>
                <a:cubicBezTo>
                  <a:pt x="4648133" y="5576068"/>
                  <a:pt x="4460964" y="5763237"/>
                  <a:pt x="4230080" y="5763237"/>
                </a:cubicBezTo>
                <a:lnTo>
                  <a:pt x="0" y="5763237"/>
                </a:lnTo>
                <a:close/>
              </a:path>
            </a:pathLst>
          </a:custGeom>
          <a:blipFill>
            <a:blip r:embed="rId2"/>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r>
              <a:rPr lang="vi-VN" sz="3200" dirty="0">
                <a:latin typeface="+mj-lt"/>
              </a:rPr>
              <a:t>Tìm Hiểu Một </a:t>
            </a:r>
          </a:p>
          <a:p>
            <a:pPr algn="ctr"/>
            <a:r>
              <a:rPr lang="vi-VN" sz="3200" dirty="0">
                <a:latin typeface="+mj-lt"/>
              </a:rPr>
              <a:t>Số Hiện Tượng</a:t>
            </a:r>
          </a:p>
          <a:p>
            <a:pPr algn="ctr"/>
            <a:r>
              <a:rPr lang="vi-VN" sz="3200">
                <a:latin typeface="+mj-lt"/>
              </a:rPr>
              <a:t>Tự Nhiên</a:t>
            </a:r>
            <a:endParaRPr lang="en-US" sz="3200" dirty="0"/>
          </a:p>
        </p:txBody>
      </p:sp>
      <p:grpSp>
        <p:nvGrpSpPr>
          <p:cNvPr id="9" name="Group 8">
            <a:extLst>
              <a:ext uri="{FF2B5EF4-FFF2-40B4-BE49-F238E27FC236}">
                <a16:creationId xmlns:a16="http://schemas.microsoft.com/office/drawing/2014/main" id="{57ACA282-5F1B-B2DC-A738-FB1A28909564}"/>
              </a:ext>
            </a:extLst>
          </p:cNvPr>
          <p:cNvGrpSpPr/>
          <p:nvPr/>
        </p:nvGrpSpPr>
        <p:grpSpPr>
          <a:xfrm>
            <a:off x="5341756" y="1096861"/>
            <a:ext cx="738231" cy="406655"/>
            <a:chOff x="5418655" y="1363212"/>
            <a:chExt cx="738231" cy="406655"/>
          </a:xfrm>
        </p:grpSpPr>
        <p:sp>
          <p:nvSpPr>
            <p:cNvPr id="7" name="Rectangle 6">
              <a:extLst>
                <a:ext uri="{FF2B5EF4-FFF2-40B4-BE49-F238E27FC236}">
                  <a16:creationId xmlns:a16="http://schemas.microsoft.com/office/drawing/2014/main" id="{CEA75524-BFFA-5C95-A2D6-42EDBA29BF85}"/>
                </a:ext>
              </a:extLst>
            </p:cNvPr>
            <p:cNvSpPr/>
            <p:nvPr/>
          </p:nvSpPr>
          <p:spPr>
            <a:xfrm>
              <a:off x="5770993" y="1363212"/>
              <a:ext cx="385893" cy="260058"/>
            </a:xfrm>
            <a:prstGeom prst="rect">
              <a:avLst/>
            </a:prstGeom>
            <a:solidFill>
              <a:schemeClr val="bg1"/>
            </a:solid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Arc 7">
              <a:extLst>
                <a:ext uri="{FF2B5EF4-FFF2-40B4-BE49-F238E27FC236}">
                  <a16:creationId xmlns:a16="http://schemas.microsoft.com/office/drawing/2014/main" id="{FE2B4D79-66CE-4FC8-32F2-DC48B4246C56}"/>
                </a:ext>
              </a:extLst>
            </p:cNvPr>
            <p:cNvSpPr/>
            <p:nvPr/>
          </p:nvSpPr>
          <p:spPr>
            <a:xfrm>
              <a:off x="5418655" y="1363212"/>
              <a:ext cx="469783" cy="406655"/>
            </a:xfrm>
            <a:prstGeom prst="arc">
              <a:avLst>
                <a:gd name="adj1" fmla="val 5424604"/>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1" name="Group 10">
            <a:extLst>
              <a:ext uri="{FF2B5EF4-FFF2-40B4-BE49-F238E27FC236}">
                <a16:creationId xmlns:a16="http://schemas.microsoft.com/office/drawing/2014/main" id="{5EEE53EE-5B6A-9F7C-4852-0A1C62DA3B00}"/>
              </a:ext>
            </a:extLst>
          </p:cNvPr>
          <p:cNvGrpSpPr/>
          <p:nvPr/>
        </p:nvGrpSpPr>
        <p:grpSpPr>
          <a:xfrm>
            <a:off x="5357769" y="1769867"/>
            <a:ext cx="738231" cy="406655"/>
            <a:chOff x="5418655" y="1363212"/>
            <a:chExt cx="738231" cy="406655"/>
          </a:xfrm>
        </p:grpSpPr>
        <p:sp>
          <p:nvSpPr>
            <p:cNvPr id="12" name="Rectangle 11">
              <a:extLst>
                <a:ext uri="{FF2B5EF4-FFF2-40B4-BE49-F238E27FC236}">
                  <a16:creationId xmlns:a16="http://schemas.microsoft.com/office/drawing/2014/main" id="{8C4BADA4-4930-1ADF-1D13-8840E270E1B7}"/>
                </a:ext>
              </a:extLst>
            </p:cNvPr>
            <p:cNvSpPr/>
            <p:nvPr/>
          </p:nvSpPr>
          <p:spPr>
            <a:xfrm>
              <a:off x="5770993" y="1363212"/>
              <a:ext cx="385893" cy="260058"/>
            </a:xfrm>
            <a:prstGeom prst="rect">
              <a:avLst/>
            </a:prstGeom>
            <a:solidFill>
              <a:schemeClr val="bg1"/>
            </a:solid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c 12">
              <a:extLst>
                <a:ext uri="{FF2B5EF4-FFF2-40B4-BE49-F238E27FC236}">
                  <a16:creationId xmlns:a16="http://schemas.microsoft.com/office/drawing/2014/main" id="{65261967-A647-4029-8075-8DBCFC8F5892}"/>
                </a:ext>
              </a:extLst>
            </p:cNvPr>
            <p:cNvSpPr/>
            <p:nvPr/>
          </p:nvSpPr>
          <p:spPr>
            <a:xfrm>
              <a:off x="5418655" y="1363212"/>
              <a:ext cx="469783" cy="406655"/>
            </a:xfrm>
            <a:prstGeom prst="arc">
              <a:avLst>
                <a:gd name="adj1" fmla="val 5424604"/>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5" name="Group 14">
            <a:extLst>
              <a:ext uri="{FF2B5EF4-FFF2-40B4-BE49-F238E27FC236}">
                <a16:creationId xmlns:a16="http://schemas.microsoft.com/office/drawing/2014/main" id="{FFFD0007-DC24-FF02-56C4-2A77BBFA91B6}"/>
              </a:ext>
            </a:extLst>
          </p:cNvPr>
          <p:cNvGrpSpPr/>
          <p:nvPr/>
        </p:nvGrpSpPr>
        <p:grpSpPr>
          <a:xfrm>
            <a:off x="5357769" y="2386142"/>
            <a:ext cx="738231" cy="406655"/>
            <a:chOff x="5418655" y="1363212"/>
            <a:chExt cx="738231" cy="406655"/>
          </a:xfrm>
        </p:grpSpPr>
        <p:sp>
          <p:nvSpPr>
            <p:cNvPr id="16" name="Rectangle 15">
              <a:extLst>
                <a:ext uri="{FF2B5EF4-FFF2-40B4-BE49-F238E27FC236}">
                  <a16:creationId xmlns:a16="http://schemas.microsoft.com/office/drawing/2014/main" id="{110F6CFC-7647-9545-1C66-273288FD4CA3}"/>
                </a:ext>
              </a:extLst>
            </p:cNvPr>
            <p:cNvSpPr/>
            <p:nvPr/>
          </p:nvSpPr>
          <p:spPr>
            <a:xfrm>
              <a:off x="5770993" y="1363212"/>
              <a:ext cx="385893" cy="260058"/>
            </a:xfrm>
            <a:prstGeom prst="rect">
              <a:avLst/>
            </a:prstGeom>
            <a:solidFill>
              <a:schemeClr val="bg1"/>
            </a:solid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c 16">
              <a:extLst>
                <a:ext uri="{FF2B5EF4-FFF2-40B4-BE49-F238E27FC236}">
                  <a16:creationId xmlns:a16="http://schemas.microsoft.com/office/drawing/2014/main" id="{935903CC-35E4-0602-BAC5-51A0FFEF66B0}"/>
                </a:ext>
              </a:extLst>
            </p:cNvPr>
            <p:cNvSpPr/>
            <p:nvPr/>
          </p:nvSpPr>
          <p:spPr>
            <a:xfrm>
              <a:off x="5418655" y="1363212"/>
              <a:ext cx="469783" cy="406655"/>
            </a:xfrm>
            <a:prstGeom prst="arc">
              <a:avLst>
                <a:gd name="adj1" fmla="val 5424604"/>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8" name="Group 17">
            <a:extLst>
              <a:ext uri="{FF2B5EF4-FFF2-40B4-BE49-F238E27FC236}">
                <a16:creationId xmlns:a16="http://schemas.microsoft.com/office/drawing/2014/main" id="{B8E00FF6-6E0C-57C5-9D45-2E6A835F2781}"/>
              </a:ext>
            </a:extLst>
          </p:cNvPr>
          <p:cNvGrpSpPr/>
          <p:nvPr/>
        </p:nvGrpSpPr>
        <p:grpSpPr>
          <a:xfrm>
            <a:off x="5357769" y="2984068"/>
            <a:ext cx="738231" cy="406655"/>
            <a:chOff x="5418655" y="1363212"/>
            <a:chExt cx="738231" cy="406655"/>
          </a:xfrm>
        </p:grpSpPr>
        <p:sp>
          <p:nvSpPr>
            <p:cNvPr id="19" name="Rectangle 18">
              <a:extLst>
                <a:ext uri="{FF2B5EF4-FFF2-40B4-BE49-F238E27FC236}">
                  <a16:creationId xmlns:a16="http://schemas.microsoft.com/office/drawing/2014/main" id="{46194BF5-353E-1D2C-F0DD-019613CDEE57}"/>
                </a:ext>
              </a:extLst>
            </p:cNvPr>
            <p:cNvSpPr/>
            <p:nvPr/>
          </p:nvSpPr>
          <p:spPr>
            <a:xfrm>
              <a:off x="5770993" y="1363212"/>
              <a:ext cx="385893" cy="260058"/>
            </a:xfrm>
            <a:prstGeom prst="rect">
              <a:avLst/>
            </a:prstGeom>
            <a:solidFill>
              <a:schemeClr val="bg1"/>
            </a:solid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c 19">
              <a:extLst>
                <a:ext uri="{FF2B5EF4-FFF2-40B4-BE49-F238E27FC236}">
                  <a16:creationId xmlns:a16="http://schemas.microsoft.com/office/drawing/2014/main" id="{922ED264-587E-377C-D2BC-8467F6020C0F}"/>
                </a:ext>
              </a:extLst>
            </p:cNvPr>
            <p:cNvSpPr/>
            <p:nvPr/>
          </p:nvSpPr>
          <p:spPr>
            <a:xfrm>
              <a:off x="5418655" y="1363212"/>
              <a:ext cx="469783" cy="406655"/>
            </a:xfrm>
            <a:prstGeom prst="arc">
              <a:avLst>
                <a:gd name="adj1" fmla="val 5424604"/>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0B738FC4-9F47-A94C-FAD6-DB6F4FB38076}"/>
              </a:ext>
            </a:extLst>
          </p:cNvPr>
          <p:cNvGrpSpPr/>
          <p:nvPr/>
        </p:nvGrpSpPr>
        <p:grpSpPr>
          <a:xfrm>
            <a:off x="5357769" y="3586295"/>
            <a:ext cx="738231" cy="406655"/>
            <a:chOff x="5418655" y="1363212"/>
            <a:chExt cx="738231" cy="406655"/>
          </a:xfrm>
        </p:grpSpPr>
        <p:sp>
          <p:nvSpPr>
            <p:cNvPr id="22" name="Rectangle 21">
              <a:extLst>
                <a:ext uri="{FF2B5EF4-FFF2-40B4-BE49-F238E27FC236}">
                  <a16:creationId xmlns:a16="http://schemas.microsoft.com/office/drawing/2014/main" id="{D58072CA-3D74-3546-C9A6-055D26F12FEE}"/>
                </a:ext>
              </a:extLst>
            </p:cNvPr>
            <p:cNvSpPr/>
            <p:nvPr/>
          </p:nvSpPr>
          <p:spPr>
            <a:xfrm>
              <a:off x="5770993" y="1363212"/>
              <a:ext cx="385893" cy="260058"/>
            </a:xfrm>
            <a:prstGeom prst="rect">
              <a:avLst/>
            </a:prstGeom>
            <a:solidFill>
              <a:schemeClr val="bg1"/>
            </a:solid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c 22">
              <a:extLst>
                <a:ext uri="{FF2B5EF4-FFF2-40B4-BE49-F238E27FC236}">
                  <a16:creationId xmlns:a16="http://schemas.microsoft.com/office/drawing/2014/main" id="{78017BB6-536E-441E-60C5-4ED3C0327E9F}"/>
                </a:ext>
              </a:extLst>
            </p:cNvPr>
            <p:cNvSpPr/>
            <p:nvPr/>
          </p:nvSpPr>
          <p:spPr>
            <a:xfrm>
              <a:off x="5418655" y="1363212"/>
              <a:ext cx="469783" cy="406655"/>
            </a:xfrm>
            <a:prstGeom prst="arc">
              <a:avLst>
                <a:gd name="adj1" fmla="val 5424604"/>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4" name="Group 23">
            <a:extLst>
              <a:ext uri="{FF2B5EF4-FFF2-40B4-BE49-F238E27FC236}">
                <a16:creationId xmlns:a16="http://schemas.microsoft.com/office/drawing/2014/main" id="{2AFF0772-787C-83D4-2D3E-9B7702C2FCCD}"/>
              </a:ext>
            </a:extLst>
          </p:cNvPr>
          <p:cNvGrpSpPr/>
          <p:nvPr/>
        </p:nvGrpSpPr>
        <p:grpSpPr>
          <a:xfrm>
            <a:off x="5357769" y="4186212"/>
            <a:ext cx="738231" cy="406655"/>
            <a:chOff x="5418655" y="1363212"/>
            <a:chExt cx="738231" cy="406655"/>
          </a:xfrm>
        </p:grpSpPr>
        <p:sp>
          <p:nvSpPr>
            <p:cNvPr id="25" name="Rectangle 24">
              <a:extLst>
                <a:ext uri="{FF2B5EF4-FFF2-40B4-BE49-F238E27FC236}">
                  <a16:creationId xmlns:a16="http://schemas.microsoft.com/office/drawing/2014/main" id="{9ACFC8F6-E784-BE3E-838E-5BAEA552069C}"/>
                </a:ext>
              </a:extLst>
            </p:cNvPr>
            <p:cNvSpPr/>
            <p:nvPr/>
          </p:nvSpPr>
          <p:spPr>
            <a:xfrm>
              <a:off x="5770993" y="1363212"/>
              <a:ext cx="385893" cy="260058"/>
            </a:xfrm>
            <a:prstGeom prst="rect">
              <a:avLst/>
            </a:prstGeom>
            <a:solidFill>
              <a:schemeClr val="bg1"/>
            </a:solid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Arc 25">
              <a:extLst>
                <a:ext uri="{FF2B5EF4-FFF2-40B4-BE49-F238E27FC236}">
                  <a16:creationId xmlns:a16="http://schemas.microsoft.com/office/drawing/2014/main" id="{5A40C27E-B40E-BA0E-2E88-D6EFEC3A799A}"/>
                </a:ext>
              </a:extLst>
            </p:cNvPr>
            <p:cNvSpPr/>
            <p:nvPr/>
          </p:nvSpPr>
          <p:spPr>
            <a:xfrm>
              <a:off x="5418655" y="1363212"/>
              <a:ext cx="469783" cy="406655"/>
            </a:xfrm>
            <a:prstGeom prst="arc">
              <a:avLst>
                <a:gd name="adj1" fmla="val 5424604"/>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7" name="Group 26">
            <a:extLst>
              <a:ext uri="{FF2B5EF4-FFF2-40B4-BE49-F238E27FC236}">
                <a16:creationId xmlns:a16="http://schemas.microsoft.com/office/drawing/2014/main" id="{C39BD2AD-226C-5B8D-99BB-7B03A5085C57}"/>
              </a:ext>
            </a:extLst>
          </p:cNvPr>
          <p:cNvGrpSpPr/>
          <p:nvPr/>
        </p:nvGrpSpPr>
        <p:grpSpPr>
          <a:xfrm>
            <a:off x="5357769" y="4783876"/>
            <a:ext cx="738231" cy="406655"/>
            <a:chOff x="5418655" y="1363212"/>
            <a:chExt cx="738231" cy="406655"/>
          </a:xfrm>
        </p:grpSpPr>
        <p:sp>
          <p:nvSpPr>
            <p:cNvPr id="28" name="Rectangle 27">
              <a:extLst>
                <a:ext uri="{FF2B5EF4-FFF2-40B4-BE49-F238E27FC236}">
                  <a16:creationId xmlns:a16="http://schemas.microsoft.com/office/drawing/2014/main" id="{587EB98D-10D4-D76D-071D-8CDFC635CA75}"/>
                </a:ext>
              </a:extLst>
            </p:cNvPr>
            <p:cNvSpPr/>
            <p:nvPr/>
          </p:nvSpPr>
          <p:spPr>
            <a:xfrm>
              <a:off x="5770993" y="1363212"/>
              <a:ext cx="385893" cy="260058"/>
            </a:xfrm>
            <a:prstGeom prst="rect">
              <a:avLst/>
            </a:prstGeom>
            <a:solidFill>
              <a:schemeClr val="bg1"/>
            </a:solid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Arc 28">
              <a:extLst>
                <a:ext uri="{FF2B5EF4-FFF2-40B4-BE49-F238E27FC236}">
                  <a16:creationId xmlns:a16="http://schemas.microsoft.com/office/drawing/2014/main" id="{89CCC67C-0D72-A202-F06D-A88C4D79C66B}"/>
                </a:ext>
              </a:extLst>
            </p:cNvPr>
            <p:cNvSpPr/>
            <p:nvPr/>
          </p:nvSpPr>
          <p:spPr>
            <a:xfrm>
              <a:off x="5418655" y="1363212"/>
              <a:ext cx="469783" cy="406655"/>
            </a:xfrm>
            <a:prstGeom prst="arc">
              <a:avLst>
                <a:gd name="adj1" fmla="val 5424604"/>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30" name="Group 29">
            <a:extLst>
              <a:ext uri="{FF2B5EF4-FFF2-40B4-BE49-F238E27FC236}">
                <a16:creationId xmlns:a16="http://schemas.microsoft.com/office/drawing/2014/main" id="{B2A277AE-FEE4-2802-14D8-40D43D75941C}"/>
              </a:ext>
            </a:extLst>
          </p:cNvPr>
          <p:cNvGrpSpPr/>
          <p:nvPr/>
        </p:nvGrpSpPr>
        <p:grpSpPr>
          <a:xfrm>
            <a:off x="5357769" y="5381540"/>
            <a:ext cx="738231" cy="406655"/>
            <a:chOff x="5418655" y="1363212"/>
            <a:chExt cx="738231" cy="406655"/>
          </a:xfrm>
        </p:grpSpPr>
        <p:sp>
          <p:nvSpPr>
            <p:cNvPr id="31" name="Rectangle 30">
              <a:extLst>
                <a:ext uri="{FF2B5EF4-FFF2-40B4-BE49-F238E27FC236}">
                  <a16:creationId xmlns:a16="http://schemas.microsoft.com/office/drawing/2014/main" id="{1ADE7E97-7EF4-AA75-728E-BD397B030A3C}"/>
                </a:ext>
              </a:extLst>
            </p:cNvPr>
            <p:cNvSpPr/>
            <p:nvPr/>
          </p:nvSpPr>
          <p:spPr>
            <a:xfrm>
              <a:off x="5770993" y="1363212"/>
              <a:ext cx="385893" cy="260058"/>
            </a:xfrm>
            <a:prstGeom prst="rect">
              <a:avLst/>
            </a:prstGeom>
            <a:solidFill>
              <a:schemeClr val="bg1"/>
            </a:solid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Arc 31">
              <a:extLst>
                <a:ext uri="{FF2B5EF4-FFF2-40B4-BE49-F238E27FC236}">
                  <a16:creationId xmlns:a16="http://schemas.microsoft.com/office/drawing/2014/main" id="{07B13D40-F3C5-5A36-5D46-0EDF3F39B92F}"/>
                </a:ext>
              </a:extLst>
            </p:cNvPr>
            <p:cNvSpPr/>
            <p:nvPr/>
          </p:nvSpPr>
          <p:spPr>
            <a:xfrm>
              <a:off x="5418655" y="1363212"/>
              <a:ext cx="469783" cy="406655"/>
            </a:xfrm>
            <a:prstGeom prst="arc">
              <a:avLst>
                <a:gd name="adj1" fmla="val 5424604"/>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33" name="Group 32">
            <a:extLst>
              <a:ext uri="{FF2B5EF4-FFF2-40B4-BE49-F238E27FC236}">
                <a16:creationId xmlns:a16="http://schemas.microsoft.com/office/drawing/2014/main" id="{D0D334C6-33D2-9DC3-A5DF-72634BF5C7B4}"/>
              </a:ext>
            </a:extLst>
          </p:cNvPr>
          <p:cNvGrpSpPr/>
          <p:nvPr/>
        </p:nvGrpSpPr>
        <p:grpSpPr>
          <a:xfrm>
            <a:off x="5357769" y="5979204"/>
            <a:ext cx="738231" cy="406655"/>
            <a:chOff x="5418655" y="1363212"/>
            <a:chExt cx="738231" cy="406655"/>
          </a:xfrm>
        </p:grpSpPr>
        <p:sp>
          <p:nvSpPr>
            <p:cNvPr id="34" name="Rectangle 33">
              <a:extLst>
                <a:ext uri="{FF2B5EF4-FFF2-40B4-BE49-F238E27FC236}">
                  <a16:creationId xmlns:a16="http://schemas.microsoft.com/office/drawing/2014/main" id="{7166BCE5-B4DA-2D20-77D3-A136F1779C28}"/>
                </a:ext>
              </a:extLst>
            </p:cNvPr>
            <p:cNvSpPr/>
            <p:nvPr/>
          </p:nvSpPr>
          <p:spPr>
            <a:xfrm>
              <a:off x="5770993" y="1363212"/>
              <a:ext cx="385893" cy="260058"/>
            </a:xfrm>
            <a:prstGeom prst="rect">
              <a:avLst/>
            </a:prstGeom>
            <a:solidFill>
              <a:schemeClr val="bg1"/>
            </a:solid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Arc 34">
              <a:extLst>
                <a:ext uri="{FF2B5EF4-FFF2-40B4-BE49-F238E27FC236}">
                  <a16:creationId xmlns:a16="http://schemas.microsoft.com/office/drawing/2014/main" id="{15C54C2A-9651-F04A-6CB3-1629C57028CD}"/>
                </a:ext>
              </a:extLst>
            </p:cNvPr>
            <p:cNvSpPr/>
            <p:nvPr/>
          </p:nvSpPr>
          <p:spPr>
            <a:xfrm>
              <a:off x="5418655" y="1363212"/>
              <a:ext cx="469783" cy="406655"/>
            </a:xfrm>
            <a:prstGeom prst="arc">
              <a:avLst>
                <a:gd name="adj1" fmla="val 5424604"/>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Tree>
    <p:extLst>
      <p:ext uri="{BB962C8B-B14F-4D97-AF65-F5344CB8AC3E}">
        <p14:creationId xmlns:p14="http://schemas.microsoft.com/office/powerpoint/2010/main" val="5205150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9F28E9E9-9A8C-C7C4-F8D3-CA98250DE2A3}"/>
              </a:ext>
            </a:extLst>
          </p:cNvPr>
          <p:cNvSpPr/>
          <p:nvPr/>
        </p:nvSpPr>
        <p:spPr>
          <a:xfrm>
            <a:off x="5576647" y="834704"/>
            <a:ext cx="4648133" cy="5763237"/>
          </a:xfrm>
          <a:custGeom>
            <a:avLst/>
            <a:gdLst>
              <a:gd name="connsiteX0" fmla="*/ 0 w 4648133"/>
              <a:gd name="connsiteY0" fmla="*/ 0 h 5763237"/>
              <a:gd name="connsiteX1" fmla="*/ 4230080 w 4648133"/>
              <a:gd name="connsiteY1" fmla="*/ 0 h 5763237"/>
              <a:gd name="connsiteX2" fmla="*/ 4648133 w 4648133"/>
              <a:gd name="connsiteY2" fmla="*/ 418053 h 5763237"/>
              <a:gd name="connsiteX3" fmla="*/ 4648133 w 4648133"/>
              <a:gd name="connsiteY3" fmla="*/ 5345184 h 5763237"/>
              <a:gd name="connsiteX4" fmla="*/ 4230080 w 4648133"/>
              <a:gd name="connsiteY4" fmla="*/ 5763237 h 5763237"/>
              <a:gd name="connsiteX5" fmla="*/ 0 w 4648133"/>
              <a:gd name="connsiteY5" fmla="*/ 5763237 h 5763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8133" h="5763237">
                <a:moveTo>
                  <a:pt x="0" y="0"/>
                </a:moveTo>
                <a:lnTo>
                  <a:pt x="4230080" y="0"/>
                </a:lnTo>
                <a:cubicBezTo>
                  <a:pt x="4460964" y="0"/>
                  <a:pt x="4648133" y="187169"/>
                  <a:pt x="4648133" y="418053"/>
                </a:cubicBezTo>
                <a:lnTo>
                  <a:pt x="4648133" y="5345184"/>
                </a:lnTo>
                <a:cubicBezTo>
                  <a:pt x="4648133" y="5576068"/>
                  <a:pt x="4460964" y="5763237"/>
                  <a:pt x="4230080" y="5763237"/>
                </a:cubicBezTo>
                <a:lnTo>
                  <a:pt x="0" y="5763237"/>
                </a:lnTo>
                <a:close/>
              </a:path>
            </a:pathLst>
          </a:custGeom>
          <a:blipFill>
            <a:blip r:embed="rId2"/>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Freeform: Shape 1">
            <a:extLst>
              <a:ext uri="{FF2B5EF4-FFF2-40B4-BE49-F238E27FC236}">
                <a16:creationId xmlns:a16="http://schemas.microsoft.com/office/drawing/2014/main" id="{D4715651-8054-C5FC-81FD-75D3F123093E}"/>
              </a:ext>
            </a:extLst>
          </p:cNvPr>
          <p:cNvSpPr/>
          <p:nvPr/>
        </p:nvSpPr>
        <p:spPr>
          <a:xfrm flipH="1" flipV="1">
            <a:off x="859235" y="888171"/>
            <a:ext cx="4648133" cy="5763237"/>
          </a:xfrm>
          <a:custGeom>
            <a:avLst/>
            <a:gdLst>
              <a:gd name="connsiteX0" fmla="*/ 0 w 4648133"/>
              <a:gd name="connsiteY0" fmla="*/ 0 h 5763237"/>
              <a:gd name="connsiteX1" fmla="*/ 4230080 w 4648133"/>
              <a:gd name="connsiteY1" fmla="*/ 0 h 5763237"/>
              <a:gd name="connsiteX2" fmla="*/ 4648133 w 4648133"/>
              <a:gd name="connsiteY2" fmla="*/ 418053 h 5763237"/>
              <a:gd name="connsiteX3" fmla="*/ 4648133 w 4648133"/>
              <a:gd name="connsiteY3" fmla="*/ 5345184 h 5763237"/>
              <a:gd name="connsiteX4" fmla="*/ 4230080 w 4648133"/>
              <a:gd name="connsiteY4" fmla="*/ 5763237 h 5763237"/>
              <a:gd name="connsiteX5" fmla="*/ 0 w 4648133"/>
              <a:gd name="connsiteY5" fmla="*/ 5763237 h 5763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8133" h="5763237">
                <a:moveTo>
                  <a:pt x="0" y="0"/>
                </a:moveTo>
                <a:lnTo>
                  <a:pt x="4230080" y="0"/>
                </a:lnTo>
                <a:cubicBezTo>
                  <a:pt x="4460964" y="0"/>
                  <a:pt x="4648133" y="187169"/>
                  <a:pt x="4648133" y="418053"/>
                </a:cubicBezTo>
                <a:lnTo>
                  <a:pt x="4648133" y="5345184"/>
                </a:lnTo>
                <a:cubicBezTo>
                  <a:pt x="4648133" y="5576068"/>
                  <a:pt x="4460964" y="5763237"/>
                  <a:pt x="4230080" y="5763237"/>
                </a:cubicBezTo>
                <a:lnTo>
                  <a:pt x="0" y="5763237"/>
                </a:lnTo>
                <a:close/>
              </a:path>
            </a:pathLst>
          </a:custGeom>
          <a:blipFill>
            <a:blip r:embed="rId2"/>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0" name="Rectangle 49">
            <a:extLst>
              <a:ext uri="{FF2B5EF4-FFF2-40B4-BE49-F238E27FC236}">
                <a16:creationId xmlns:a16="http://schemas.microsoft.com/office/drawing/2014/main" id="{971C843D-CD6B-2320-DC63-04348E82EC3A}"/>
              </a:ext>
            </a:extLst>
          </p:cNvPr>
          <p:cNvSpPr/>
          <p:nvPr/>
        </p:nvSpPr>
        <p:spPr>
          <a:xfrm>
            <a:off x="5628216" y="1098959"/>
            <a:ext cx="4343067" cy="514296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FD721E14-0872-6B7F-4CB8-6E3CE3D2F46C}"/>
              </a:ext>
            </a:extLst>
          </p:cNvPr>
          <p:cNvSpPr/>
          <p:nvPr/>
        </p:nvSpPr>
        <p:spPr>
          <a:xfrm>
            <a:off x="1131871" y="1098959"/>
            <a:ext cx="4343067" cy="514296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vi-VN" sz="1800" b="1" kern="100" dirty="0">
                <a:effectLst/>
                <a:latin typeface="Times New Roman" panose="02020603050405020304" pitchFamily="18" charset="0"/>
                <a:ea typeface="Calibri" panose="020F0502020204030204" pitchFamily="34" charset="0"/>
                <a:cs typeface="Times New Roman" panose="02020603050405020304" pitchFamily="18" charset="0"/>
              </a:rPr>
              <a:t>MTXQ : TÌM HIỂU VỀ MỘT SỐ HIỆN TƯỢNG TỰ NHIÊ</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128" name="Group 127">
            <a:extLst>
              <a:ext uri="{FF2B5EF4-FFF2-40B4-BE49-F238E27FC236}">
                <a16:creationId xmlns:a16="http://schemas.microsoft.com/office/drawing/2014/main" id="{FA6A0204-E18F-DBAF-E9FE-FD77F83E4AE1}"/>
              </a:ext>
            </a:extLst>
          </p:cNvPr>
          <p:cNvGrpSpPr/>
          <p:nvPr/>
        </p:nvGrpSpPr>
        <p:grpSpPr>
          <a:xfrm>
            <a:off x="6380463" y="1426124"/>
            <a:ext cx="3333988" cy="1830476"/>
            <a:chOff x="6380463" y="1426123"/>
            <a:chExt cx="3333988" cy="4381539"/>
          </a:xfrm>
        </p:grpSpPr>
        <p:sp>
          <p:nvSpPr>
            <p:cNvPr id="36" name="TextBox 35">
              <a:extLst>
                <a:ext uri="{FF2B5EF4-FFF2-40B4-BE49-F238E27FC236}">
                  <a16:creationId xmlns:a16="http://schemas.microsoft.com/office/drawing/2014/main" id="{C1B2C83A-B635-F38D-8DDF-56441564B90A}"/>
                </a:ext>
              </a:extLst>
            </p:cNvPr>
            <p:cNvSpPr txBox="1"/>
            <p:nvPr/>
          </p:nvSpPr>
          <p:spPr>
            <a:xfrm>
              <a:off x="6604233" y="2639105"/>
              <a:ext cx="3017940" cy="830997"/>
            </a:xfrm>
            <a:prstGeom prst="rect">
              <a:avLst/>
            </a:prstGeom>
            <a:noFill/>
          </p:spPr>
          <p:txBody>
            <a:bodyPr wrap="square" rtlCol="0">
              <a:spAutoFit/>
            </a:bodyPr>
            <a:lstStyle/>
            <a:p>
              <a:endParaRPr lang="en-US" sz="4800" dirty="0">
                <a:latin typeface="+mj-lt"/>
              </a:endParaRPr>
            </a:p>
          </p:txBody>
        </p:sp>
        <p:cxnSp>
          <p:nvCxnSpPr>
            <p:cNvPr id="73" name="Straight Connector 72">
              <a:extLst>
                <a:ext uri="{FF2B5EF4-FFF2-40B4-BE49-F238E27FC236}">
                  <a16:creationId xmlns:a16="http://schemas.microsoft.com/office/drawing/2014/main" id="{C723D685-388E-2664-DD77-E3B011144174}"/>
                </a:ext>
              </a:extLst>
            </p:cNvPr>
            <p:cNvCxnSpPr/>
            <p:nvPr/>
          </p:nvCxnSpPr>
          <p:spPr>
            <a:xfrm>
              <a:off x="6380463" y="1426123"/>
              <a:ext cx="3333988"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4C799611-8844-32E1-B48F-F361B08EB893}"/>
                </a:ext>
              </a:extLst>
            </p:cNvPr>
            <p:cNvCxnSpPr/>
            <p:nvPr/>
          </p:nvCxnSpPr>
          <p:spPr>
            <a:xfrm>
              <a:off x="6380463" y="1728626"/>
              <a:ext cx="3333988"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4AFA3A34-4EF7-17F1-93C1-0607A97ABAAF}"/>
                </a:ext>
              </a:extLst>
            </p:cNvPr>
            <p:cNvCxnSpPr/>
            <p:nvPr/>
          </p:nvCxnSpPr>
          <p:spPr>
            <a:xfrm>
              <a:off x="6380463" y="2042398"/>
              <a:ext cx="3333988"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C7C28948-26CF-FB85-3913-CC2975793AA8}"/>
                </a:ext>
              </a:extLst>
            </p:cNvPr>
            <p:cNvCxnSpPr/>
            <p:nvPr/>
          </p:nvCxnSpPr>
          <p:spPr>
            <a:xfrm>
              <a:off x="6380463" y="2356170"/>
              <a:ext cx="3333988"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6AAA33DA-534E-EAF8-F815-9C216FA14DCF}"/>
                </a:ext>
              </a:extLst>
            </p:cNvPr>
            <p:cNvCxnSpPr/>
            <p:nvPr/>
          </p:nvCxnSpPr>
          <p:spPr>
            <a:xfrm>
              <a:off x="6380463" y="2669942"/>
              <a:ext cx="3333988"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4C75E063-8C4E-5F3E-CFF5-C4E6556C24FC}"/>
                </a:ext>
              </a:extLst>
            </p:cNvPr>
            <p:cNvCxnSpPr/>
            <p:nvPr/>
          </p:nvCxnSpPr>
          <p:spPr>
            <a:xfrm>
              <a:off x="6380463" y="2983714"/>
              <a:ext cx="3333988"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F35EFEE7-D90A-4E34-29FD-15BE4F4B3EAB}"/>
                </a:ext>
              </a:extLst>
            </p:cNvPr>
            <p:cNvCxnSpPr/>
            <p:nvPr/>
          </p:nvCxnSpPr>
          <p:spPr>
            <a:xfrm>
              <a:off x="6380463" y="3297486"/>
              <a:ext cx="3333988"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BE95C916-042A-7C3D-E97C-6737AD5D7A33}"/>
                </a:ext>
              </a:extLst>
            </p:cNvPr>
            <p:cNvCxnSpPr/>
            <p:nvPr/>
          </p:nvCxnSpPr>
          <p:spPr>
            <a:xfrm>
              <a:off x="6380463" y="3611258"/>
              <a:ext cx="3333988"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383D1A8B-5864-0BE6-3E3D-9FD03E4DE0C8}"/>
                </a:ext>
              </a:extLst>
            </p:cNvPr>
            <p:cNvCxnSpPr/>
            <p:nvPr/>
          </p:nvCxnSpPr>
          <p:spPr>
            <a:xfrm>
              <a:off x="6380463" y="3925030"/>
              <a:ext cx="3333988"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42BAA5FD-750D-A711-49D7-89AB1B50C74F}"/>
                </a:ext>
              </a:extLst>
            </p:cNvPr>
            <p:cNvCxnSpPr/>
            <p:nvPr/>
          </p:nvCxnSpPr>
          <p:spPr>
            <a:xfrm>
              <a:off x="6380463" y="4238802"/>
              <a:ext cx="3333988"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451661AA-90F6-9483-FA40-0C7AB9942E38}"/>
                </a:ext>
              </a:extLst>
            </p:cNvPr>
            <p:cNvCxnSpPr/>
            <p:nvPr/>
          </p:nvCxnSpPr>
          <p:spPr>
            <a:xfrm>
              <a:off x="6380463" y="4552574"/>
              <a:ext cx="3333988"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CE16B0DA-EB60-D43B-882D-1D27A144018B}"/>
                </a:ext>
              </a:extLst>
            </p:cNvPr>
            <p:cNvCxnSpPr/>
            <p:nvPr/>
          </p:nvCxnSpPr>
          <p:spPr>
            <a:xfrm>
              <a:off x="6380463" y="4866346"/>
              <a:ext cx="3333988"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0875D8DF-4E56-E3CB-7E40-A729EEEA22C6}"/>
                </a:ext>
              </a:extLst>
            </p:cNvPr>
            <p:cNvCxnSpPr/>
            <p:nvPr/>
          </p:nvCxnSpPr>
          <p:spPr>
            <a:xfrm>
              <a:off x="6380463" y="5180118"/>
              <a:ext cx="3333988"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6D38FF62-6A9F-501C-4156-96BA86F4CF99}"/>
                </a:ext>
              </a:extLst>
            </p:cNvPr>
            <p:cNvCxnSpPr/>
            <p:nvPr/>
          </p:nvCxnSpPr>
          <p:spPr>
            <a:xfrm>
              <a:off x="6380463" y="5493890"/>
              <a:ext cx="3333988"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D4AD9C4D-30C5-CDA2-BF7D-7D3F3B0BD693}"/>
                </a:ext>
              </a:extLst>
            </p:cNvPr>
            <p:cNvCxnSpPr/>
            <p:nvPr/>
          </p:nvCxnSpPr>
          <p:spPr>
            <a:xfrm>
              <a:off x="6380463" y="5807662"/>
              <a:ext cx="3333988"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grpSp>
        <p:nvGrpSpPr>
          <p:cNvPr id="49" name="Group 48">
            <a:extLst>
              <a:ext uri="{FF2B5EF4-FFF2-40B4-BE49-F238E27FC236}">
                <a16:creationId xmlns:a16="http://schemas.microsoft.com/office/drawing/2014/main" id="{8C1A0B1F-ED40-26FF-8281-69A4BBD48C87}"/>
              </a:ext>
            </a:extLst>
          </p:cNvPr>
          <p:cNvGrpSpPr/>
          <p:nvPr/>
        </p:nvGrpSpPr>
        <p:grpSpPr>
          <a:xfrm>
            <a:off x="5031313" y="1098959"/>
            <a:ext cx="1046968" cy="5235048"/>
            <a:chOff x="5031313" y="1098959"/>
            <a:chExt cx="1046968" cy="5235048"/>
          </a:xfrm>
        </p:grpSpPr>
        <p:sp>
          <p:nvSpPr>
            <p:cNvPr id="7" name="Rectangle 6">
              <a:extLst>
                <a:ext uri="{FF2B5EF4-FFF2-40B4-BE49-F238E27FC236}">
                  <a16:creationId xmlns:a16="http://schemas.microsoft.com/office/drawing/2014/main" id="{CEA75524-BFFA-5C95-A2D6-42EDBA29BF85}"/>
                </a:ext>
              </a:extLst>
            </p:cNvPr>
            <p:cNvSpPr/>
            <p:nvPr/>
          </p:nvSpPr>
          <p:spPr>
            <a:xfrm>
              <a:off x="5692388" y="1203101"/>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8C4BADA4-4930-1ADF-1D13-8840E270E1B7}"/>
                </a:ext>
              </a:extLst>
            </p:cNvPr>
            <p:cNvSpPr/>
            <p:nvPr/>
          </p:nvSpPr>
          <p:spPr>
            <a:xfrm>
              <a:off x="5692388" y="1805328"/>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10F6CFC-7647-9545-1C66-273288FD4CA3}"/>
                </a:ext>
              </a:extLst>
            </p:cNvPr>
            <p:cNvSpPr/>
            <p:nvPr/>
          </p:nvSpPr>
          <p:spPr>
            <a:xfrm>
              <a:off x="5692388" y="2421603"/>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46194BF5-353E-1D2C-F0DD-019613CDEE57}"/>
                </a:ext>
              </a:extLst>
            </p:cNvPr>
            <p:cNvSpPr/>
            <p:nvPr/>
          </p:nvSpPr>
          <p:spPr>
            <a:xfrm>
              <a:off x="5692388" y="3019529"/>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D58072CA-3D74-3546-C9A6-055D26F12FEE}"/>
                </a:ext>
              </a:extLst>
            </p:cNvPr>
            <p:cNvSpPr/>
            <p:nvPr/>
          </p:nvSpPr>
          <p:spPr>
            <a:xfrm>
              <a:off x="5692388" y="3621756"/>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9ACFC8F6-E784-BE3E-838E-5BAEA552069C}"/>
                </a:ext>
              </a:extLst>
            </p:cNvPr>
            <p:cNvSpPr/>
            <p:nvPr/>
          </p:nvSpPr>
          <p:spPr>
            <a:xfrm>
              <a:off x="5692388" y="4221673"/>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587EB98D-10D4-D76D-071D-8CDFC635CA75}"/>
                </a:ext>
              </a:extLst>
            </p:cNvPr>
            <p:cNvSpPr/>
            <p:nvPr/>
          </p:nvSpPr>
          <p:spPr>
            <a:xfrm>
              <a:off x="5692388" y="4819337"/>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1ADE7E97-7EF4-AA75-728E-BD397B030A3C}"/>
                </a:ext>
              </a:extLst>
            </p:cNvPr>
            <p:cNvSpPr/>
            <p:nvPr/>
          </p:nvSpPr>
          <p:spPr>
            <a:xfrm>
              <a:off x="5692388" y="5417001"/>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vi-VN" dirty="0"/>
                <a:t> </a:t>
              </a:r>
              <a:endParaRPr lang="en-US" dirty="0"/>
            </a:p>
          </p:txBody>
        </p:sp>
        <p:sp>
          <p:nvSpPr>
            <p:cNvPr id="34" name="Rectangle 33">
              <a:extLst>
                <a:ext uri="{FF2B5EF4-FFF2-40B4-BE49-F238E27FC236}">
                  <a16:creationId xmlns:a16="http://schemas.microsoft.com/office/drawing/2014/main" id="{7166BCE5-B4DA-2D20-77D3-A136F1779C28}"/>
                </a:ext>
              </a:extLst>
            </p:cNvPr>
            <p:cNvSpPr/>
            <p:nvPr/>
          </p:nvSpPr>
          <p:spPr>
            <a:xfrm>
              <a:off x="5692388" y="6014665"/>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8D68798D-5296-9DB2-5604-204CC7BD065A}"/>
                </a:ext>
              </a:extLst>
            </p:cNvPr>
            <p:cNvSpPr/>
            <p:nvPr/>
          </p:nvSpPr>
          <p:spPr>
            <a:xfrm>
              <a:off x="5038905" y="1166065"/>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53BB3CF8-1BD3-4FD0-2845-653CF4F2F879}"/>
                </a:ext>
              </a:extLst>
            </p:cNvPr>
            <p:cNvSpPr/>
            <p:nvPr/>
          </p:nvSpPr>
          <p:spPr>
            <a:xfrm>
              <a:off x="5038905" y="1782340"/>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54EB903E-20EA-EF8B-A7C9-C092DBC5520E}"/>
                </a:ext>
              </a:extLst>
            </p:cNvPr>
            <p:cNvSpPr/>
            <p:nvPr/>
          </p:nvSpPr>
          <p:spPr>
            <a:xfrm>
              <a:off x="5038905" y="2398615"/>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773ABAD-3E6A-DDDC-8442-35ABE18CB28C}"/>
                </a:ext>
              </a:extLst>
            </p:cNvPr>
            <p:cNvSpPr/>
            <p:nvPr/>
          </p:nvSpPr>
          <p:spPr>
            <a:xfrm>
              <a:off x="5038905" y="2996541"/>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A04B9F0-0220-C6F6-83EC-61C5DED7475C}"/>
                </a:ext>
              </a:extLst>
            </p:cNvPr>
            <p:cNvSpPr/>
            <p:nvPr/>
          </p:nvSpPr>
          <p:spPr>
            <a:xfrm>
              <a:off x="5038905" y="3598768"/>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AEE34078-D162-21C2-BF0D-F7C3C2AA9186}"/>
                </a:ext>
              </a:extLst>
            </p:cNvPr>
            <p:cNvSpPr/>
            <p:nvPr/>
          </p:nvSpPr>
          <p:spPr>
            <a:xfrm>
              <a:off x="5031313" y="4240200"/>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2250AB9B-DF0F-F411-2D54-4DDB37198718}"/>
                </a:ext>
              </a:extLst>
            </p:cNvPr>
            <p:cNvSpPr/>
            <p:nvPr/>
          </p:nvSpPr>
          <p:spPr>
            <a:xfrm>
              <a:off x="5031313" y="4796349"/>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751232DC-EF00-C1F2-303C-DFEAE287B8DE}"/>
                </a:ext>
              </a:extLst>
            </p:cNvPr>
            <p:cNvSpPr/>
            <p:nvPr/>
          </p:nvSpPr>
          <p:spPr>
            <a:xfrm>
              <a:off x="5038905" y="5422483"/>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2365E806-87E9-3549-8840-FF774C7D05F3}"/>
                </a:ext>
              </a:extLst>
            </p:cNvPr>
            <p:cNvSpPr/>
            <p:nvPr/>
          </p:nvSpPr>
          <p:spPr>
            <a:xfrm>
              <a:off x="5031313" y="6014665"/>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Arc 7">
              <a:extLst>
                <a:ext uri="{FF2B5EF4-FFF2-40B4-BE49-F238E27FC236}">
                  <a16:creationId xmlns:a16="http://schemas.microsoft.com/office/drawing/2014/main" id="{FE2B4D79-66CE-4FC8-32F2-DC48B4246C56}"/>
                </a:ext>
              </a:extLst>
            </p:cNvPr>
            <p:cNvSpPr/>
            <p:nvPr/>
          </p:nvSpPr>
          <p:spPr>
            <a:xfrm>
              <a:off x="5234731" y="1098959"/>
              <a:ext cx="576808" cy="418720"/>
            </a:xfrm>
            <a:prstGeom prst="arc">
              <a:avLst>
                <a:gd name="adj1" fmla="val 10564540"/>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Arc 40">
              <a:extLst>
                <a:ext uri="{FF2B5EF4-FFF2-40B4-BE49-F238E27FC236}">
                  <a16:creationId xmlns:a16="http://schemas.microsoft.com/office/drawing/2014/main" id="{F1C923C2-7284-C66A-0598-FB2CE941344D}"/>
                </a:ext>
              </a:extLst>
            </p:cNvPr>
            <p:cNvSpPr/>
            <p:nvPr/>
          </p:nvSpPr>
          <p:spPr>
            <a:xfrm>
              <a:off x="5234731" y="1744282"/>
              <a:ext cx="576808" cy="418720"/>
            </a:xfrm>
            <a:prstGeom prst="arc">
              <a:avLst>
                <a:gd name="adj1" fmla="val 10564540"/>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Arc 41">
              <a:extLst>
                <a:ext uri="{FF2B5EF4-FFF2-40B4-BE49-F238E27FC236}">
                  <a16:creationId xmlns:a16="http://schemas.microsoft.com/office/drawing/2014/main" id="{5102D73B-932A-B005-F351-343DD9726024}"/>
                </a:ext>
              </a:extLst>
            </p:cNvPr>
            <p:cNvSpPr/>
            <p:nvPr/>
          </p:nvSpPr>
          <p:spPr>
            <a:xfrm>
              <a:off x="5234731" y="2308052"/>
              <a:ext cx="576808" cy="418720"/>
            </a:xfrm>
            <a:prstGeom prst="arc">
              <a:avLst>
                <a:gd name="adj1" fmla="val 10564540"/>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Arc 42">
              <a:extLst>
                <a:ext uri="{FF2B5EF4-FFF2-40B4-BE49-F238E27FC236}">
                  <a16:creationId xmlns:a16="http://schemas.microsoft.com/office/drawing/2014/main" id="{16BD1ACE-F218-4314-9156-9E245BAD6411}"/>
                </a:ext>
              </a:extLst>
            </p:cNvPr>
            <p:cNvSpPr/>
            <p:nvPr/>
          </p:nvSpPr>
          <p:spPr>
            <a:xfrm>
              <a:off x="5234731" y="2893370"/>
              <a:ext cx="576808" cy="418720"/>
            </a:xfrm>
            <a:prstGeom prst="arc">
              <a:avLst>
                <a:gd name="adj1" fmla="val 10564540"/>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4" name="Arc 43">
              <a:extLst>
                <a:ext uri="{FF2B5EF4-FFF2-40B4-BE49-F238E27FC236}">
                  <a16:creationId xmlns:a16="http://schemas.microsoft.com/office/drawing/2014/main" id="{A85DB9A8-9AC5-CCF9-8564-898C6FDAE53E}"/>
                </a:ext>
              </a:extLst>
            </p:cNvPr>
            <p:cNvSpPr/>
            <p:nvPr/>
          </p:nvSpPr>
          <p:spPr>
            <a:xfrm>
              <a:off x="5234731" y="3560430"/>
              <a:ext cx="576808" cy="418720"/>
            </a:xfrm>
            <a:prstGeom prst="arc">
              <a:avLst>
                <a:gd name="adj1" fmla="val 10564540"/>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Arc 44">
              <a:extLst>
                <a:ext uri="{FF2B5EF4-FFF2-40B4-BE49-F238E27FC236}">
                  <a16:creationId xmlns:a16="http://schemas.microsoft.com/office/drawing/2014/main" id="{26F89CA7-F633-FF69-9095-51823C3003E2}"/>
                </a:ext>
              </a:extLst>
            </p:cNvPr>
            <p:cNvSpPr/>
            <p:nvPr/>
          </p:nvSpPr>
          <p:spPr>
            <a:xfrm>
              <a:off x="5234731" y="4111959"/>
              <a:ext cx="576808" cy="418720"/>
            </a:xfrm>
            <a:prstGeom prst="arc">
              <a:avLst>
                <a:gd name="adj1" fmla="val 10564540"/>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Arc 45">
              <a:extLst>
                <a:ext uri="{FF2B5EF4-FFF2-40B4-BE49-F238E27FC236}">
                  <a16:creationId xmlns:a16="http://schemas.microsoft.com/office/drawing/2014/main" id="{5090CAEA-5D2B-ED8C-6A42-E6A3AD43F673}"/>
                </a:ext>
              </a:extLst>
            </p:cNvPr>
            <p:cNvSpPr/>
            <p:nvPr/>
          </p:nvSpPr>
          <p:spPr>
            <a:xfrm>
              <a:off x="5234731" y="4701330"/>
              <a:ext cx="576808" cy="418720"/>
            </a:xfrm>
            <a:prstGeom prst="arc">
              <a:avLst>
                <a:gd name="adj1" fmla="val 10564540"/>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Arc 46">
              <a:extLst>
                <a:ext uri="{FF2B5EF4-FFF2-40B4-BE49-F238E27FC236}">
                  <a16:creationId xmlns:a16="http://schemas.microsoft.com/office/drawing/2014/main" id="{398DB1E3-62CF-4CE3-5376-EA4FFD15E3B2}"/>
                </a:ext>
              </a:extLst>
            </p:cNvPr>
            <p:cNvSpPr/>
            <p:nvPr/>
          </p:nvSpPr>
          <p:spPr>
            <a:xfrm>
              <a:off x="5234731" y="5303557"/>
              <a:ext cx="576808" cy="418720"/>
            </a:xfrm>
            <a:prstGeom prst="arc">
              <a:avLst>
                <a:gd name="adj1" fmla="val 10564540"/>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Arc 47">
              <a:extLst>
                <a:ext uri="{FF2B5EF4-FFF2-40B4-BE49-F238E27FC236}">
                  <a16:creationId xmlns:a16="http://schemas.microsoft.com/office/drawing/2014/main" id="{B37DD636-BCBF-FD39-BC30-502FBA99EE9B}"/>
                </a:ext>
              </a:extLst>
            </p:cNvPr>
            <p:cNvSpPr/>
            <p:nvPr/>
          </p:nvSpPr>
          <p:spPr>
            <a:xfrm>
              <a:off x="5234731" y="5915287"/>
              <a:ext cx="576808" cy="418720"/>
            </a:xfrm>
            <a:prstGeom prst="arc">
              <a:avLst>
                <a:gd name="adj1" fmla="val 10564540"/>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29" name="Group 128">
            <a:extLst>
              <a:ext uri="{FF2B5EF4-FFF2-40B4-BE49-F238E27FC236}">
                <a16:creationId xmlns:a16="http://schemas.microsoft.com/office/drawing/2014/main" id="{D12B8466-D259-2673-5135-D1FC5937A915}"/>
              </a:ext>
            </a:extLst>
          </p:cNvPr>
          <p:cNvGrpSpPr/>
          <p:nvPr/>
        </p:nvGrpSpPr>
        <p:grpSpPr>
          <a:xfrm>
            <a:off x="1145903" y="1098959"/>
            <a:ext cx="3956361" cy="4781390"/>
            <a:chOff x="1381328" y="1426123"/>
            <a:chExt cx="3365770" cy="4454226"/>
          </a:xfrm>
        </p:grpSpPr>
        <p:cxnSp>
          <p:nvCxnSpPr>
            <p:cNvPr id="110" name="Straight Connector 109">
              <a:extLst>
                <a:ext uri="{FF2B5EF4-FFF2-40B4-BE49-F238E27FC236}">
                  <a16:creationId xmlns:a16="http://schemas.microsoft.com/office/drawing/2014/main" id="{0E352D48-DAF1-B391-3734-9AC73F76B4D8}"/>
                </a:ext>
              </a:extLst>
            </p:cNvPr>
            <p:cNvCxnSpPr>
              <a:cxnSpLocks/>
            </p:cNvCxnSpPr>
            <p:nvPr/>
          </p:nvCxnSpPr>
          <p:spPr>
            <a:xfrm>
              <a:off x="1381328" y="1426123"/>
              <a:ext cx="336577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ED3EBC1C-7588-DE63-FC34-437542ED8E21}"/>
                </a:ext>
              </a:extLst>
            </p:cNvPr>
            <p:cNvCxnSpPr>
              <a:cxnSpLocks/>
            </p:cNvCxnSpPr>
            <p:nvPr/>
          </p:nvCxnSpPr>
          <p:spPr>
            <a:xfrm>
              <a:off x="1381328" y="1744282"/>
              <a:ext cx="336577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3259C915-DB01-7020-8FA8-3973FBB26FB4}"/>
                </a:ext>
              </a:extLst>
            </p:cNvPr>
            <p:cNvCxnSpPr>
              <a:cxnSpLocks/>
            </p:cNvCxnSpPr>
            <p:nvPr/>
          </p:nvCxnSpPr>
          <p:spPr>
            <a:xfrm>
              <a:off x="1381328" y="2062441"/>
              <a:ext cx="336577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B023723C-FEC6-7900-0942-9EF463FADCC0}"/>
                </a:ext>
              </a:extLst>
            </p:cNvPr>
            <p:cNvCxnSpPr>
              <a:cxnSpLocks/>
            </p:cNvCxnSpPr>
            <p:nvPr/>
          </p:nvCxnSpPr>
          <p:spPr>
            <a:xfrm>
              <a:off x="1381328" y="2380600"/>
              <a:ext cx="336577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237E7A66-DF89-7876-1B44-F711E74A7D18}"/>
                </a:ext>
              </a:extLst>
            </p:cNvPr>
            <p:cNvCxnSpPr>
              <a:cxnSpLocks/>
            </p:cNvCxnSpPr>
            <p:nvPr/>
          </p:nvCxnSpPr>
          <p:spPr>
            <a:xfrm>
              <a:off x="1381328" y="2698759"/>
              <a:ext cx="336577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971889D8-3E22-BA7A-C1AC-9326B5E5E8E8}"/>
                </a:ext>
              </a:extLst>
            </p:cNvPr>
            <p:cNvCxnSpPr>
              <a:cxnSpLocks/>
            </p:cNvCxnSpPr>
            <p:nvPr/>
          </p:nvCxnSpPr>
          <p:spPr>
            <a:xfrm>
              <a:off x="1381328" y="3016918"/>
              <a:ext cx="336577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406B4C94-FDA2-C250-98AA-E74975F1CF23}"/>
                </a:ext>
              </a:extLst>
            </p:cNvPr>
            <p:cNvCxnSpPr>
              <a:cxnSpLocks/>
            </p:cNvCxnSpPr>
            <p:nvPr/>
          </p:nvCxnSpPr>
          <p:spPr>
            <a:xfrm>
              <a:off x="1381328" y="3335077"/>
              <a:ext cx="336577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44DE45C6-DA50-4B76-AA9C-3570BA8754BD}"/>
                </a:ext>
              </a:extLst>
            </p:cNvPr>
            <p:cNvCxnSpPr>
              <a:cxnSpLocks/>
            </p:cNvCxnSpPr>
            <p:nvPr/>
          </p:nvCxnSpPr>
          <p:spPr>
            <a:xfrm>
              <a:off x="1381328" y="3653236"/>
              <a:ext cx="336577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52021CD1-C646-C51F-B597-3DB761435A6E}"/>
                </a:ext>
              </a:extLst>
            </p:cNvPr>
            <p:cNvCxnSpPr>
              <a:cxnSpLocks/>
            </p:cNvCxnSpPr>
            <p:nvPr/>
          </p:nvCxnSpPr>
          <p:spPr>
            <a:xfrm>
              <a:off x="1381328" y="3971395"/>
              <a:ext cx="336577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CFB0183C-E94B-7FC3-4EF8-AF60C153359F}"/>
                </a:ext>
              </a:extLst>
            </p:cNvPr>
            <p:cNvCxnSpPr>
              <a:cxnSpLocks/>
            </p:cNvCxnSpPr>
            <p:nvPr/>
          </p:nvCxnSpPr>
          <p:spPr>
            <a:xfrm>
              <a:off x="1381328" y="4289554"/>
              <a:ext cx="336577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663FDD02-7743-C7D1-7ADF-F8A52341FAD5}"/>
                </a:ext>
              </a:extLst>
            </p:cNvPr>
            <p:cNvCxnSpPr>
              <a:cxnSpLocks/>
            </p:cNvCxnSpPr>
            <p:nvPr/>
          </p:nvCxnSpPr>
          <p:spPr>
            <a:xfrm>
              <a:off x="1381328" y="4607713"/>
              <a:ext cx="336577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EEBC897A-2FED-7EEC-209C-83A8C57AF30B}"/>
                </a:ext>
              </a:extLst>
            </p:cNvPr>
            <p:cNvCxnSpPr>
              <a:cxnSpLocks/>
            </p:cNvCxnSpPr>
            <p:nvPr/>
          </p:nvCxnSpPr>
          <p:spPr>
            <a:xfrm>
              <a:off x="1381328" y="4925872"/>
              <a:ext cx="336577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a:extLst>
                <a:ext uri="{FF2B5EF4-FFF2-40B4-BE49-F238E27FC236}">
                  <a16:creationId xmlns:a16="http://schemas.microsoft.com/office/drawing/2014/main" id="{3D68DA65-3886-2A66-DB3C-5BE99C770A2E}"/>
                </a:ext>
              </a:extLst>
            </p:cNvPr>
            <p:cNvCxnSpPr>
              <a:cxnSpLocks/>
            </p:cNvCxnSpPr>
            <p:nvPr/>
          </p:nvCxnSpPr>
          <p:spPr>
            <a:xfrm>
              <a:off x="1381328" y="5244031"/>
              <a:ext cx="336577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a:extLst>
                <a:ext uri="{FF2B5EF4-FFF2-40B4-BE49-F238E27FC236}">
                  <a16:creationId xmlns:a16="http://schemas.microsoft.com/office/drawing/2014/main" id="{CD6A3F93-F2E2-AEFF-BCB3-C05E8BB32CE7}"/>
                </a:ext>
              </a:extLst>
            </p:cNvPr>
            <p:cNvCxnSpPr>
              <a:cxnSpLocks/>
            </p:cNvCxnSpPr>
            <p:nvPr/>
          </p:nvCxnSpPr>
          <p:spPr>
            <a:xfrm>
              <a:off x="1381328" y="5562190"/>
              <a:ext cx="336577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a:extLst>
                <a:ext uri="{FF2B5EF4-FFF2-40B4-BE49-F238E27FC236}">
                  <a16:creationId xmlns:a16="http://schemas.microsoft.com/office/drawing/2014/main" id="{B9E333DE-95FA-CAF8-0344-E0B203BB75DB}"/>
                </a:ext>
              </a:extLst>
            </p:cNvPr>
            <p:cNvCxnSpPr>
              <a:cxnSpLocks/>
            </p:cNvCxnSpPr>
            <p:nvPr/>
          </p:nvCxnSpPr>
          <p:spPr>
            <a:xfrm>
              <a:off x="1381328" y="5880349"/>
              <a:ext cx="336577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130" name="TextBox 129">
            <a:extLst>
              <a:ext uri="{FF2B5EF4-FFF2-40B4-BE49-F238E27FC236}">
                <a16:creationId xmlns:a16="http://schemas.microsoft.com/office/drawing/2014/main" id="{8F16A636-992E-C267-9694-E04BBEBB1E36}"/>
              </a:ext>
            </a:extLst>
          </p:cNvPr>
          <p:cNvSpPr txBox="1"/>
          <p:nvPr/>
        </p:nvSpPr>
        <p:spPr>
          <a:xfrm>
            <a:off x="1434517" y="1203101"/>
            <a:ext cx="3347556" cy="923330"/>
          </a:xfrm>
          <a:prstGeom prst="rect">
            <a:avLst/>
          </a:prstGeom>
          <a:noFill/>
        </p:spPr>
        <p:txBody>
          <a:bodyPr wrap="square" rtlCol="0">
            <a:spAutoFit/>
          </a:bodyPr>
          <a:lstStyle/>
          <a:p>
            <a:r>
              <a:rPr lang="vi-VN" sz="1800" b="1" kern="100" dirty="0">
                <a:effectLst/>
                <a:latin typeface="Times New Roman" panose="02020603050405020304" pitchFamily="18" charset="0"/>
                <a:ea typeface="Calibri" panose="020F0502020204030204" pitchFamily="34" charset="0"/>
                <a:cs typeface="Times New Roman" panose="02020603050405020304" pitchFamily="18" charset="0"/>
              </a:rPr>
              <a:t>MTXQ : TÌM HIỂU VỀ MỘT SỐ HIỆN TƯỢNG TỰ NHIÊN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131" name="TextBox 130">
            <a:extLst>
              <a:ext uri="{FF2B5EF4-FFF2-40B4-BE49-F238E27FC236}">
                <a16:creationId xmlns:a16="http://schemas.microsoft.com/office/drawing/2014/main" id="{61C63781-D89E-FE00-E4C6-97CDABC071F6}"/>
              </a:ext>
            </a:extLst>
          </p:cNvPr>
          <p:cNvSpPr txBox="1"/>
          <p:nvPr/>
        </p:nvSpPr>
        <p:spPr>
          <a:xfrm>
            <a:off x="1416903" y="2123543"/>
            <a:ext cx="3468718" cy="4142288"/>
          </a:xfrm>
          <a:prstGeom prst="rect">
            <a:avLst/>
          </a:prstGeom>
          <a:noFill/>
        </p:spPr>
        <p:txBody>
          <a:bodyPr wrap="square" rtlCol="0">
            <a:spAutoFit/>
          </a:bodyPr>
          <a:lstStyle/>
          <a:p>
            <a:pPr marL="0" marR="0">
              <a:lnSpc>
                <a:spcPct val="107000"/>
              </a:lnSpc>
              <a:spcBef>
                <a:spcPts val="0"/>
              </a:spcBef>
              <a:spcAft>
                <a:spcPts val="800"/>
              </a:spcAft>
            </a:pPr>
            <a:r>
              <a:rPr lang="vi-VN" sz="1800" b="1" kern="100" dirty="0">
                <a:effectLst/>
                <a:latin typeface="Times New Roman" panose="02020603050405020304" pitchFamily="18" charset="0"/>
                <a:ea typeface="Calibri" panose="020F0502020204030204" pitchFamily="34" charset="0"/>
                <a:cs typeface="Times New Roman" panose="02020603050405020304" pitchFamily="18" charset="0"/>
              </a:rPr>
              <a:t>I.MỤC ĐÍCH YÊU CẦU</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vi-VN" sz="1800" b="1" kern="100" dirty="0">
                <a:effectLst/>
                <a:latin typeface="Times New Roman" panose="02020603050405020304" pitchFamily="18" charset="0"/>
                <a:ea typeface="Calibri" panose="020F0502020204030204" pitchFamily="34" charset="0"/>
                <a:cs typeface="Times New Roman" panose="02020603050405020304" pitchFamily="18" charset="0"/>
              </a:rPr>
              <a:t>   - </a:t>
            </a: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Trẻ biết về một số hiện tượng tự nhiên, trời nắng, trời mưa, gió,...và những đặc điểm đặt trưng của hiện tượng đó.</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vi-VN" sz="1800" b="1" kern="100" dirty="0">
                <a:effectLst/>
                <a:latin typeface="Times New Roman" panose="02020603050405020304" pitchFamily="18" charset="0"/>
                <a:ea typeface="Calibri" panose="020F0502020204030204" pitchFamily="34" charset="0"/>
                <a:cs typeface="Times New Roman" panose="02020603050405020304" pitchFamily="18" charset="0"/>
              </a:rPr>
              <a:t>   - </a:t>
            </a: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Trẻ có khả năng quan sát ghi nhớ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vi-VN" sz="1800" b="1" kern="100" dirty="0">
                <a:effectLst/>
                <a:latin typeface="Times New Roman" panose="02020603050405020304" pitchFamily="18" charset="0"/>
                <a:ea typeface="Calibri" panose="020F0502020204030204" pitchFamily="34" charset="0"/>
                <a:cs typeface="Times New Roman" panose="02020603050405020304" pitchFamily="18" charset="0"/>
              </a:rPr>
              <a:t>   - </a:t>
            </a: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Trẻ trả lời câu hỏi rõ ràng đúng nội dung</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vi-VN" sz="1800" b="1" kern="100" dirty="0">
                <a:effectLst/>
                <a:latin typeface="Times New Roman" panose="02020603050405020304" pitchFamily="18" charset="0"/>
                <a:ea typeface="Calibri" panose="020F0502020204030204" pitchFamily="34" charset="0"/>
                <a:cs typeface="Times New Roman" panose="02020603050405020304" pitchFamily="18" charset="0"/>
              </a:rPr>
              <a:t>   - </a:t>
            </a: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Giáo dục trẻ biết bảo vệ sức khẻo khi thời tiết thay đổi</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132" name="TextBox 131">
            <a:extLst>
              <a:ext uri="{FF2B5EF4-FFF2-40B4-BE49-F238E27FC236}">
                <a16:creationId xmlns:a16="http://schemas.microsoft.com/office/drawing/2014/main" id="{4E169163-D9D3-9F05-95D8-672204A80EB5}"/>
              </a:ext>
            </a:extLst>
          </p:cNvPr>
          <p:cNvSpPr txBox="1"/>
          <p:nvPr/>
        </p:nvSpPr>
        <p:spPr>
          <a:xfrm>
            <a:off x="6518246" y="1359017"/>
            <a:ext cx="3333988" cy="2660472"/>
          </a:xfrm>
          <a:prstGeom prst="rect">
            <a:avLst/>
          </a:prstGeom>
          <a:noFill/>
        </p:spPr>
        <p:txBody>
          <a:bodyPr wrap="square" rtlCol="0">
            <a:spAutoFit/>
          </a:bodyPr>
          <a:lstStyle/>
          <a:p>
            <a:pPr marL="0" marR="0">
              <a:lnSpc>
                <a:spcPct val="107000"/>
              </a:lnSpc>
              <a:spcBef>
                <a:spcPts val="0"/>
              </a:spcBef>
              <a:spcAft>
                <a:spcPts val="800"/>
              </a:spcAft>
            </a:pPr>
            <a:r>
              <a:rPr lang="vi-VN" sz="1800" b="1" kern="100" dirty="0">
                <a:effectLst/>
                <a:latin typeface="Times New Roman" panose="02020603050405020304" pitchFamily="18" charset="0"/>
                <a:ea typeface="Calibri" panose="020F0502020204030204" pitchFamily="34" charset="0"/>
                <a:cs typeface="Times New Roman" panose="02020603050405020304" pitchFamily="18" charset="0"/>
              </a:rPr>
              <a:t>II.CHUẨN BỊ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vi-VN" sz="1800" b="1" kern="100" dirty="0">
                <a:effectLst/>
                <a:latin typeface="Times New Roman" panose="02020603050405020304" pitchFamily="18" charset="0"/>
                <a:ea typeface="Calibri" panose="020F0502020204030204" pitchFamily="34" charset="0"/>
                <a:cs typeface="Times New Roman" panose="02020603050405020304" pitchFamily="18" charset="0"/>
              </a:rPr>
              <a:t>   - </a:t>
            </a: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Tranh ảnh về một số hiện tượng tự nhiên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vi-VN" sz="1800" b="1" kern="100" dirty="0">
                <a:effectLst/>
                <a:latin typeface="Times New Roman" panose="02020603050405020304" pitchFamily="18" charset="0"/>
                <a:ea typeface="Calibri" panose="020F0502020204030204" pitchFamily="34" charset="0"/>
                <a:cs typeface="Times New Roman" panose="02020603050405020304" pitchFamily="18" charset="0"/>
              </a:rPr>
              <a:t>   - </a:t>
            </a: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Nhạc “ Trời nắng, trời mưa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b="1"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 Lớp học thoát mát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7182544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9F28E9E9-9A8C-C7C4-F8D3-CA98250DE2A3}"/>
              </a:ext>
            </a:extLst>
          </p:cNvPr>
          <p:cNvSpPr/>
          <p:nvPr/>
        </p:nvSpPr>
        <p:spPr>
          <a:xfrm>
            <a:off x="5538902" y="904950"/>
            <a:ext cx="4648133" cy="5763237"/>
          </a:xfrm>
          <a:custGeom>
            <a:avLst/>
            <a:gdLst>
              <a:gd name="connsiteX0" fmla="*/ 0 w 4648133"/>
              <a:gd name="connsiteY0" fmla="*/ 0 h 5763237"/>
              <a:gd name="connsiteX1" fmla="*/ 4230080 w 4648133"/>
              <a:gd name="connsiteY1" fmla="*/ 0 h 5763237"/>
              <a:gd name="connsiteX2" fmla="*/ 4648133 w 4648133"/>
              <a:gd name="connsiteY2" fmla="*/ 418053 h 5763237"/>
              <a:gd name="connsiteX3" fmla="*/ 4648133 w 4648133"/>
              <a:gd name="connsiteY3" fmla="*/ 5345184 h 5763237"/>
              <a:gd name="connsiteX4" fmla="*/ 4230080 w 4648133"/>
              <a:gd name="connsiteY4" fmla="*/ 5763237 h 5763237"/>
              <a:gd name="connsiteX5" fmla="*/ 0 w 4648133"/>
              <a:gd name="connsiteY5" fmla="*/ 5763237 h 5763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8133" h="5763237">
                <a:moveTo>
                  <a:pt x="0" y="0"/>
                </a:moveTo>
                <a:lnTo>
                  <a:pt x="4230080" y="0"/>
                </a:lnTo>
                <a:cubicBezTo>
                  <a:pt x="4460964" y="0"/>
                  <a:pt x="4648133" y="187169"/>
                  <a:pt x="4648133" y="418053"/>
                </a:cubicBezTo>
                <a:lnTo>
                  <a:pt x="4648133" y="5345184"/>
                </a:lnTo>
                <a:cubicBezTo>
                  <a:pt x="4648133" y="5576068"/>
                  <a:pt x="4460964" y="5763237"/>
                  <a:pt x="4230080" y="5763237"/>
                </a:cubicBezTo>
                <a:lnTo>
                  <a:pt x="0" y="5763237"/>
                </a:lnTo>
                <a:close/>
              </a:path>
            </a:pathLst>
          </a:custGeom>
          <a:blipFill>
            <a:blip r:embed="rId2"/>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Freeform: Shape 1">
            <a:extLst>
              <a:ext uri="{FF2B5EF4-FFF2-40B4-BE49-F238E27FC236}">
                <a16:creationId xmlns:a16="http://schemas.microsoft.com/office/drawing/2014/main" id="{D4715651-8054-C5FC-81FD-75D3F123093E}"/>
              </a:ext>
            </a:extLst>
          </p:cNvPr>
          <p:cNvSpPr/>
          <p:nvPr/>
        </p:nvSpPr>
        <p:spPr>
          <a:xfrm flipH="1" flipV="1">
            <a:off x="859235" y="888171"/>
            <a:ext cx="4648133" cy="5763237"/>
          </a:xfrm>
          <a:custGeom>
            <a:avLst/>
            <a:gdLst>
              <a:gd name="connsiteX0" fmla="*/ 0 w 4648133"/>
              <a:gd name="connsiteY0" fmla="*/ 0 h 5763237"/>
              <a:gd name="connsiteX1" fmla="*/ 4230080 w 4648133"/>
              <a:gd name="connsiteY1" fmla="*/ 0 h 5763237"/>
              <a:gd name="connsiteX2" fmla="*/ 4648133 w 4648133"/>
              <a:gd name="connsiteY2" fmla="*/ 418053 h 5763237"/>
              <a:gd name="connsiteX3" fmla="*/ 4648133 w 4648133"/>
              <a:gd name="connsiteY3" fmla="*/ 5345184 h 5763237"/>
              <a:gd name="connsiteX4" fmla="*/ 4230080 w 4648133"/>
              <a:gd name="connsiteY4" fmla="*/ 5763237 h 5763237"/>
              <a:gd name="connsiteX5" fmla="*/ 0 w 4648133"/>
              <a:gd name="connsiteY5" fmla="*/ 5763237 h 5763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8133" h="5763237">
                <a:moveTo>
                  <a:pt x="0" y="0"/>
                </a:moveTo>
                <a:lnTo>
                  <a:pt x="4230080" y="0"/>
                </a:lnTo>
                <a:cubicBezTo>
                  <a:pt x="4460964" y="0"/>
                  <a:pt x="4648133" y="187169"/>
                  <a:pt x="4648133" y="418053"/>
                </a:cubicBezTo>
                <a:lnTo>
                  <a:pt x="4648133" y="5345184"/>
                </a:lnTo>
                <a:cubicBezTo>
                  <a:pt x="4648133" y="5576068"/>
                  <a:pt x="4460964" y="5763237"/>
                  <a:pt x="4230080" y="5763237"/>
                </a:cubicBezTo>
                <a:lnTo>
                  <a:pt x="0" y="5763237"/>
                </a:lnTo>
                <a:close/>
              </a:path>
            </a:pathLst>
          </a:custGeom>
          <a:blipFill>
            <a:blip r:embed="rId2"/>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0" name="Rectangle 49">
            <a:extLst>
              <a:ext uri="{FF2B5EF4-FFF2-40B4-BE49-F238E27FC236}">
                <a16:creationId xmlns:a16="http://schemas.microsoft.com/office/drawing/2014/main" id="{971C843D-CD6B-2320-DC63-04348E82EC3A}"/>
              </a:ext>
            </a:extLst>
          </p:cNvPr>
          <p:cNvSpPr/>
          <p:nvPr/>
        </p:nvSpPr>
        <p:spPr>
          <a:xfrm>
            <a:off x="5580653" y="1131757"/>
            <a:ext cx="4343067" cy="514296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Rectangle 50">
            <a:extLst>
              <a:ext uri="{FF2B5EF4-FFF2-40B4-BE49-F238E27FC236}">
                <a16:creationId xmlns:a16="http://schemas.microsoft.com/office/drawing/2014/main" id="{FD721E14-0872-6B7F-4CB8-6E3CE3D2F46C}"/>
              </a:ext>
            </a:extLst>
          </p:cNvPr>
          <p:cNvSpPr/>
          <p:nvPr/>
        </p:nvSpPr>
        <p:spPr>
          <a:xfrm>
            <a:off x="1164301" y="1122648"/>
            <a:ext cx="4343067" cy="514296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9" name="Group 48">
            <a:extLst>
              <a:ext uri="{FF2B5EF4-FFF2-40B4-BE49-F238E27FC236}">
                <a16:creationId xmlns:a16="http://schemas.microsoft.com/office/drawing/2014/main" id="{8C1A0B1F-ED40-26FF-8281-69A4BBD48C87}"/>
              </a:ext>
            </a:extLst>
          </p:cNvPr>
          <p:cNvGrpSpPr/>
          <p:nvPr/>
        </p:nvGrpSpPr>
        <p:grpSpPr>
          <a:xfrm>
            <a:off x="5031313" y="1098959"/>
            <a:ext cx="1046968" cy="5235048"/>
            <a:chOff x="5031313" y="1098959"/>
            <a:chExt cx="1046968" cy="5235048"/>
          </a:xfrm>
        </p:grpSpPr>
        <p:sp>
          <p:nvSpPr>
            <p:cNvPr id="7" name="Rectangle 6">
              <a:extLst>
                <a:ext uri="{FF2B5EF4-FFF2-40B4-BE49-F238E27FC236}">
                  <a16:creationId xmlns:a16="http://schemas.microsoft.com/office/drawing/2014/main" id="{CEA75524-BFFA-5C95-A2D6-42EDBA29BF85}"/>
                </a:ext>
              </a:extLst>
            </p:cNvPr>
            <p:cNvSpPr/>
            <p:nvPr/>
          </p:nvSpPr>
          <p:spPr>
            <a:xfrm>
              <a:off x="5692388" y="1203101"/>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8C4BADA4-4930-1ADF-1D13-8840E270E1B7}"/>
                </a:ext>
              </a:extLst>
            </p:cNvPr>
            <p:cNvSpPr/>
            <p:nvPr/>
          </p:nvSpPr>
          <p:spPr>
            <a:xfrm>
              <a:off x="5692388" y="1805328"/>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10F6CFC-7647-9545-1C66-273288FD4CA3}"/>
                </a:ext>
              </a:extLst>
            </p:cNvPr>
            <p:cNvSpPr/>
            <p:nvPr/>
          </p:nvSpPr>
          <p:spPr>
            <a:xfrm>
              <a:off x="5692388" y="2421603"/>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46194BF5-353E-1D2C-F0DD-019613CDEE57}"/>
                </a:ext>
              </a:extLst>
            </p:cNvPr>
            <p:cNvSpPr/>
            <p:nvPr/>
          </p:nvSpPr>
          <p:spPr>
            <a:xfrm>
              <a:off x="5692388" y="3019529"/>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D58072CA-3D74-3546-C9A6-055D26F12FEE}"/>
                </a:ext>
              </a:extLst>
            </p:cNvPr>
            <p:cNvSpPr/>
            <p:nvPr/>
          </p:nvSpPr>
          <p:spPr>
            <a:xfrm>
              <a:off x="5692388" y="3621756"/>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9ACFC8F6-E784-BE3E-838E-5BAEA552069C}"/>
                </a:ext>
              </a:extLst>
            </p:cNvPr>
            <p:cNvSpPr/>
            <p:nvPr/>
          </p:nvSpPr>
          <p:spPr>
            <a:xfrm>
              <a:off x="5692388" y="4221673"/>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587EB98D-10D4-D76D-071D-8CDFC635CA75}"/>
                </a:ext>
              </a:extLst>
            </p:cNvPr>
            <p:cNvSpPr/>
            <p:nvPr/>
          </p:nvSpPr>
          <p:spPr>
            <a:xfrm>
              <a:off x="5692388" y="4819337"/>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1ADE7E97-7EF4-AA75-728E-BD397B030A3C}"/>
                </a:ext>
              </a:extLst>
            </p:cNvPr>
            <p:cNvSpPr/>
            <p:nvPr/>
          </p:nvSpPr>
          <p:spPr>
            <a:xfrm>
              <a:off x="5692388" y="5417001"/>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vi-VN" dirty="0"/>
                <a:t> </a:t>
              </a:r>
              <a:endParaRPr lang="en-US" dirty="0"/>
            </a:p>
          </p:txBody>
        </p:sp>
        <p:sp>
          <p:nvSpPr>
            <p:cNvPr id="34" name="Rectangle 33">
              <a:extLst>
                <a:ext uri="{FF2B5EF4-FFF2-40B4-BE49-F238E27FC236}">
                  <a16:creationId xmlns:a16="http://schemas.microsoft.com/office/drawing/2014/main" id="{7166BCE5-B4DA-2D20-77D3-A136F1779C28}"/>
                </a:ext>
              </a:extLst>
            </p:cNvPr>
            <p:cNvSpPr/>
            <p:nvPr/>
          </p:nvSpPr>
          <p:spPr>
            <a:xfrm>
              <a:off x="5692388" y="6014665"/>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8D68798D-5296-9DB2-5604-204CC7BD065A}"/>
                </a:ext>
              </a:extLst>
            </p:cNvPr>
            <p:cNvSpPr/>
            <p:nvPr/>
          </p:nvSpPr>
          <p:spPr>
            <a:xfrm>
              <a:off x="5038905" y="1166065"/>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53BB3CF8-1BD3-4FD0-2845-653CF4F2F879}"/>
                </a:ext>
              </a:extLst>
            </p:cNvPr>
            <p:cNvSpPr/>
            <p:nvPr/>
          </p:nvSpPr>
          <p:spPr>
            <a:xfrm>
              <a:off x="5038905" y="1782340"/>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54EB903E-20EA-EF8B-A7C9-C092DBC5520E}"/>
                </a:ext>
              </a:extLst>
            </p:cNvPr>
            <p:cNvSpPr/>
            <p:nvPr/>
          </p:nvSpPr>
          <p:spPr>
            <a:xfrm>
              <a:off x="5038905" y="2398615"/>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773ABAD-3E6A-DDDC-8442-35ABE18CB28C}"/>
                </a:ext>
              </a:extLst>
            </p:cNvPr>
            <p:cNvSpPr/>
            <p:nvPr/>
          </p:nvSpPr>
          <p:spPr>
            <a:xfrm>
              <a:off x="5038905" y="2996541"/>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A04B9F0-0220-C6F6-83EC-61C5DED7475C}"/>
                </a:ext>
              </a:extLst>
            </p:cNvPr>
            <p:cNvSpPr/>
            <p:nvPr/>
          </p:nvSpPr>
          <p:spPr>
            <a:xfrm>
              <a:off x="5038905" y="3598768"/>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AEE34078-D162-21C2-BF0D-F7C3C2AA9186}"/>
                </a:ext>
              </a:extLst>
            </p:cNvPr>
            <p:cNvSpPr/>
            <p:nvPr/>
          </p:nvSpPr>
          <p:spPr>
            <a:xfrm>
              <a:off x="5031313" y="4240200"/>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2250AB9B-DF0F-F411-2D54-4DDB37198718}"/>
                </a:ext>
              </a:extLst>
            </p:cNvPr>
            <p:cNvSpPr/>
            <p:nvPr/>
          </p:nvSpPr>
          <p:spPr>
            <a:xfrm>
              <a:off x="5031313" y="4796349"/>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751232DC-EF00-C1F2-303C-DFEAE287B8DE}"/>
                </a:ext>
              </a:extLst>
            </p:cNvPr>
            <p:cNvSpPr/>
            <p:nvPr/>
          </p:nvSpPr>
          <p:spPr>
            <a:xfrm>
              <a:off x="5038905" y="5422483"/>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2365E806-87E9-3549-8840-FF774C7D05F3}"/>
                </a:ext>
              </a:extLst>
            </p:cNvPr>
            <p:cNvSpPr/>
            <p:nvPr/>
          </p:nvSpPr>
          <p:spPr>
            <a:xfrm>
              <a:off x="5031313" y="6014665"/>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Arc 7">
              <a:extLst>
                <a:ext uri="{FF2B5EF4-FFF2-40B4-BE49-F238E27FC236}">
                  <a16:creationId xmlns:a16="http://schemas.microsoft.com/office/drawing/2014/main" id="{FE2B4D79-66CE-4FC8-32F2-DC48B4246C56}"/>
                </a:ext>
              </a:extLst>
            </p:cNvPr>
            <p:cNvSpPr/>
            <p:nvPr/>
          </p:nvSpPr>
          <p:spPr>
            <a:xfrm>
              <a:off x="5234731" y="1098959"/>
              <a:ext cx="576808" cy="418720"/>
            </a:xfrm>
            <a:prstGeom prst="arc">
              <a:avLst>
                <a:gd name="adj1" fmla="val 10564540"/>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Arc 40">
              <a:extLst>
                <a:ext uri="{FF2B5EF4-FFF2-40B4-BE49-F238E27FC236}">
                  <a16:creationId xmlns:a16="http://schemas.microsoft.com/office/drawing/2014/main" id="{F1C923C2-7284-C66A-0598-FB2CE941344D}"/>
                </a:ext>
              </a:extLst>
            </p:cNvPr>
            <p:cNvSpPr/>
            <p:nvPr/>
          </p:nvSpPr>
          <p:spPr>
            <a:xfrm>
              <a:off x="5234731" y="1744282"/>
              <a:ext cx="576808" cy="418720"/>
            </a:xfrm>
            <a:prstGeom prst="arc">
              <a:avLst>
                <a:gd name="adj1" fmla="val 10564540"/>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Arc 41">
              <a:extLst>
                <a:ext uri="{FF2B5EF4-FFF2-40B4-BE49-F238E27FC236}">
                  <a16:creationId xmlns:a16="http://schemas.microsoft.com/office/drawing/2014/main" id="{5102D73B-932A-B005-F351-343DD9726024}"/>
                </a:ext>
              </a:extLst>
            </p:cNvPr>
            <p:cNvSpPr/>
            <p:nvPr/>
          </p:nvSpPr>
          <p:spPr>
            <a:xfrm>
              <a:off x="5234731" y="2308052"/>
              <a:ext cx="576808" cy="418720"/>
            </a:xfrm>
            <a:prstGeom prst="arc">
              <a:avLst>
                <a:gd name="adj1" fmla="val 10564540"/>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Arc 42">
              <a:extLst>
                <a:ext uri="{FF2B5EF4-FFF2-40B4-BE49-F238E27FC236}">
                  <a16:creationId xmlns:a16="http://schemas.microsoft.com/office/drawing/2014/main" id="{16BD1ACE-F218-4314-9156-9E245BAD6411}"/>
                </a:ext>
              </a:extLst>
            </p:cNvPr>
            <p:cNvSpPr/>
            <p:nvPr/>
          </p:nvSpPr>
          <p:spPr>
            <a:xfrm>
              <a:off x="5234731" y="2893370"/>
              <a:ext cx="576808" cy="418720"/>
            </a:xfrm>
            <a:prstGeom prst="arc">
              <a:avLst>
                <a:gd name="adj1" fmla="val 10564540"/>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4" name="Arc 43">
              <a:extLst>
                <a:ext uri="{FF2B5EF4-FFF2-40B4-BE49-F238E27FC236}">
                  <a16:creationId xmlns:a16="http://schemas.microsoft.com/office/drawing/2014/main" id="{A85DB9A8-9AC5-CCF9-8564-898C6FDAE53E}"/>
                </a:ext>
              </a:extLst>
            </p:cNvPr>
            <p:cNvSpPr/>
            <p:nvPr/>
          </p:nvSpPr>
          <p:spPr>
            <a:xfrm>
              <a:off x="5234731" y="3560430"/>
              <a:ext cx="576808" cy="418720"/>
            </a:xfrm>
            <a:prstGeom prst="arc">
              <a:avLst>
                <a:gd name="adj1" fmla="val 10564540"/>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Arc 44">
              <a:extLst>
                <a:ext uri="{FF2B5EF4-FFF2-40B4-BE49-F238E27FC236}">
                  <a16:creationId xmlns:a16="http://schemas.microsoft.com/office/drawing/2014/main" id="{26F89CA7-F633-FF69-9095-51823C3003E2}"/>
                </a:ext>
              </a:extLst>
            </p:cNvPr>
            <p:cNvSpPr/>
            <p:nvPr/>
          </p:nvSpPr>
          <p:spPr>
            <a:xfrm>
              <a:off x="5234731" y="4111959"/>
              <a:ext cx="576808" cy="418720"/>
            </a:xfrm>
            <a:prstGeom prst="arc">
              <a:avLst>
                <a:gd name="adj1" fmla="val 10564540"/>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Arc 45">
              <a:extLst>
                <a:ext uri="{FF2B5EF4-FFF2-40B4-BE49-F238E27FC236}">
                  <a16:creationId xmlns:a16="http://schemas.microsoft.com/office/drawing/2014/main" id="{5090CAEA-5D2B-ED8C-6A42-E6A3AD43F673}"/>
                </a:ext>
              </a:extLst>
            </p:cNvPr>
            <p:cNvSpPr/>
            <p:nvPr/>
          </p:nvSpPr>
          <p:spPr>
            <a:xfrm>
              <a:off x="5234731" y="4701330"/>
              <a:ext cx="576808" cy="418720"/>
            </a:xfrm>
            <a:prstGeom prst="arc">
              <a:avLst>
                <a:gd name="adj1" fmla="val 10564540"/>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Arc 46">
              <a:extLst>
                <a:ext uri="{FF2B5EF4-FFF2-40B4-BE49-F238E27FC236}">
                  <a16:creationId xmlns:a16="http://schemas.microsoft.com/office/drawing/2014/main" id="{398DB1E3-62CF-4CE3-5376-EA4FFD15E3B2}"/>
                </a:ext>
              </a:extLst>
            </p:cNvPr>
            <p:cNvSpPr/>
            <p:nvPr/>
          </p:nvSpPr>
          <p:spPr>
            <a:xfrm>
              <a:off x="5234731" y="5303557"/>
              <a:ext cx="576808" cy="418720"/>
            </a:xfrm>
            <a:prstGeom prst="arc">
              <a:avLst>
                <a:gd name="adj1" fmla="val 10564540"/>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Arc 47">
              <a:extLst>
                <a:ext uri="{FF2B5EF4-FFF2-40B4-BE49-F238E27FC236}">
                  <a16:creationId xmlns:a16="http://schemas.microsoft.com/office/drawing/2014/main" id="{B37DD636-BCBF-FD39-BC30-502FBA99EE9B}"/>
                </a:ext>
              </a:extLst>
            </p:cNvPr>
            <p:cNvSpPr/>
            <p:nvPr/>
          </p:nvSpPr>
          <p:spPr>
            <a:xfrm>
              <a:off x="5234731" y="5915287"/>
              <a:ext cx="576808" cy="418720"/>
            </a:xfrm>
            <a:prstGeom prst="arc">
              <a:avLst>
                <a:gd name="adj1" fmla="val 10564540"/>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28" name="Group 127">
            <a:extLst>
              <a:ext uri="{FF2B5EF4-FFF2-40B4-BE49-F238E27FC236}">
                <a16:creationId xmlns:a16="http://schemas.microsoft.com/office/drawing/2014/main" id="{F25AAA6D-2325-DCB8-D320-6880844C5E75}"/>
              </a:ext>
            </a:extLst>
          </p:cNvPr>
          <p:cNvGrpSpPr/>
          <p:nvPr/>
        </p:nvGrpSpPr>
        <p:grpSpPr>
          <a:xfrm>
            <a:off x="1381005" y="1474457"/>
            <a:ext cx="3377672" cy="4463568"/>
            <a:chOff x="1381005" y="1474457"/>
            <a:chExt cx="3377672" cy="4463568"/>
          </a:xfrm>
        </p:grpSpPr>
        <p:cxnSp>
          <p:nvCxnSpPr>
            <p:cNvPr id="103" name="Straight Connector 102">
              <a:extLst>
                <a:ext uri="{FF2B5EF4-FFF2-40B4-BE49-F238E27FC236}">
                  <a16:creationId xmlns:a16="http://schemas.microsoft.com/office/drawing/2014/main" id="{C6EA8220-AE07-E33D-0A72-FA9D80C3E9A0}"/>
                </a:ext>
              </a:extLst>
            </p:cNvPr>
            <p:cNvCxnSpPr>
              <a:cxnSpLocks/>
            </p:cNvCxnSpPr>
            <p:nvPr/>
          </p:nvCxnSpPr>
          <p:spPr>
            <a:xfrm>
              <a:off x="1381005" y="1474457"/>
              <a:ext cx="337767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3FD6F239-C23A-DA19-39E7-4833860BD4C5}"/>
                </a:ext>
              </a:extLst>
            </p:cNvPr>
            <p:cNvCxnSpPr>
              <a:cxnSpLocks/>
            </p:cNvCxnSpPr>
            <p:nvPr/>
          </p:nvCxnSpPr>
          <p:spPr>
            <a:xfrm>
              <a:off x="1381005" y="1885524"/>
              <a:ext cx="337767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F656B822-9875-5FB6-9DF6-CF7BE4A10B5E}"/>
                </a:ext>
              </a:extLst>
            </p:cNvPr>
            <p:cNvCxnSpPr>
              <a:cxnSpLocks/>
            </p:cNvCxnSpPr>
            <p:nvPr/>
          </p:nvCxnSpPr>
          <p:spPr>
            <a:xfrm>
              <a:off x="1381005" y="2296591"/>
              <a:ext cx="337767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F76D0FF6-D39C-BFD5-AB5C-138DF8FE5B5D}"/>
                </a:ext>
              </a:extLst>
            </p:cNvPr>
            <p:cNvCxnSpPr>
              <a:cxnSpLocks/>
            </p:cNvCxnSpPr>
            <p:nvPr/>
          </p:nvCxnSpPr>
          <p:spPr>
            <a:xfrm>
              <a:off x="1381005" y="2707658"/>
              <a:ext cx="337767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7C91BB40-4E29-5F53-0A32-D057E22DA1B4}"/>
                </a:ext>
              </a:extLst>
            </p:cNvPr>
            <p:cNvCxnSpPr>
              <a:cxnSpLocks/>
            </p:cNvCxnSpPr>
            <p:nvPr/>
          </p:nvCxnSpPr>
          <p:spPr>
            <a:xfrm>
              <a:off x="1381005" y="3169139"/>
              <a:ext cx="337767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4A56786E-AEC8-7B7F-00D0-86647D4A9928}"/>
                </a:ext>
              </a:extLst>
            </p:cNvPr>
            <p:cNvCxnSpPr>
              <a:cxnSpLocks/>
            </p:cNvCxnSpPr>
            <p:nvPr/>
          </p:nvCxnSpPr>
          <p:spPr>
            <a:xfrm>
              <a:off x="1381005" y="3630620"/>
              <a:ext cx="337767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DB2ED0E7-44E2-BAA5-BFBB-3BCEB6CCD6B2}"/>
                </a:ext>
              </a:extLst>
            </p:cNvPr>
            <p:cNvCxnSpPr>
              <a:cxnSpLocks/>
            </p:cNvCxnSpPr>
            <p:nvPr/>
          </p:nvCxnSpPr>
          <p:spPr>
            <a:xfrm>
              <a:off x="1381005" y="4092101"/>
              <a:ext cx="337767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a:extLst>
                <a:ext uri="{FF2B5EF4-FFF2-40B4-BE49-F238E27FC236}">
                  <a16:creationId xmlns:a16="http://schemas.microsoft.com/office/drawing/2014/main" id="{4456DBEE-539D-2C79-E96A-2683BA98C17C}"/>
                </a:ext>
              </a:extLst>
            </p:cNvPr>
            <p:cNvCxnSpPr>
              <a:cxnSpLocks/>
            </p:cNvCxnSpPr>
            <p:nvPr/>
          </p:nvCxnSpPr>
          <p:spPr>
            <a:xfrm>
              <a:off x="1381005" y="4553582"/>
              <a:ext cx="337767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6C2DCA47-21DF-95EB-9C93-2AE726DDE7C2}"/>
                </a:ext>
              </a:extLst>
            </p:cNvPr>
            <p:cNvCxnSpPr>
              <a:cxnSpLocks/>
            </p:cNvCxnSpPr>
            <p:nvPr/>
          </p:nvCxnSpPr>
          <p:spPr>
            <a:xfrm>
              <a:off x="1381005" y="5015063"/>
              <a:ext cx="337767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41F339A4-B979-0B56-BB12-1ED40850B583}"/>
                </a:ext>
              </a:extLst>
            </p:cNvPr>
            <p:cNvCxnSpPr>
              <a:cxnSpLocks/>
            </p:cNvCxnSpPr>
            <p:nvPr/>
          </p:nvCxnSpPr>
          <p:spPr>
            <a:xfrm>
              <a:off x="1381005" y="5476544"/>
              <a:ext cx="337767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F7624A1B-8340-EB02-2E3B-2230311472D4}"/>
                </a:ext>
              </a:extLst>
            </p:cNvPr>
            <p:cNvCxnSpPr>
              <a:cxnSpLocks/>
            </p:cNvCxnSpPr>
            <p:nvPr/>
          </p:nvCxnSpPr>
          <p:spPr>
            <a:xfrm>
              <a:off x="1381005" y="5938025"/>
              <a:ext cx="337767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grpSp>
        <p:nvGrpSpPr>
          <p:cNvPr id="127" name="Group 126">
            <a:extLst>
              <a:ext uri="{FF2B5EF4-FFF2-40B4-BE49-F238E27FC236}">
                <a16:creationId xmlns:a16="http://schemas.microsoft.com/office/drawing/2014/main" id="{B5113C26-0711-CC92-9877-44AD13C91912}"/>
              </a:ext>
            </a:extLst>
          </p:cNvPr>
          <p:cNvGrpSpPr/>
          <p:nvPr/>
        </p:nvGrpSpPr>
        <p:grpSpPr>
          <a:xfrm>
            <a:off x="6308927" y="1494822"/>
            <a:ext cx="3377672" cy="4340728"/>
            <a:chOff x="6308927" y="1494822"/>
            <a:chExt cx="3377672" cy="4340728"/>
          </a:xfrm>
        </p:grpSpPr>
        <p:cxnSp>
          <p:nvCxnSpPr>
            <p:cNvPr id="115" name="Straight Connector 114">
              <a:extLst>
                <a:ext uri="{FF2B5EF4-FFF2-40B4-BE49-F238E27FC236}">
                  <a16:creationId xmlns:a16="http://schemas.microsoft.com/office/drawing/2014/main" id="{9E0E63BC-ABB5-E1F7-DB44-658A0B9E46A9}"/>
                </a:ext>
              </a:extLst>
            </p:cNvPr>
            <p:cNvCxnSpPr>
              <a:cxnSpLocks/>
            </p:cNvCxnSpPr>
            <p:nvPr/>
          </p:nvCxnSpPr>
          <p:spPr>
            <a:xfrm>
              <a:off x="6308927" y="1494822"/>
              <a:ext cx="337767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251685DF-8649-3FA7-E330-0034204B9456}"/>
                </a:ext>
              </a:extLst>
            </p:cNvPr>
            <p:cNvCxnSpPr>
              <a:cxnSpLocks/>
            </p:cNvCxnSpPr>
            <p:nvPr/>
          </p:nvCxnSpPr>
          <p:spPr>
            <a:xfrm>
              <a:off x="6308927" y="1886434"/>
              <a:ext cx="337767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A9F68855-E638-D780-F03A-D64A761AB320}"/>
                </a:ext>
              </a:extLst>
            </p:cNvPr>
            <p:cNvCxnSpPr>
              <a:cxnSpLocks/>
            </p:cNvCxnSpPr>
            <p:nvPr/>
          </p:nvCxnSpPr>
          <p:spPr>
            <a:xfrm>
              <a:off x="6308927" y="2278046"/>
              <a:ext cx="337767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57A175F6-B4B2-9DEB-DA1E-F01953127CC2}"/>
                </a:ext>
              </a:extLst>
            </p:cNvPr>
            <p:cNvCxnSpPr>
              <a:cxnSpLocks/>
            </p:cNvCxnSpPr>
            <p:nvPr/>
          </p:nvCxnSpPr>
          <p:spPr>
            <a:xfrm>
              <a:off x="6308927" y="2669658"/>
              <a:ext cx="337767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90B978C3-66D6-6B0B-28C8-51B9111DF986}"/>
                </a:ext>
              </a:extLst>
            </p:cNvPr>
            <p:cNvCxnSpPr>
              <a:cxnSpLocks/>
            </p:cNvCxnSpPr>
            <p:nvPr/>
          </p:nvCxnSpPr>
          <p:spPr>
            <a:xfrm>
              <a:off x="6308927" y="3169139"/>
              <a:ext cx="337767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F57FC9F7-CA5E-630D-B9C2-683CEB93F4AD}"/>
                </a:ext>
              </a:extLst>
            </p:cNvPr>
            <p:cNvCxnSpPr>
              <a:cxnSpLocks/>
            </p:cNvCxnSpPr>
            <p:nvPr/>
          </p:nvCxnSpPr>
          <p:spPr>
            <a:xfrm>
              <a:off x="6308927" y="3630620"/>
              <a:ext cx="337767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0364D494-BEE7-FCB5-B9C1-18D772EB0E96}"/>
                </a:ext>
              </a:extLst>
            </p:cNvPr>
            <p:cNvCxnSpPr>
              <a:cxnSpLocks/>
            </p:cNvCxnSpPr>
            <p:nvPr/>
          </p:nvCxnSpPr>
          <p:spPr>
            <a:xfrm>
              <a:off x="6308927" y="4071606"/>
              <a:ext cx="337767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B42FFB8D-BC75-0E2E-ADDC-FCB01714997A}"/>
                </a:ext>
              </a:extLst>
            </p:cNvPr>
            <p:cNvCxnSpPr>
              <a:cxnSpLocks/>
            </p:cNvCxnSpPr>
            <p:nvPr/>
          </p:nvCxnSpPr>
          <p:spPr>
            <a:xfrm>
              <a:off x="6308927" y="4512592"/>
              <a:ext cx="337767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51A58D23-8FA8-7557-DEA8-11BCD720E9CF}"/>
                </a:ext>
              </a:extLst>
            </p:cNvPr>
            <p:cNvCxnSpPr>
              <a:cxnSpLocks/>
            </p:cNvCxnSpPr>
            <p:nvPr/>
          </p:nvCxnSpPr>
          <p:spPr>
            <a:xfrm>
              <a:off x="6308927" y="4953578"/>
              <a:ext cx="337767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a:extLst>
                <a:ext uri="{FF2B5EF4-FFF2-40B4-BE49-F238E27FC236}">
                  <a16:creationId xmlns:a16="http://schemas.microsoft.com/office/drawing/2014/main" id="{BC0D6743-0D9E-9829-BED7-CB0581EFF4AA}"/>
                </a:ext>
              </a:extLst>
            </p:cNvPr>
            <p:cNvCxnSpPr>
              <a:cxnSpLocks/>
            </p:cNvCxnSpPr>
            <p:nvPr/>
          </p:nvCxnSpPr>
          <p:spPr>
            <a:xfrm>
              <a:off x="6308927" y="5394564"/>
              <a:ext cx="337767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a:extLst>
                <a:ext uri="{FF2B5EF4-FFF2-40B4-BE49-F238E27FC236}">
                  <a16:creationId xmlns:a16="http://schemas.microsoft.com/office/drawing/2014/main" id="{E29B4D4A-5D8B-B212-6AF9-931A2F5462B5}"/>
                </a:ext>
              </a:extLst>
            </p:cNvPr>
            <p:cNvCxnSpPr>
              <a:cxnSpLocks/>
            </p:cNvCxnSpPr>
            <p:nvPr/>
          </p:nvCxnSpPr>
          <p:spPr>
            <a:xfrm>
              <a:off x="6308927" y="5835550"/>
              <a:ext cx="337767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129" name="TextBox 128">
            <a:extLst>
              <a:ext uri="{FF2B5EF4-FFF2-40B4-BE49-F238E27FC236}">
                <a16:creationId xmlns:a16="http://schemas.microsoft.com/office/drawing/2014/main" id="{6EA3D5D1-7AF8-3D62-AD29-9A459D22D370}"/>
              </a:ext>
            </a:extLst>
          </p:cNvPr>
          <p:cNvSpPr txBox="1"/>
          <p:nvPr/>
        </p:nvSpPr>
        <p:spPr>
          <a:xfrm>
            <a:off x="1381005" y="1463159"/>
            <a:ext cx="3427254" cy="4244880"/>
          </a:xfrm>
          <a:prstGeom prst="rect">
            <a:avLst/>
          </a:prstGeom>
          <a:noFill/>
        </p:spPr>
        <p:txBody>
          <a:bodyPr wrap="square" rtlCol="0">
            <a:spAutoFit/>
          </a:bodyPr>
          <a:lstStyle/>
          <a:p>
            <a:pPr marL="0" marR="0">
              <a:lnSpc>
                <a:spcPct val="107000"/>
              </a:lnSpc>
              <a:spcBef>
                <a:spcPts val="0"/>
              </a:spcBef>
              <a:spcAft>
                <a:spcPts val="800"/>
              </a:spcAft>
            </a:pPr>
            <a:r>
              <a:rPr lang="vi-VN" sz="1800" b="1" kern="100" dirty="0">
                <a:effectLst/>
                <a:latin typeface="Times New Roman" panose="02020603050405020304" pitchFamily="18" charset="0"/>
                <a:ea typeface="Calibri" panose="020F0502020204030204" pitchFamily="34" charset="0"/>
                <a:cs typeface="Times New Roman" panose="02020603050405020304" pitchFamily="18" charset="0"/>
              </a:rPr>
              <a:t>III.TIẾN HÀNH HOẠT ĐỘNG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b="1" kern="100" dirty="0">
                <a:effectLst/>
                <a:latin typeface="Times New Roman" panose="02020603050405020304" pitchFamily="18" charset="0"/>
                <a:ea typeface="Calibri" panose="020F0502020204030204" pitchFamily="34" charset="0"/>
                <a:cs typeface="Times New Roman" panose="02020603050405020304" pitchFamily="18" charset="0"/>
              </a:rPr>
              <a:t>Hoạt động 1 : Gây hứng thú</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vi-VN" sz="1800" b="1" kern="100" dirty="0">
                <a:effectLst/>
                <a:latin typeface="Times New Roman" panose="02020603050405020304" pitchFamily="18" charset="0"/>
                <a:ea typeface="Calibri" panose="020F0502020204030204" pitchFamily="34" charset="0"/>
                <a:cs typeface="Times New Roman" panose="02020603050405020304" pitchFamily="18" charset="0"/>
              </a:rPr>
              <a:t>       - </a:t>
            </a: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Cô cho trẻ hát bài “ Trời nắng, trời mưa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b="1"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 Chúng mình vừa hát bài gì nhỉ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b="1"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 Trong bài hát này có nói về hiện tượng nào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 Bây giờ cô và các con đi tìm hiểu về một số hiện tượng tự nhiên nha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130" name="TextBox 129">
            <a:extLst>
              <a:ext uri="{FF2B5EF4-FFF2-40B4-BE49-F238E27FC236}">
                <a16:creationId xmlns:a16="http://schemas.microsoft.com/office/drawing/2014/main" id="{CCBCA944-5050-D52D-555B-C974EF46A0FE}"/>
              </a:ext>
            </a:extLst>
          </p:cNvPr>
          <p:cNvSpPr txBox="1"/>
          <p:nvPr/>
        </p:nvSpPr>
        <p:spPr>
          <a:xfrm>
            <a:off x="6109815" y="1426123"/>
            <a:ext cx="3938857" cy="4648580"/>
          </a:xfrm>
          <a:prstGeom prst="rect">
            <a:avLst/>
          </a:prstGeom>
          <a:noFill/>
        </p:spPr>
        <p:txBody>
          <a:bodyPr wrap="square" rtlCol="0">
            <a:spAutoFit/>
          </a:bodyPr>
          <a:lstStyle/>
          <a:p>
            <a:pPr marL="0" marR="0">
              <a:lnSpc>
                <a:spcPct val="107000"/>
              </a:lnSpc>
              <a:spcBef>
                <a:spcPts val="0"/>
              </a:spcBef>
              <a:spcAft>
                <a:spcPts val="800"/>
              </a:spcAft>
            </a:pPr>
            <a:r>
              <a:rPr lang="vi-VN" sz="1800" b="1" kern="100" dirty="0">
                <a:effectLst/>
                <a:latin typeface="Times New Roman" panose="02020603050405020304" pitchFamily="18" charset="0"/>
                <a:ea typeface="Calibri" panose="020F0502020204030204" pitchFamily="34" charset="0"/>
                <a:cs typeface="Times New Roman" panose="02020603050405020304" pitchFamily="18" charset="0"/>
              </a:rPr>
              <a:t> Hoạt động 2 : Tìm hiểu về một số hiện tượng tự nhiên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vi-VN" sz="1800" b="1" kern="100" dirty="0">
                <a:effectLst/>
                <a:latin typeface="Times New Roman" panose="02020603050405020304" pitchFamily="18" charset="0"/>
                <a:ea typeface="Calibri" panose="020F0502020204030204" pitchFamily="34" charset="0"/>
                <a:cs typeface="Times New Roman" panose="02020603050405020304" pitchFamily="18" charset="0"/>
              </a:rPr>
              <a:t>      + Tìm hiểu về trời nắng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Cô có 1 bức tranh các con xem đây là bức tranh vẽ cảnh gì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Vì sâo con biết đây là bức tranh vẽ trời nắng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Nắng xuất hiện từ đâu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b="1"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 Con có biết mùa nắng có nhiều nhất là mùa nào không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vi-VN" sz="1800" b="1" kern="100" dirty="0">
                <a:effectLst/>
                <a:latin typeface="Times New Roman" panose="02020603050405020304" pitchFamily="18" charset="0"/>
                <a:ea typeface="Calibri" panose="020F0502020204030204" pitchFamily="34" charset="0"/>
                <a:cs typeface="Times New Roman" panose="02020603050405020304" pitchFamily="18" charset="0"/>
              </a:rPr>
              <a:t>      - </a:t>
            </a: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Khi trời nắng thì nhiệt độ thời tiết như thế nào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dirty="0"/>
          </a:p>
        </p:txBody>
      </p:sp>
    </p:spTree>
    <p:extLst>
      <p:ext uri="{BB962C8B-B14F-4D97-AF65-F5344CB8AC3E}">
        <p14:creationId xmlns:p14="http://schemas.microsoft.com/office/powerpoint/2010/main" val="17641568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9F28E9E9-9A8C-C7C4-F8D3-CA98250DE2A3}"/>
              </a:ext>
            </a:extLst>
          </p:cNvPr>
          <p:cNvSpPr/>
          <p:nvPr/>
        </p:nvSpPr>
        <p:spPr>
          <a:xfrm>
            <a:off x="5576647" y="834704"/>
            <a:ext cx="4648133" cy="5763237"/>
          </a:xfrm>
          <a:custGeom>
            <a:avLst/>
            <a:gdLst>
              <a:gd name="connsiteX0" fmla="*/ 0 w 4648133"/>
              <a:gd name="connsiteY0" fmla="*/ 0 h 5763237"/>
              <a:gd name="connsiteX1" fmla="*/ 4230080 w 4648133"/>
              <a:gd name="connsiteY1" fmla="*/ 0 h 5763237"/>
              <a:gd name="connsiteX2" fmla="*/ 4648133 w 4648133"/>
              <a:gd name="connsiteY2" fmla="*/ 418053 h 5763237"/>
              <a:gd name="connsiteX3" fmla="*/ 4648133 w 4648133"/>
              <a:gd name="connsiteY3" fmla="*/ 5345184 h 5763237"/>
              <a:gd name="connsiteX4" fmla="*/ 4230080 w 4648133"/>
              <a:gd name="connsiteY4" fmla="*/ 5763237 h 5763237"/>
              <a:gd name="connsiteX5" fmla="*/ 0 w 4648133"/>
              <a:gd name="connsiteY5" fmla="*/ 5763237 h 5763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8133" h="5763237">
                <a:moveTo>
                  <a:pt x="0" y="0"/>
                </a:moveTo>
                <a:lnTo>
                  <a:pt x="4230080" y="0"/>
                </a:lnTo>
                <a:cubicBezTo>
                  <a:pt x="4460964" y="0"/>
                  <a:pt x="4648133" y="187169"/>
                  <a:pt x="4648133" y="418053"/>
                </a:cubicBezTo>
                <a:lnTo>
                  <a:pt x="4648133" y="5345184"/>
                </a:lnTo>
                <a:cubicBezTo>
                  <a:pt x="4648133" y="5576068"/>
                  <a:pt x="4460964" y="5763237"/>
                  <a:pt x="4230080" y="5763237"/>
                </a:cubicBezTo>
                <a:lnTo>
                  <a:pt x="0" y="5763237"/>
                </a:lnTo>
                <a:close/>
              </a:path>
            </a:pathLst>
          </a:custGeom>
          <a:blipFill>
            <a:blip r:embed="rId2"/>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Freeform: Shape 1">
            <a:extLst>
              <a:ext uri="{FF2B5EF4-FFF2-40B4-BE49-F238E27FC236}">
                <a16:creationId xmlns:a16="http://schemas.microsoft.com/office/drawing/2014/main" id="{D4715651-8054-C5FC-81FD-75D3F123093E}"/>
              </a:ext>
            </a:extLst>
          </p:cNvPr>
          <p:cNvSpPr/>
          <p:nvPr/>
        </p:nvSpPr>
        <p:spPr>
          <a:xfrm flipH="1" flipV="1">
            <a:off x="877288" y="834704"/>
            <a:ext cx="4648133" cy="5763237"/>
          </a:xfrm>
          <a:custGeom>
            <a:avLst/>
            <a:gdLst>
              <a:gd name="connsiteX0" fmla="*/ 0 w 4648133"/>
              <a:gd name="connsiteY0" fmla="*/ 0 h 5763237"/>
              <a:gd name="connsiteX1" fmla="*/ 4230080 w 4648133"/>
              <a:gd name="connsiteY1" fmla="*/ 0 h 5763237"/>
              <a:gd name="connsiteX2" fmla="*/ 4648133 w 4648133"/>
              <a:gd name="connsiteY2" fmla="*/ 418053 h 5763237"/>
              <a:gd name="connsiteX3" fmla="*/ 4648133 w 4648133"/>
              <a:gd name="connsiteY3" fmla="*/ 5345184 h 5763237"/>
              <a:gd name="connsiteX4" fmla="*/ 4230080 w 4648133"/>
              <a:gd name="connsiteY4" fmla="*/ 5763237 h 5763237"/>
              <a:gd name="connsiteX5" fmla="*/ 0 w 4648133"/>
              <a:gd name="connsiteY5" fmla="*/ 5763237 h 5763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8133" h="5763237">
                <a:moveTo>
                  <a:pt x="0" y="0"/>
                </a:moveTo>
                <a:lnTo>
                  <a:pt x="4230080" y="0"/>
                </a:lnTo>
                <a:cubicBezTo>
                  <a:pt x="4460964" y="0"/>
                  <a:pt x="4648133" y="187169"/>
                  <a:pt x="4648133" y="418053"/>
                </a:cubicBezTo>
                <a:lnTo>
                  <a:pt x="4648133" y="5345184"/>
                </a:lnTo>
                <a:cubicBezTo>
                  <a:pt x="4648133" y="5576068"/>
                  <a:pt x="4460964" y="5763237"/>
                  <a:pt x="4230080" y="5763237"/>
                </a:cubicBezTo>
                <a:lnTo>
                  <a:pt x="0" y="5763237"/>
                </a:lnTo>
                <a:close/>
              </a:path>
            </a:pathLst>
          </a:custGeom>
          <a:blipFill>
            <a:blip r:embed="rId2"/>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0" name="Rectangle 49">
            <a:extLst>
              <a:ext uri="{FF2B5EF4-FFF2-40B4-BE49-F238E27FC236}">
                <a16:creationId xmlns:a16="http://schemas.microsoft.com/office/drawing/2014/main" id="{971C843D-CD6B-2320-DC63-04348E82EC3A}"/>
              </a:ext>
            </a:extLst>
          </p:cNvPr>
          <p:cNvSpPr/>
          <p:nvPr/>
        </p:nvSpPr>
        <p:spPr>
          <a:xfrm>
            <a:off x="5581077" y="972765"/>
            <a:ext cx="4343067" cy="545721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Rectangle 50">
            <a:extLst>
              <a:ext uri="{FF2B5EF4-FFF2-40B4-BE49-F238E27FC236}">
                <a16:creationId xmlns:a16="http://schemas.microsoft.com/office/drawing/2014/main" id="{FD721E14-0872-6B7F-4CB8-6E3CE3D2F46C}"/>
              </a:ext>
            </a:extLst>
          </p:cNvPr>
          <p:cNvSpPr/>
          <p:nvPr/>
        </p:nvSpPr>
        <p:spPr>
          <a:xfrm>
            <a:off x="1112585" y="943307"/>
            <a:ext cx="4366149" cy="545721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9" name="Group 48">
            <a:extLst>
              <a:ext uri="{FF2B5EF4-FFF2-40B4-BE49-F238E27FC236}">
                <a16:creationId xmlns:a16="http://schemas.microsoft.com/office/drawing/2014/main" id="{8C1A0B1F-ED40-26FF-8281-69A4BBD48C87}"/>
              </a:ext>
            </a:extLst>
          </p:cNvPr>
          <p:cNvGrpSpPr/>
          <p:nvPr/>
        </p:nvGrpSpPr>
        <p:grpSpPr>
          <a:xfrm>
            <a:off x="4976696" y="1052918"/>
            <a:ext cx="1046968" cy="5235048"/>
            <a:chOff x="5031313" y="1098959"/>
            <a:chExt cx="1046968" cy="5235048"/>
          </a:xfrm>
        </p:grpSpPr>
        <p:sp>
          <p:nvSpPr>
            <p:cNvPr id="7" name="Rectangle 6">
              <a:extLst>
                <a:ext uri="{FF2B5EF4-FFF2-40B4-BE49-F238E27FC236}">
                  <a16:creationId xmlns:a16="http://schemas.microsoft.com/office/drawing/2014/main" id="{CEA75524-BFFA-5C95-A2D6-42EDBA29BF85}"/>
                </a:ext>
              </a:extLst>
            </p:cNvPr>
            <p:cNvSpPr/>
            <p:nvPr/>
          </p:nvSpPr>
          <p:spPr>
            <a:xfrm>
              <a:off x="5692388" y="1203101"/>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8C4BADA4-4930-1ADF-1D13-8840E270E1B7}"/>
                </a:ext>
              </a:extLst>
            </p:cNvPr>
            <p:cNvSpPr/>
            <p:nvPr/>
          </p:nvSpPr>
          <p:spPr>
            <a:xfrm>
              <a:off x="5692388" y="1805328"/>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10F6CFC-7647-9545-1C66-273288FD4CA3}"/>
                </a:ext>
              </a:extLst>
            </p:cNvPr>
            <p:cNvSpPr/>
            <p:nvPr/>
          </p:nvSpPr>
          <p:spPr>
            <a:xfrm>
              <a:off x="5692388" y="2421603"/>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46194BF5-353E-1D2C-F0DD-019613CDEE57}"/>
                </a:ext>
              </a:extLst>
            </p:cNvPr>
            <p:cNvSpPr/>
            <p:nvPr/>
          </p:nvSpPr>
          <p:spPr>
            <a:xfrm>
              <a:off x="5692388" y="3019529"/>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D58072CA-3D74-3546-C9A6-055D26F12FEE}"/>
                </a:ext>
              </a:extLst>
            </p:cNvPr>
            <p:cNvSpPr/>
            <p:nvPr/>
          </p:nvSpPr>
          <p:spPr>
            <a:xfrm>
              <a:off x="5692388" y="3621756"/>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9ACFC8F6-E784-BE3E-838E-5BAEA552069C}"/>
                </a:ext>
              </a:extLst>
            </p:cNvPr>
            <p:cNvSpPr/>
            <p:nvPr/>
          </p:nvSpPr>
          <p:spPr>
            <a:xfrm>
              <a:off x="5692388" y="4221673"/>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587EB98D-10D4-D76D-071D-8CDFC635CA75}"/>
                </a:ext>
              </a:extLst>
            </p:cNvPr>
            <p:cNvSpPr/>
            <p:nvPr/>
          </p:nvSpPr>
          <p:spPr>
            <a:xfrm>
              <a:off x="5692388" y="4819337"/>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1ADE7E97-7EF4-AA75-728E-BD397B030A3C}"/>
                </a:ext>
              </a:extLst>
            </p:cNvPr>
            <p:cNvSpPr/>
            <p:nvPr/>
          </p:nvSpPr>
          <p:spPr>
            <a:xfrm>
              <a:off x="5692388" y="5417001"/>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vi-VN" dirty="0"/>
                <a:t> </a:t>
              </a:r>
              <a:endParaRPr lang="en-US" dirty="0"/>
            </a:p>
          </p:txBody>
        </p:sp>
        <p:sp>
          <p:nvSpPr>
            <p:cNvPr id="34" name="Rectangle 33">
              <a:extLst>
                <a:ext uri="{FF2B5EF4-FFF2-40B4-BE49-F238E27FC236}">
                  <a16:creationId xmlns:a16="http://schemas.microsoft.com/office/drawing/2014/main" id="{7166BCE5-B4DA-2D20-77D3-A136F1779C28}"/>
                </a:ext>
              </a:extLst>
            </p:cNvPr>
            <p:cNvSpPr/>
            <p:nvPr/>
          </p:nvSpPr>
          <p:spPr>
            <a:xfrm>
              <a:off x="5692388" y="6014665"/>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8D68798D-5296-9DB2-5604-204CC7BD065A}"/>
                </a:ext>
              </a:extLst>
            </p:cNvPr>
            <p:cNvSpPr/>
            <p:nvPr/>
          </p:nvSpPr>
          <p:spPr>
            <a:xfrm>
              <a:off x="5038905" y="1166065"/>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53BB3CF8-1BD3-4FD0-2845-653CF4F2F879}"/>
                </a:ext>
              </a:extLst>
            </p:cNvPr>
            <p:cNvSpPr/>
            <p:nvPr/>
          </p:nvSpPr>
          <p:spPr>
            <a:xfrm>
              <a:off x="5038905" y="1782340"/>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54EB903E-20EA-EF8B-A7C9-C092DBC5520E}"/>
                </a:ext>
              </a:extLst>
            </p:cNvPr>
            <p:cNvSpPr/>
            <p:nvPr/>
          </p:nvSpPr>
          <p:spPr>
            <a:xfrm>
              <a:off x="5038905" y="2398615"/>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773ABAD-3E6A-DDDC-8442-35ABE18CB28C}"/>
                </a:ext>
              </a:extLst>
            </p:cNvPr>
            <p:cNvSpPr/>
            <p:nvPr/>
          </p:nvSpPr>
          <p:spPr>
            <a:xfrm>
              <a:off x="5038905" y="2996541"/>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A04B9F0-0220-C6F6-83EC-61C5DED7475C}"/>
                </a:ext>
              </a:extLst>
            </p:cNvPr>
            <p:cNvSpPr/>
            <p:nvPr/>
          </p:nvSpPr>
          <p:spPr>
            <a:xfrm>
              <a:off x="5038905" y="3598768"/>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AEE34078-D162-21C2-BF0D-F7C3C2AA9186}"/>
                </a:ext>
              </a:extLst>
            </p:cNvPr>
            <p:cNvSpPr/>
            <p:nvPr/>
          </p:nvSpPr>
          <p:spPr>
            <a:xfrm>
              <a:off x="5031313" y="4240200"/>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2250AB9B-DF0F-F411-2D54-4DDB37198718}"/>
                </a:ext>
              </a:extLst>
            </p:cNvPr>
            <p:cNvSpPr/>
            <p:nvPr/>
          </p:nvSpPr>
          <p:spPr>
            <a:xfrm>
              <a:off x="5031313" y="4796349"/>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751232DC-EF00-C1F2-303C-DFEAE287B8DE}"/>
                </a:ext>
              </a:extLst>
            </p:cNvPr>
            <p:cNvSpPr/>
            <p:nvPr/>
          </p:nvSpPr>
          <p:spPr>
            <a:xfrm>
              <a:off x="5038905" y="5422483"/>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2365E806-87E9-3549-8840-FF774C7D05F3}"/>
                </a:ext>
              </a:extLst>
            </p:cNvPr>
            <p:cNvSpPr/>
            <p:nvPr/>
          </p:nvSpPr>
          <p:spPr>
            <a:xfrm>
              <a:off x="5031313" y="6014665"/>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Arc 7">
              <a:extLst>
                <a:ext uri="{FF2B5EF4-FFF2-40B4-BE49-F238E27FC236}">
                  <a16:creationId xmlns:a16="http://schemas.microsoft.com/office/drawing/2014/main" id="{FE2B4D79-66CE-4FC8-32F2-DC48B4246C56}"/>
                </a:ext>
              </a:extLst>
            </p:cNvPr>
            <p:cNvSpPr/>
            <p:nvPr/>
          </p:nvSpPr>
          <p:spPr>
            <a:xfrm>
              <a:off x="5234731" y="1098959"/>
              <a:ext cx="576808" cy="418720"/>
            </a:xfrm>
            <a:prstGeom prst="arc">
              <a:avLst>
                <a:gd name="adj1" fmla="val 10564540"/>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Arc 40">
              <a:extLst>
                <a:ext uri="{FF2B5EF4-FFF2-40B4-BE49-F238E27FC236}">
                  <a16:creationId xmlns:a16="http://schemas.microsoft.com/office/drawing/2014/main" id="{F1C923C2-7284-C66A-0598-FB2CE941344D}"/>
                </a:ext>
              </a:extLst>
            </p:cNvPr>
            <p:cNvSpPr/>
            <p:nvPr/>
          </p:nvSpPr>
          <p:spPr>
            <a:xfrm>
              <a:off x="5234731" y="1744282"/>
              <a:ext cx="576808" cy="418720"/>
            </a:xfrm>
            <a:prstGeom prst="arc">
              <a:avLst>
                <a:gd name="adj1" fmla="val 10564540"/>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Arc 41">
              <a:extLst>
                <a:ext uri="{FF2B5EF4-FFF2-40B4-BE49-F238E27FC236}">
                  <a16:creationId xmlns:a16="http://schemas.microsoft.com/office/drawing/2014/main" id="{5102D73B-932A-B005-F351-343DD9726024}"/>
                </a:ext>
              </a:extLst>
            </p:cNvPr>
            <p:cNvSpPr/>
            <p:nvPr/>
          </p:nvSpPr>
          <p:spPr>
            <a:xfrm>
              <a:off x="5234731" y="2308052"/>
              <a:ext cx="576808" cy="418720"/>
            </a:xfrm>
            <a:prstGeom prst="arc">
              <a:avLst>
                <a:gd name="adj1" fmla="val 10564540"/>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Arc 42">
              <a:extLst>
                <a:ext uri="{FF2B5EF4-FFF2-40B4-BE49-F238E27FC236}">
                  <a16:creationId xmlns:a16="http://schemas.microsoft.com/office/drawing/2014/main" id="{16BD1ACE-F218-4314-9156-9E245BAD6411}"/>
                </a:ext>
              </a:extLst>
            </p:cNvPr>
            <p:cNvSpPr/>
            <p:nvPr/>
          </p:nvSpPr>
          <p:spPr>
            <a:xfrm>
              <a:off x="5234731" y="2893370"/>
              <a:ext cx="576808" cy="418720"/>
            </a:xfrm>
            <a:prstGeom prst="arc">
              <a:avLst>
                <a:gd name="adj1" fmla="val 10564540"/>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4" name="Arc 43">
              <a:extLst>
                <a:ext uri="{FF2B5EF4-FFF2-40B4-BE49-F238E27FC236}">
                  <a16:creationId xmlns:a16="http://schemas.microsoft.com/office/drawing/2014/main" id="{A85DB9A8-9AC5-CCF9-8564-898C6FDAE53E}"/>
                </a:ext>
              </a:extLst>
            </p:cNvPr>
            <p:cNvSpPr/>
            <p:nvPr/>
          </p:nvSpPr>
          <p:spPr>
            <a:xfrm>
              <a:off x="5234731" y="3560430"/>
              <a:ext cx="576808" cy="418720"/>
            </a:xfrm>
            <a:prstGeom prst="arc">
              <a:avLst>
                <a:gd name="adj1" fmla="val 10564540"/>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Arc 44">
              <a:extLst>
                <a:ext uri="{FF2B5EF4-FFF2-40B4-BE49-F238E27FC236}">
                  <a16:creationId xmlns:a16="http://schemas.microsoft.com/office/drawing/2014/main" id="{26F89CA7-F633-FF69-9095-51823C3003E2}"/>
                </a:ext>
              </a:extLst>
            </p:cNvPr>
            <p:cNvSpPr/>
            <p:nvPr/>
          </p:nvSpPr>
          <p:spPr>
            <a:xfrm>
              <a:off x="5234731" y="4111959"/>
              <a:ext cx="576808" cy="418720"/>
            </a:xfrm>
            <a:prstGeom prst="arc">
              <a:avLst>
                <a:gd name="adj1" fmla="val 10564540"/>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Arc 45">
              <a:extLst>
                <a:ext uri="{FF2B5EF4-FFF2-40B4-BE49-F238E27FC236}">
                  <a16:creationId xmlns:a16="http://schemas.microsoft.com/office/drawing/2014/main" id="{5090CAEA-5D2B-ED8C-6A42-E6A3AD43F673}"/>
                </a:ext>
              </a:extLst>
            </p:cNvPr>
            <p:cNvSpPr/>
            <p:nvPr/>
          </p:nvSpPr>
          <p:spPr>
            <a:xfrm>
              <a:off x="5234731" y="4701330"/>
              <a:ext cx="576808" cy="418720"/>
            </a:xfrm>
            <a:prstGeom prst="arc">
              <a:avLst>
                <a:gd name="adj1" fmla="val 10564540"/>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Arc 46">
              <a:extLst>
                <a:ext uri="{FF2B5EF4-FFF2-40B4-BE49-F238E27FC236}">
                  <a16:creationId xmlns:a16="http://schemas.microsoft.com/office/drawing/2014/main" id="{398DB1E3-62CF-4CE3-5376-EA4FFD15E3B2}"/>
                </a:ext>
              </a:extLst>
            </p:cNvPr>
            <p:cNvSpPr/>
            <p:nvPr/>
          </p:nvSpPr>
          <p:spPr>
            <a:xfrm>
              <a:off x="5234731" y="5303557"/>
              <a:ext cx="576808" cy="418720"/>
            </a:xfrm>
            <a:prstGeom prst="arc">
              <a:avLst>
                <a:gd name="adj1" fmla="val 10564540"/>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Arc 47">
              <a:extLst>
                <a:ext uri="{FF2B5EF4-FFF2-40B4-BE49-F238E27FC236}">
                  <a16:creationId xmlns:a16="http://schemas.microsoft.com/office/drawing/2014/main" id="{B37DD636-BCBF-FD39-BC30-502FBA99EE9B}"/>
                </a:ext>
              </a:extLst>
            </p:cNvPr>
            <p:cNvSpPr/>
            <p:nvPr/>
          </p:nvSpPr>
          <p:spPr>
            <a:xfrm>
              <a:off x="5234731" y="5915287"/>
              <a:ext cx="576808" cy="418720"/>
            </a:xfrm>
            <a:prstGeom prst="arc">
              <a:avLst>
                <a:gd name="adj1" fmla="val 10564540"/>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63" name="Group 62">
            <a:extLst>
              <a:ext uri="{FF2B5EF4-FFF2-40B4-BE49-F238E27FC236}">
                <a16:creationId xmlns:a16="http://schemas.microsoft.com/office/drawing/2014/main" id="{B7B36578-3A73-58C2-6452-8895F4A6A79E}"/>
              </a:ext>
            </a:extLst>
          </p:cNvPr>
          <p:cNvGrpSpPr/>
          <p:nvPr/>
        </p:nvGrpSpPr>
        <p:grpSpPr>
          <a:xfrm>
            <a:off x="1303506" y="1303506"/>
            <a:ext cx="3386743" cy="4736820"/>
            <a:chOff x="1303506" y="1303506"/>
            <a:chExt cx="3386743" cy="4736820"/>
          </a:xfrm>
        </p:grpSpPr>
        <p:cxnSp>
          <p:nvCxnSpPr>
            <p:cNvPr id="32" name="Straight Connector 31">
              <a:extLst>
                <a:ext uri="{FF2B5EF4-FFF2-40B4-BE49-F238E27FC236}">
                  <a16:creationId xmlns:a16="http://schemas.microsoft.com/office/drawing/2014/main" id="{BE490610-58DC-DA24-4C22-99F9EF97C0F1}"/>
                </a:ext>
              </a:extLst>
            </p:cNvPr>
            <p:cNvCxnSpPr/>
            <p:nvPr/>
          </p:nvCxnSpPr>
          <p:spPr>
            <a:xfrm>
              <a:off x="1303506" y="1303506"/>
              <a:ext cx="338674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CA5A34F1-84E5-8C43-5CF0-0DEE2451D5D2}"/>
                </a:ext>
              </a:extLst>
            </p:cNvPr>
            <p:cNvCxnSpPr/>
            <p:nvPr/>
          </p:nvCxnSpPr>
          <p:spPr>
            <a:xfrm>
              <a:off x="1303506" y="1736299"/>
              <a:ext cx="338674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D8BBFEB1-A928-32CA-C222-F3CEF6F225FF}"/>
                </a:ext>
              </a:extLst>
            </p:cNvPr>
            <p:cNvCxnSpPr/>
            <p:nvPr/>
          </p:nvCxnSpPr>
          <p:spPr>
            <a:xfrm>
              <a:off x="1303506" y="2116961"/>
              <a:ext cx="338674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3D2B71B7-EF62-0F1A-934D-BC602F9DD9EE}"/>
                </a:ext>
              </a:extLst>
            </p:cNvPr>
            <p:cNvCxnSpPr/>
            <p:nvPr/>
          </p:nvCxnSpPr>
          <p:spPr>
            <a:xfrm>
              <a:off x="1303506" y="2495437"/>
              <a:ext cx="338674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AFEFFEB7-D47C-90E7-62B4-6CD6B50692A0}"/>
                </a:ext>
              </a:extLst>
            </p:cNvPr>
            <p:cNvCxnSpPr/>
            <p:nvPr/>
          </p:nvCxnSpPr>
          <p:spPr>
            <a:xfrm>
              <a:off x="1303506" y="2920062"/>
              <a:ext cx="338674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1B1B863A-BBCF-6116-2AD5-7746BCDE0A77}"/>
                </a:ext>
              </a:extLst>
            </p:cNvPr>
            <p:cNvCxnSpPr/>
            <p:nvPr/>
          </p:nvCxnSpPr>
          <p:spPr>
            <a:xfrm>
              <a:off x="1303506" y="3277181"/>
              <a:ext cx="338674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67320CFB-D04E-E79F-9D7F-E4B5D81D4C2A}"/>
                </a:ext>
              </a:extLst>
            </p:cNvPr>
            <p:cNvCxnSpPr/>
            <p:nvPr/>
          </p:nvCxnSpPr>
          <p:spPr>
            <a:xfrm>
              <a:off x="1303506" y="3634300"/>
              <a:ext cx="338674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F1F7D67B-F030-804F-47E2-BB86BD388024}"/>
                </a:ext>
              </a:extLst>
            </p:cNvPr>
            <p:cNvCxnSpPr/>
            <p:nvPr/>
          </p:nvCxnSpPr>
          <p:spPr>
            <a:xfrm>
              <a:off x="1303506" y="4065918"/>
              <a:ext cx="338674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F7431600-D52D-F7E3-FCF7-BEF5C30AAC22}"/>
                </a:ext>
              </a:extLst>
            </p:cNvPr>
            <p:cNvCxnSpPr/>
            <p:nvPr/>
          </p:nvCxnSpPr>
          <p:spPr>
            <a:xfrm>
              <a:off x="1303506" y="4436274"/>
              <a:ext cx="338674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7D571A07-BAB5-941E-5E70-BDB188C10049}"/>
                </a:ext>
              </a:extLst>
            </p:cNvPr>
            <p:cNvCxnSpPr/>
            <p:nvPr/>
          </p:nvCxnSpPr>
          <p:spPr>
            <a:xfrm>
              <a:off x="1303506" y="4856121"/>
              <a:ext cx="338674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BC091796-4476-4606-A4CC-C11D19E08341}"/>
                </a:ext>
              </a:extLst>
            </p:cNvPr>
            <p:cNvCxnSpPr/>
            <p:nvPr/>
          </p:nvCxnSpPr>
          <p:spPr>
            <a:xfrm>
              <a:off x="1303506" y="5250856"/>
              <a:ext cx="338674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82095972-4A33-3E56-CD98-B768701A97A0}"/>
                </a:ext>
              </a:extLst>
            </p:cNvPr>
            <p:cNvCxnSpPr/>
            <p:nvPr/>
          </p:nvCxnSpPr>
          <p:spPr>
            <a:xfrm>
              <a:off x="1303506" y="5645591"/>
              <a:ext cx="338674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B6D156B5-D684-321C-82D1-4C06C1CDC3CC}"/>
                </a:ext>
              </a:extLst>
            </p:cNvPr>
            <p:cNvCxnSpPr/>
            <p:nvPr/>
          </p:nvCxnSpPr>
          <p:spPr>
            <a:xfrm>
              <a:off x="1303506" y="6040326"/>
              <a:ext cx="338674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grpSp>
        <p:nvGrpSpPr>
          <p:cNvPr id="64" name="Group 63">
            <a:extLst>
              <a:ext uri="{FF2B5EF4-FFF2-40B4-BE49-F238E27FC236}">
                <a16:creationId xmlns:a16="http://schemas.microsoft.com/office/drawing/2014/main" id="{7E9F059B-6A5B-CAC5-446F-F07756EAFF30}"/>
              </a:ext>
            </a:extLst>
          </p:cNvPr>
          <p:cNvGrpSpPr/>
          <p:nvPr/>
        </p:nvGrpSpPr>
        <p:grpSpPr>
          <a:xfrm>
            <a:off x="6235430" y="1303506"/>
            <a:ext cx="3589021" cy="4266784"/>
            <a:chOff x="6235430" y="1303506"/>
            <a:chExt cx="3386743" cy="4736820"/>
          </a:xfrm>
        </p:grpSpPr>
        <p:sp>
          <p:nvSpPr>
            <p:cNvPr id="36" name="TextBox 35">
              <a:extLst>
                <a:ext uri="{FF2B5EF4-FFF2-40B4-BE49-F238E27FC236}">
                  <a16:creationId xmlns:a16="http://schemas.microsoft.com/office/drawing/2014/main" id="{C1B2C83A-B635-F38D-8DDF-56441564B90A}"/>
                </a:ext>
              </a:extLst>
            </p:cNvPr>
            <p:cNvSpPr txBox="1"/>
            <p:nvPr/>
          </p:nvSpPr>
          <p:spPr>
            <a:xfrm>
              <a:off x="6604233" y="2639105"/>
              <a:ext cx="3017940" cy="830997"/>
            </a:xfrm>
            <a:prstGeom prst="rect">
              <a:avLst/>
            </a:prstGeom>
            <a:noFill/>
          </p:spPr>
          <p:txBody>
            <a:bodyPr wrap="square" rtlCol="0">
              <a:spAutoFit/>
            </a:bodyPr>
            <a:lstStyle/>
            <a:p>
              <a:endParaRPr lang="en-US" sz="4800" dirty="0">
                <a:latin typeface="+mj-lt"/>
              </a:endParaRPr>
            </a:p>
          </p:txBody>
        </p:sp>
        <p:cxnSp>
          <p:nvCxnSpPr>
            <p:cNvPr id="11" name="Straight Connector 10">
              <a:extLst>
                <a:ext uri="{FF2B5EF4-FFF2-40B4-BE49-F238E27FC236}">
                  <a16:creationId xmlns:a16="http://schemas.microsoft.com/office/drawing/2014/main" id="{FA070647-D2DD-D850-52D5-58EA57830BC1}"/>
                </a:ext>
              </a:extLst>
            </p:cNvPr>
            <p:cNvCxnSpPr/>
            <p:nvPr/>
          </p:nvCxnSpPr>
          <p:spPr>
            <a:xfrm>
              <a:off x="6235430" y="1303506"/>
              <a:ext cx="338674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128AC7C1-E8BE-B8F9-6F8E-7CBAD8534B35}"/>
                </a:ext>
              </a:extLst>
            </p:cNvPr>
            <p:cNvCxnSpPr/>
            <p:nvPr/>
          </p:nvCxnSpPr>
          <p:spPr>
            <a:xfrm>
              <a:off x="6235430" y="1698241"/>
              <a:ext cx="338674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68BAE3F5-6AAB-D2A9-2C71-F4EA3485807D}"/>
                </a:ext>
              </a:extLst>
            </p:cNvPr>
            <p:cNvCxnSpPr/>
            <p:nvPr/>
          </p:nvCxnSpPr>
          <p:spPr>
            <a:xfrm>
              <a:off x="6235430" y="2092976"/>
              <a:ext cx="338674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077EA602-DA32-0364-D2FC-02F36F35AF49}"/>
                </a:ext>
              </a:extLst>
            </p:cNvPr>
            <p:cNvCxnSpPr/>
            <p:nvPr/>
          </p:nvCxnSpPr>
          <p:spPr>
            <a:xfrm>
              <a:off x="6235430" y="2487711"/>
              <a:ext cx="338674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80D65C94-3324-8794-4971-CFEBA16E18F8}"/>
                </a:ext>
              </a:extLst>
            </p:cNvPr>
            <p:cNvCxnSpPr/>
            <p:nvPr/>
          </p:nvCxnSpPr>
          <p:spPr>
            <a:xfrm>
              <a:off x="6235430" y="2882446"/>
              <a:ext cx="338674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D7E43AFF-08D2-26A8-039F-D1B0E380EF0E}"/>
                </a:ext>
              </a:extLst>
            </p:cNvPr>
            <p:cNvCxnSpPr/>
            <p:nvPr/>
          </p:nvCxnSpPr>
          <p:spPr>
            <a:xfrm>
              <a:off x="6235430" y="3277181"/>
              <a:ext cx="338674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0F82C5C3-D83A-BF7A-3835-50B8217C3E9D}"/>
                </a:ext>
              </a:extLst>
            </p:cNvPr>
            <p:cNvCxnSpPr/>
            <p:nvPr/>
          </p:nvCxnSpPr>
          <p:spPr>
            <a:xfrm>
              <a:off x="6235430" y="3671916"/>
              <a:ext cx="338674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855809CA-4297-BC15-8391-696189F018CA}"/>
                </a:ext>
              </a:extLst>
            </p:cNvPr>
            <p:cNvCxnSpPr/>
            <p:nvPr/>
          </p:nvCxnSpPr>
          <p:spPr>
            <a:xfrm>
              <a:off x="6235430" y="4066651"/>
              <a:ext cx="338674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92B7AC5A-0A43-8384-AFC4-EF7FE3DEC298}"/>
                </a:ext>
              </a:extLst>
            </p:cNvPr>
            <p:cNvCxnSpPr/>
            <p:nvPr/>
          </p:nvCxnSpPr>
          <p:spPr>
            <a:xfrm>
              <a:off x="6235430" y="4461386"/>
              <a:ext cx="338674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EFD9A23D-F7DE-642D-3BEF-937F10AFFA66}"/>
                </a:ext>
              </a:extLst>
            </p:cNvPr>
            <p:cNvCxnSpPr/>
            <p:nvPr/>
          </p:nvCxnSpPr>
          <p:spPr>
            <a:xfrm>
              <a:off x="6235430" y="4856121"/>
              <a:ext cx="338674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DCD81E63-2FF9-D436-0692-B1F08CBAD4DD}"/>
                </a:ext>
              </a:extLst>
            </p:cNvPr>
            <p:cNvCxnSpPr/>
            <p:nvPr/>
          </p:nvCxnSpPr>
          <p:spPr>
            <a:xfrm>
              <a:off x="6235430" y="5250856"/>
              <a:ext cx="338674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70F73B3B-F775-3E32-D563-A736F0F1EDBB}"/>
                </a:ext>
              </a:extLst>
            </p:cNvPr>
            <p:cNvCxnSpPr/>
            <p:nvPr/>
          </p:nvCxnSpPr>
          <p:spPr>
            <a:xfrm>
              <a:off x="6235430" y="5645591"/>
              <a:ext cx="338674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BD7BBEDA-FA99-DF84-0B9F-A10887C1B059}"/>
                </a:ext>
              </a:extLst>
            </p:cNvPr>
            <p:cNvCxnSpPr/>
            <p:nvPr/>
          </p:nvCxnSpPr>
          <p:spPr>
            <a:xfrm>
              <a:off x="6235430" y="6040326"/>
              <a:ext cx="338674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65" name="TextBox 64">
            <a:extLst>
              <a:ext uri="{FF2B5EF4-FFF2-40B4-BE49-F238E27FC236}">
                <a16:creationId xmlns:a16="http://schemas.microsoft.com/office/drawing/2014/main" id="{8A070A7D-47D2-BA71-1C5E-5780FD3CD48B}"/>
              </a:ext>
            </a:extLst>
          </p:cNvPr>
          <p:cNvSpPr txBox="1"/>
          <p:nvPr/>
        </p:nvSpPr>
        <p:spPr>
          <a:xfrm>
            <a:off x="1441554" y="1303506"/>
            <a:ext cx="3526794" cy="4340804"/>
          </a:xfrm>
          <a:prstGeom prst="rect">
            <a:avLst/>
          </a:prstGeom>
          <a:noFill/>
        </p:spPr>
        <p:txBody>
          <a:bodyPr wrap="square" rtlCol="0">
            <a:spAutoFit/>
          </a:bodyPr>
          <a:lstStyle/>
          <a:p>
            <a:pPr marL="0" marR="0">
              <a:lnSpc>
                <a:spcPct val="107000"/>
              </a:lnSpc>
              <a:spcBef>
                <a:spcPts val="0"/>
              </a:spcBef>
              <a:spcAft>
                <a:spcPts val="800"/>
              </a:spcAft>
            </a:pPr>
            <a:r>
              <a:rPr lang="vi-VN" sz="1800" b="1"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 Chúng mình có cảm giác thế nào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vi-VN" sz="18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 Nắng có lợi ích gì với thiên nhiên con người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b="1"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 Nắng nóng quá thì có hại gì 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b="1"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 Mình cần để làm gì bảo vệ sức khỏe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vi-VN" sz="1800" b="1" kern="100" dirty="0">
                <a:effectLst/>
                <a:latin typeface="Times New Roman" panose="02020603050405020304" pitchFamily="18" charset="0"/>
                <a:ea typeface="Calibri" panose="020F0502020204030204" pitchFamily="34" charset="0"/>
                <a:cs typeface="Times New Roman" panose="02020603050405020304" pitchFamily="18" charset="0"/>
              </a:rPr>
              <a:t>      -&gt; </a:t>
            </a: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Nắng là một hiện tượng tư nhiên phổ biến, nắng là sự chiếu rọi của mặt trời xuống trái đất, nắng giúp cây cối quang hợp, tiêu diệt mấm mốc, giúp trẻ nhỏ hấp thu canxi. Tuy nhiên nếu quá nắng nóng thì sẽ gây hại, cơ thể mệt mỏi,...</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6" name="TextBox 65">
            <a:extLst>
              <a:ext uri="{FF2B5EF4-FFF2-40B4-BE49-F238E27FC236}">
                <a16:creationId xmlns:a16="http://schemas.microsoft.com/office/drawing/2014/main" id="{ECD61CDB-A802-E7B1-8753-3828D1122C30}"/>
              </a:ext>
            </a:extLst>
          </p:cNvPr>
          <p:cNvSpPr txBox="1"/>
          <p:nvPr/>
        </p:nvSpPr>
        <p:spPr>
          <a:xfrm>
            <a:off x="6502172" y="1224224"/>
            <a:ext cx="3421972" cy="5241307"/>
          </a:xfrm>
          <a:prstGeom prst="rect">
            <a:avLst/>
          </a:prstGeom>
          <a:noFill/>
        </p:spPr>
        <p:txBody>
          <a:bodyPr wrap="square" rtlCol="0">
            <a:spAutoFit/>
          </a:bodyPr>
          <a:lstStyle/>
          <a:p>
            <a:pPr marL="0" marR="0">
              <a:lnSpc>
                <a:spcPct val="107000"/>
              </a:lnSpc>
              <a:spcBef>
                <a:spcPts val="0"/>
              </a:spcBef>
              <a:spcAft>
                <a:spcPts val="800"/>
              </a:spcAft>
            </a:pPr>
            <a:r>
              <a:rPr lang="vi-VN" sz="1800" b="1" kern="100" dirty="0">
                <a:effectLst/>
                <a:latin typeface="Times New Roman" panose="02020603050405020304" pitchFamily="18" charset="0"/>
                <a:ea typeface="Calibri" panose="020F0502020204030204" pitchFamily="34" charset="0"/>
                <a:cs typeface="Times New Roman" panose="02020603050405020304" pitchFamily="18" charset="0"/>
              </a:rPr>
              <a:t> + Tìm hiểu về trời mưa</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Tiếp theo cô có 1 bức tranh nữa đây là bức tranh vẽ cảnh gì đây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 Tại sao chúng mình lại biết trời đang mưa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b="1" kern="100" dirty="0">
                <a:effectLst/>
                <a:latin typeface="Times New Roman" panose="02020603050405020304" pitchFamily="18" charset="0"/>
                <a:ea typeface="Calibri" panose="020F0502020204030204" pitchFamily="34" charset="0"/>
                <a:cs typeface="Times New Roman" panose="02020603050405020304" pitchFamily="18" charset="0"/>
              </a:rPr>
              <a:t> - </a:t>
            </a: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Bầu trời mưa có đặc điểm gì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b="1" kern="100" dirty="0">
                <a:effectLst/>
                <a:latin typeface="Times New Roman" panose="02020603050405020304" pitchFamily="18" charset="0"/>
                <a:ea typeface="Calibri" panose="020F0502020204030204" pitchFamily="34" charset="0"/>
                <a:cs typeface="Times New Roman" panose="02020603050405020304" pitchFamily="18" charset="0"/>
              </a:rPr>
              <a:t>    - </a:t>
            </a: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Mưa rơi từ đâu xuống ?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vi-VN" sz="1800" b="1" kern="100" dirty="0">
                <a:effectLst/>
                <a:latin typeface="Times New Roman" panose="02020603050405020304" pitchFamily="18" charset="0"/>
                <a:ea typeface="Calibri" panose="020F0502020204030204" pitchFamily="34" charset="0"/>
                <a:cs typeface="Times New Roman" panose="02020603050405020304" pitchFamily="18" charset="0"/>
              </a:rPr>
              <a:t>      - </a:t>
            </a: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Có những kiểu trời mưa nào con biết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vi-VN" sz="18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 Mưa có lợi ích gì với thiên nhiên con người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 Đi ra ngoài trời mưa mọi người cần phải làm gì &gt;</a:t>
            </a:r>
            <a:endParaRPr lang="en-US" dirty="0"/>
          </a:p>
        </p:txBody>
      </p:sp>
    </p:spTree>
    <p:extLst>
      <p:ext uri="{BB962C8B-B14F-4D97-AF65-F5344CB8AC3E}">
        <p14:creationId xmlns:p14="http://schemas.microsoft.com/office/powerpoint/2010/main" val="39713412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 name="Group 64">
            <a:extLst>
              <a:ext uri="{FF2B5EF4-FFF2-40B4-BE49-F238E27FC236}">
                <a16:creationId xmlns:a16="http://schemas.microsoft.com/office/drawing/2014/main" id="{7179407D-E99F-3990-677E-8CC714176098}"/>
              </a:ext>
            </a:extLst>
          </p:cNvPr>
          <p:cNvGrpSpPr/>
          <p:nvPr/>
        </p:nvGrpSpPr>
        <p:grpSpPr>
          <a:xfrm>
            <a:off x="859235" y="888171"/>
            <a:ext cx="9312033" cy="5763237"/>
            <a:chOff x="859235" y="888171"/>
            <a:chExt cx="9312033" cy="5763237"/>
          </a:xfrm>
        </p:grpSpPr>
        <p:sp>
          <p:nvSpPr>
            <p:cNvPr id="6" name="Freeform: Shape 5">
              <a:extLst>
                <a:ext uri="{FF2B5EF4-FFF2-40B4-BE49-F238E27FC236}">
                  <a16:creationId xmlns:a16="http://schemas.microsoft.com/office/drawing/2014/main" id="{9F28E9E9-9A8C-C7C4-F8D3-CA98250DE2A3}"/>
                </a:ext>
              </a:extLst>
            </p:cNvPr>
            <p:cNvSpPr/>
            <p:nvPr/>
          </p:nvSpPr>
          <p:spPr>
            <a:xfrm>
              <a:off x="5523135" y="888171"/>
              <a:ext cx="4648133" cy="5763237"/>
            </a:xfrm>
            <a:custGeom>
              <a:avLst/>
              <a:gdLst>
                <a:gd name="connsiteX0" fmla="*/ 0 w 4648133"/>
                <a:gd name="connsiteY0" fmla="*/ 0 h 5763237"/>
                <a:gd name="connsiteX1" fmla="*/ 4230080 w 4648133"/>
                <a:gd name="connsiteY1" fmla="*/ 0 h 5763237"/>
                <a:gd name="connsiteX2" fmla="*/ 4648133 w 4648133"/>
                <a:gd name="connsiteY2" fmla="*/ 418053 h 5763237"/>
                <a:gd name="connsiteX3" fmla="*/ 4648133 w 4648133"/>
                <a:gd name="connsiteY3" fmla="*/ 5345184 h 5763237"/>
                <a:gd name="connsiteX4" fmla="*/ 4230080 w 4648133"/>
                <a:gd name="connsiteY4" fmla="*/ 5763237 h 5763237"/>
                <a:gd name="connsiteX5" fmla="*/ 0 w 4648133"/>
                <a:gd name="connsiteY5" fmla="*/ 5763237 h 5763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8133" h="5763237">
                  <a:moveTo>
                    <a:pt x="0" y="0"/>
                  </a:moveTo>
                  <a:lnTo>
                    <a:pt x="4230080" y="0"/>
                  </a:lnTo>
                  <a:cubicBezTo>
                    <a:pt x="4460964" y="0"/>
                    <a:pt x="4648133" y="187169"/>
                    <a:pt x="4648133" y="418053"/>
                  </a:cubicBezTo>
                  <a:lnTo>
                    <a:pt x="4648133" y="5345184"/>
                  </a:lnTo>
                  <a:cubicBezTo>
                    <a:pt x="4648133" y="5576068"/>
                    <a:pt x="4460964" y="5763237"/>
                    <a:pt x="4230080" y="5763237"/>
                  </a:cubicBezTo>
                  <a:lnTo>
                    <a:pt x="0" y="5763237"/>
                  </a:lnTo>
                  <a:close/>
                </a:path>
              </a:pathLst>
            </a:custGeom>
            <a:blipFill>
              <a:blip r:embed="rId2"/>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6" name="TextBox 35">
              <a:extLst>
                <a:ext uri="{FF2B5EF4-FFF2-40B4-BE49-F238E27FC236}">
                  <a16:creationId xmlns:a16="http://schemas.microsoft.com/office/drawing/2014/main" id="{C1B2C83A-B635-F38D-8DDF-56441564B90A}"/>
                </a:ext>
              </a:extLst>
            </p:cNvPr>
            <p:cNvSpPr txBox="1"/>
            <p:nvPr/>
          </p:nvSpPr>
          <p:spPr>
            <a:xfrm>
              <a:off x="6604233" y="2639105"/>
              <a:ext cx="3017940" cy="830997"/>
            </a:xfrm>
            <a:prstGeom prst="rect">
              <a:avLst/>
            </a:prstGeom>
            <a:noFill/>
          </p:spPr>
          <p:txBody>
            <a:bodyPr wrap="square" rtlCol="0">
              <a:spAutoFit/>
            </a:bodyPr>
            <a:lstStyle/>
            <a:p>
              <a:endParaRPr lang="en-US" sz="4800" dirty="0">
                <a:latin typeface="+mj-lt"/>
              </a:endParaRPr>
            </a:p>
          </p:txBody>
        </p:sp>
        <p:sp>
          <p:nvSpPr>
            <p:cNvPr id="2" name="Freeform: Shape 1">
              <a:extLst>
                <a:ext uri="{FF2B5EF4-FFF2-40B4-BE49-F238E27FC236}">
                  <a16:creationId xmlns:a16="http://schemas.microsoft.com/office/drawing/2014/main" id="{D4715651-8054-C5FC-81FD-75D3F123093E}"/>
                </a:ext>
              </a:extLst>
            </p:cNvPr>
            <p:cNvSpPr/>
            <p:nvPr/>
          </p:nvSpPr>
          <p:spPr>
            <a:xfrm flipH="1" flipV="1">
              <a:off x="859235" y="888171"/>
              <a:ext cx="4648133" cy="5763237"/>
            </a:xfrm>
            <a:custGeom>
              <a:avLst/>
              <a:gdLst>
                <a:gd name="connsiteX0" fmla="*/ 0 w 4648133"/>
                <a:gd name="connsiteY0" fmla="*/ 0 h 5763237"/>
                <a:gd name="connsiteX1" fmla="*/ 4230080 w 4648133"/>
                <a:gd name="connsiteY1" fmla="*/ 0 h 5763237"/>
                <a:gd name="connsiteX2" fmla="*/ 4648133 w 4648133"/>
                <a:gd name="connsiteY2" fmla="*/ 418053 h 5763237"/>
                <a:gd name="connsiteX3" fmla="*/ 4648133 w 4648133"/>
                <a:gd name="connsiteY3" fmla="*/ 5345184 h 5763237"/>
                <a:gd name="connsiteX4" fmla="*/ 4230080 w 4648133"/>
                <a:gd name="connsiteY4" fmla="*/ 5763237 h 5763237"/>
                <a:gd name="connsiteX5" fmla="*/ 0 w 4648133"/>
                <a:gd name="connsiteY5" fmla="*/ 5763237 h 5763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8133" h="5763237">
                  <a:moveTo>
                    <a:pt x="0" y="0"/>
                  </a:moveTo>
                  <a:lnTo>
                    <a:pt x="4230080" y="0"/>
                  </a:lnTo>
                  <a:cubicBezTo>
                    <a:pt x="4460964" y="0"/>
                    <a:pt x="4648133" y="187169"/>
                    <a:pt x="4648133" y="418053"/>
                  </a:cubicBezTo>
                  <a:lnTo>
                    <a:pt x="4648133" y="5345184"/>
                  </a:lnTo>
                  <a:cubicBezTo>
                    <a:pt x="4648133" y="5576068"/>
                    <a:pt x="4460964" y="5763237"/>
                    <a:pt x="4230080" y="5763237"/>
                  </a:cubicBezTo>
                  <a:lnTo>
                    <a:pt x="0" y="5763237"/>
                  </a:lnTo>
                  <a:close/>
                </a:path>
              </a:pathLst>
            </a:custGeom>
            <a:blipFill>
              <a:blip r:embed="rId2"/>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0" name="Rectangle 49">
              <a:extLst>
                <a:ext uri="{FF2B5EF4-FFF2-40B4-BE49-F238E27FC236}">
                  <a16:creationId xmlns:a16="http://schemas.microsoft.com/office/drawing/2014/main" id="{971C843D-CD6B-2320-DC63-04348E82EC3A}"/>
                </a:ext>
              </a:extLst>
            </p:cNvPr>
            <p:cNvSpPr/>
            <p:nvPr/>
          </p:nvSpPr>
          <p:spPr>
            <a:xfrm>
              <a:off x="5613032" y="964734"/>
              <a:ext cx="4311112" cy="550317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FD721E14-0872-6B7F-4CB8-6E3CE3D2F46C}"/>
                </a:ext>
              </a:extLst>
            </p:cNvPr>
            <p:cNvSpPr/>
            <p:nvPr/>
          </p:nvSpPr>
          <p:spPr>
            <a:xfrm>
              <a:off x="1122126" y="964735"/>
              <a:ext cx="4343067" cy="550317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9" name="Group 48">
              <a:extLst>
                <a:ext uri="{FF2B5EF4-FFF2-40B4-BE49-F238E27FC236}">
                  <a16:creationId xmlns:a16="http://schemas.microsoft.com/office/drawing/2014/main" id="{8C1A0B1F-ED40-26FF-8281-69A4BBD48C87}"/>
                </a:ext>
              </a:extLst>
            </p:cNvPr>
            <p:cNvGrpSpPr/>
            <p:nvPr/>
          </p:nvGrpSpPr>
          <p:grpSpPr>
            <a:xfrm>
              <a:off x="5031313" y="1098959"/>
              <a:ext cx="1046968" cy="5235048"/>
              <a:chOff x="5031313" y="1098959"/>
              <a:chExt cx="1046968" cy="5235048"/>
            </a:xfrm>
          </p:grpSpPr>
          <p:sp>
            <p:nvSpPr>
              <p:cNvPr id="7" name="Rectangle 6">
                <a:extLst>
                  <a:ext uri="{FF2B5EF4-FFF2-40B4-BE49-F238E27FC236}">
                    <a16:creationId xmlns:a16="http://schemas.microsoft.com/office/drawing/2014/main" id="{CEA75524-BFFA-5C95-A2D6-42EDBA29BF85}"/>
                  </a:ext>
                </a:extLst>
              </p:cNvPr>
              <p:cNvSpPr/>
              <p:nvPr/>
            </p:nvSpPr>
            <p:spPr>
              <a:xfrm>
                <a:off x="5692388" y="1203101"/>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8C4BADA4-4930-1ADF-1D13-8840E270E1B7}"/>
                  </a:ext>
                </a:extLst>
              </p:cNvPr>
              <p:cNvSpPr/>
              <p:nvPr/>
            </p:nvSpPr>
            <p:spPr>
              <a:xfrm>
                <a:off x="5692388" y="1805328"/>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10F6CFC-7647-9545-1C66-273288FD4CA3}"/>
                  </a:ext>
                </a:extLst>
              </p:cNvPr>
              <p:cNvSpPr/>
              <p:nvPr/>
            </p:nvSpPr>
            <p:spPr>
              <a:xfrm>
                <a:off x="5692388" y="2421603"/>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46194BF5-353E-1D2C-F0DD-019613CDEE57}"/>
                  </a:ext>
                </a:extLst>
              </p:cNvPr>
              <p:cNvSpPr/>
              <p:nvPr/>
            </p:nvSpPr>
            <p:spPr>
              <a:xfrm>
                <a:off x="5692388" y="3019529"/>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D58072CA-3D74-3546-C9A6-055D26F12FEE}"/>
                  </a:ext>
                </a:extLst>
              </p:cNvPr>
              <p:cNvSpPr/>
              <p:nvPr/>
            </p:nvSpPr>
            <p:spPr>
              <a:xfrm>
                <a:off x="5692388" y="3621756"/>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9ACFC8F6-E784-BE3E-838E-5BAEA552069C}"/>
                  </a:ext>
                </a:extLst>
              </p:cNvPr>
              <p:cNvSpPr/>
              <p:nvPr/>
            </p:nvSpPr>
            <p:spPr>
              <a:xfrm>
                <a:off x="5692388" y="4221673"/>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587EB98D-10D4-D76D-071D-8CDFC635CA75}"/>
                  </a:ext>
                </a:extLst>
              </p:cNvPr>
              <p:cNvSpPr/>
              <p:nvPr/>
            </p:nvSpPr>
            <p:spPr>
              <a:xfrm>
                <a:off x="5692388" y="4819337"/>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1ADE7E97-7EF4-AA75-728E-BD397B030A3C}"/>
                  </a:ext>
                </a:extLst>
              </p:cNvPr>
              <p:cNvSpPr/>
              <p:nvPr/>
            </p:nvSpPr>
            <p:spPr>
              <a:xfrm>
                <a:off x="5692388" y="5417001"/>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vi-VN" dirty="0"/>
                  <a:t> </a:t>
                </a:r>
                <a:endParaRPr lang="en-US" dirty="0"/>
              </a:p>
            </p:txBody>
          </p:sp>
          <p:sp>
            <p:nvSpPr>
              <p:cNvPr id="34" name="Rectangle 33">
                <a:extLst>
                  <a:ext uri="{FF2B5EF4-FFF2-40B4-BE49-F238E27FC236}">
                    <a16:creationId xmlns:a16="http://schemas.microsoft.com/office/drawing/2014/main" id="{7166BCE5-B4DA-2D20-77D3-A136F1779C28}"/>
                  </a:ext>
                </a:extLst>
              </p:cNvPr>
              <p:cNvSpPr/>
              <p:nvPr/>
            </p:nvSpPr>
            <p:spPr>
              <a:xfrm>
                <a:off x="5692388" y="6014665"/>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8D68798D-5296-9DB2-5604-204CC7BD065A}"/>
                  </a:ext>
                </a:extLst>
              </p:cNvPr>
              <p:cNvSpPr/>
              <p:nvPr/>
            </p:nvSpPr>
            <p:spPr>
              <a:xfrm>
                <a:off x="5038905" y="1166065"/>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53BB3CF8-1BD3-4FD0-2845-653CF4F2F879}"/>
                  </a:ext>
                </a:extLst>
              </p:cNvPr>
              <p:cNvSpPr/>
              <p:nvPr/>
            </p:nvSpPr>
            <p:spPr>
              <a:xfrm>
                <a:off x="5038905" y="1782340"/>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54EB903E-20EA-EF8B-A7C9-C092DBC5520E}"/>
                  </a:ext>
                </a:extLst>
              </p:cNvPr>
              <p:cNvSpPr/>
              <p:nvPr/>
            </p:nvSpPr>
            <p:spPr>
              <a:xfrm>
                <a:off x="5038905" y="2398615"/>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773ABAD-3E6A-DDDC-8442-35ABE18CB28C}"/>
                  </a:ext>
                </a:extLst>
              </p:cNvPr>
              <p:cNvSpPr/>
              <p:nvPr/>
            </p:nvSpPr>
            <p:spPr>
              <a:xfrm>
                <a:off x="5038905" y="2996541"/>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A04B9F0-0220-C6F6-83EC-61C5DED7475C}"/>
                  </a:ext>
                </a:extLst>
              </p:cNvPr>
              <p:cNvSpPr/>
              <p:nvPr/>
            </p:nvSpPr>
            <p:spPr>
              <a:xfrm>
                <a:off x="5038905" y="3598768"/>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AEE34078-D162-21C2-BF0D-F7C3C2AA9186}"/>
                  </a:ext>
                </a:extLst>
              </p:cNvPr>
              <p:cNvSpPr/>
              <p:nvPr/>
            </p:nvSpPr>
            <p:spPr>
              <a:xfrm>
                <a:off x="5031313" y="4240200"/>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2250AB9B-DF0F-F411-2D54-4DDB37198718}"/>
                  </a:ext>
                </a:extLst>
              </p:cNvPr>
              <p:cNvSpPr/>
              <p:nvPr/>
            </p:nvSpPr>
            <p:spPr>
              <a:xfrm>
                <a:off x="5031313" y="4796349"/>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751232DC-EF00-C1F2-303C-DFEAE287B8DE}"/>
                  </a:ext>
                </a:extLst>
              </p:cNvPr>
              <p:cNvSpPr/>
              <p:nvPr/>
            </p:nvSpPr>
            <p:spPr>
              <a:xfrm>
                <a:off x="5038905" y="5422483"/>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2365E806-87E9-3549-8840-FF774C7D05F3}"/>
                  </a:ext>
                </a:extLst>
              </p:cNvPr>
              <p:cNvSpPr/>
              <p:nvPr/>
            </p:nvSpPr>
            <p:spPr>
              <a:xfrm>
                <a:off x="5031313" y="6014665"/>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Arc 7">
                <a:extLst>
                  <a:ext uri="{FF2B5EF4-FFF2-40B4-BE49-F238E27FC236}">
                    <a16:creationId xmlns:a16="http://schemas.microsoft.com/office/drawing/2014/main" id="{FE2B4D79-66CE-4FC8-32F2-DC48B4246C56}"/>
                  </a:ext>
                </a:extLst>
              </p:cNvPr>
              <p:cNvSpPr/>
              <p:nvPr/>
            </p:nvSpPr>
            <p:spPr>
              <a:xfrm>
                <a:off x="5234731" y="1098959"/>
                <a:ext cx="576808" cy="418720"/>
              </a:xfrm>
              <a:prstGeom prst="arc">
                <a:avLst>
                  <a:gd name="adj1" fmla="val 10564540"/>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Arc 40">
                <a:extLst>
                  <a:ext uri="{FF2B5EF4-FFF2-40B4-BE49-F238E27FC236}">
                    <a16:creationId xmlns:a16="http://schemas.microsoft.com/office/drawing/2014/main" id="{F1C923C2-7284-C66A-0598-FB2CE941344D}"/>
                  </a:ext>
                </a:extLst>
              </p:cNvPr>
              <p:cNvSpPr/>
              <p:nvPr/>
            </p:nvSpPr>
            <p:spPr>
              <a:xfrm>
                <a:off x="5234731" y="1744282"/>
                <a:ext cx="576808" cy="418720"/>
              </a:xfrm>
              <a:prstGeom prst="arc">
                <a:avLst>
                  <a:gd name="adj1" fmla="val 10564540"/>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Arc 41">
                <a:extLst>
                  <a:ext uri="{FF2B5EF4-FFF2-40B4-BE49-F238E27FC236}">
                    <a16:creationId xmlns:a16="http://schemas.microsoft.com/office/drawing/2014/main" id="{5102D73B-932A-B005-F351-343DD9726024}"/>
                  </a:ext>
                </a:extLst>
              </p:cNvPr>
              <p:cNvSpPr/>
              <p:nvPr/>
            </p:nvSpPr>
            <p:spPr>
              <a:xfrm>
                <a:off x="5234731" y="2308052"/>
                <a:ext cx="576808" cy="418720"/>
              </a:xfrm>
              <a:prstGeom prst="arc">
                <a:avLst>
                  <a:gd name="adj1" fmla="val 10564540"/>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Arc 42">
                <a:extLst>
                  <a:ext uri="{FF2B5EF4-FFF2-40B4-BE49-F238E27FC236}">
                    <a16:creationId xmlns:a16="http://schemas.microsoft.com/office/drawing/2014/main" id="{16BD1ACE-F218-4314-9156-9E245BAD6411}"/>
                  </a:ext>
                </a:extLst>
              </p:cNvPr>
              <p:cNvSpPr/>
              <p:nvPr/>
            </p:nvSpPr>
            <p:spPr>
              <a:xfrm>
                <a:off x="5234731" y="2893370"/>
                <a:ext cx="576808" cy="418720"/>
              </a:xfrm>
              <a:prstGeom prst="arc">
                <a:avLst>
                  <a:gd name="adj1" fmla="val 10564540"/>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4" name="Arc 43">
                <a:extLst>
                  <a:ext uri="{FF2B5EF4-FFF2-40B4-BE49-F238E27FC236}">
                    <a16:creationId xmlns:a16="http://schemas.microsoft.com/office/drawing/2014/main" id="{A85DB9A8-9AC5-CCF9-8564-898C6FDAE53E}"/>
                  </a:ext>
                </a:extLst>
              </p:cNvPr>
              <p:cNvSpPr/>
              <p:nvPr/>
            </p:nvSpPr>
            <p:spPr>
              <a:xfrm>
                <a:off x="5234731" y="3560430"/>
                <a:ext cx="576808" cy="418720"/>
              </a:xfrm>
              <a:prstGeom prst="arc">
                <a:avLst>
                  <a:gd name="adj1" fmla="val 10564540"/>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Arc 44">
                <a:extLst>
                  <a:ext uri="{FF2B5EF4-FFF2-40B4-BE49-F238E27FC236}">
                    <a16:creationId xmlns:a16="http://schemas.microsoft.com/office/drawing/2014/main" id="{26F89CA7-F633-FF69-9095-51823C3003E2}"/>
                  </a:ext>
                </a:extLst>
              </p:cNvPr>
              <p:cNvSpPr/>
              <p:nvPr/>
            </p:nvSpPr>
            <p:spPr>
              <a:xfrm>
                <a:off x="5234731" y="4111959"/>
                <a:ext cx="576808" cy="418720"/>
              </a:xfrm>
              <a:prstGeom prst="arc">
                <a:avLst>
                  <a:gd name="adj1" fmla="val 10564540"/>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Arc 45">
                <a:extLst>
                  <a:ext uri="{FF2B5EF4-FFF2-40B4-BE49-F238E27FC236}">
                    <a16:creationId xmlns:a16="http://schemas.microsoft.com/office/drawing/2014/main" id="{5090CAEA-5D2B-ED8C-6A42-E6A3AD43F673}"/>
                  </a:ext>
                </a:extLst>
              </p:cNvPr>
              <p:cNvSpPr/>
              <p:nvPr/>
            </p:nvSpPr>
            <p:spPr>
              <a:xfrm>
                <a:off x="5234731" y="4701330"/>
                <a:ext cx="576808" cy="418720"/>
              </a:xfrm>
              <a:prstGeom prst="arc">
                <a:avLst>
                  <a:gd name="adj1" fmla="val 10564540"/>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Arc 46">
                <a:extLst>
                  <a:ext uri="{FF2B5EF4-FFF2-40B4-BE49-F238E27FC236}">
                    <a16:creationId xmlns:a16="http://schemas.microsoft.com/office/drawing/2014/main" id="{398DB1E3-62CF-4CE3-5376-EA4FFD15E3B2}"/>
                  </a:ext>
                </a:extLst>
              </p:cNvPr>
              <p:cNvSpPr/>
              <p:nvPr/>
            </p:nvSpPr>
            <p:spPr>
              <a:xfrm>
                <a:off x="5234731" y="5303557"/>
                <a:ext cx="576808" cy="418720"/>
              </a:xfrm>
              <a:prstGeom prst="arc">
                <a:avLst>
                  <a:gd name="adj1" fmla="val 10564540"/>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Arc 47">
                <a:extLst>
                  <a:ext uri="{FF2B5EF4-FFF2-40B4-BE49-F238E27FC236}">
                    <a16:creationId xmlns:a16="http://schemas.microsoft.com/office/drawing/2014/main" id="{B37DD636-BCBF-FD39-BC30-502FBA99EE9B}"/>
                  </a:ext>
                </a:extLst>
              </p:cNvPr>
              <p:cNvSpPr/>
              <p:nvPr/>
            </p:nvSpPr>
            <p:spPr>
              <a:xfrm>
                <a:off x="5234731" y="5915287"/>
                <a:ext cx="576808" cy="418720"/>
              </a:xfrm>
              <a:prstGeom prst="arc">
                <a:avLst>
                  <a:gd name="adj1" fmla="val 10564540"/>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cxnSp>
          <p:nvCxnSpPr>
            <p:cNvPr id="15" name="Straight Connector 14">
              <a:extLst>
                <a:ext uri="{FF2B5EF4-FFF2-40B4-BE49-F238E27FC236}">
                  <a16:creationId xmlns:a16="http://schemas.microsoft.com/office/drawing/2014/main" id="{C6D4E181-A5E6-C78C-E2F8-2575B0E638A2}"/>
                </a:ext>
              </a:extLst>
            </p:cNvPr>
            <p:cNvCxnSpPr/>
            <p:nvPr/>
          </p:nvCxnSpPr>
          <p:spPr>
            <a:xfrm>
              <a:off x="6274965" y="1303769"/>
              <a:ext cx="3447875"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D1E6B5A8-F3EB-4CD0-26B4-778243D6647E}"/>
                </a:ext>
              </a:extLst>
            </p:cNvPr>
            <p:cNvCxnSpPr/>
            <p:nvPr/>
          </p:nvCxnSpPr>
          <p:spPr>
            <a:xfrm>
              <a:off x="6274965" y="1698822"/>
              <a:ext cx="3447875"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A8DC4D7D-A25C-123F-9CC1-236E9D9A9414}"/>
                </a:ext>
              </a:extLst>
            </p:cNvPr>
            <p:cNvCxnSpPr/>
            <p:nvPr/>
          </p:nvCxnSpPr>
          <p:spPr>
            <a:xfrm>
              <a:off x="6274965" y="2093875"/>
              <a:ext cx="3447875"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FA7FA977-13B8-0D39-2DAB-C52FC96A1B1E}"/>
                </a:ext>
              </a:extLst>
            </p:cNvPr>
            <p:cNvCxnSpPr/>
            <p:nvPr/>
          </p:nvCxnSpPr>
          <p:spPr>
            <a:xfrm>
              <a:off x="6274965" y="2488928"/>
              <a:ext cx="3447875"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85C66D2-F397-C9C9-D124-181F6435B781}"/>
                </a:ext>
              </a:extLst>
            </p:cNvPr>
            <p:cNvCxnSpPr/>
            <p:nvPr/>
          </p:nvCxnSpPr>
          <p:spPr>
            <a:xfrm>
              <a:off x="6274965" y="2883981"/>
              <a:ext cx="3447875"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4560397F-DD40-7279-B178-2876803658D7}"/>
                </a:ext>
              </a:extLst>
            </p:cNvPr>
            <p:cNvCxnSpPr/>
            <p:nvPr/>
          </p:nvCxnSpPr>
          <p:spPr>
            <a:xfrm>
              <a:off x="6274965" y="3279034"/>
              <a:ext cx="3447875"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0E5E313-FF85-5142-E2BE-E5CDB1A1EF9E}"/>
                </a:ext>
              </a:extLst>
            </p:cNvPr>
            <p:cNvCxnSpPr/>
            <p:nvPr/>
          </p:nvCxnSpPr>
          <p:spPr>
            <a:xfrm>
              <a:off x="6274965" y="3674087"/>
              <a:ext cx="3447875"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04886D7C-9E0A-22B0-3DC4-19C0D9A99F5E}"/>
                </a:ext>
              </a:extLst>
            </p:cNvPr>
            <p:cNvCxnSpPr/>
            <p:nvPr/>
          </p:nvCxnSpPr>
          <p:spPr>
            <a:xfrm>
              <a:off x="6274965" y="4069140"/>
              <a:ext cx="3447875"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207A6F10-8E71-F09B-D120-2A26DA138D13}"/>
                </a:ext>
              </a:extLst>
            </p:cNvPr>
            <p:cNvCxnSpPr/>
            <p:nvPr/>
          </p:nvCxnSpPr>
          <p:spPr>
            <a:xfrm>
              <a:off x="6274965" y="4464193"/>
              <a:ext cx="3447875"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CEE1DF4-0BA6-A3D3-38DC-09E38994EEE2}"/>
                </a:ext>
              </a:extLst>
            </p:cNvPr>
            <p:cNvCxnSpPr/>
            <p:nvPr/>
          </p:nvCxnSpPr>
          <p:spPr>
            <a:xfrm>
              <a:off x="6274965" y="4859246"/>
              <a:ext cx="3447875"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DB706BBE-4764-3A86-5A6F-34E2C3E07ABE}"/>
                </a:ext>
              </a:extLst>
            </p:cNvPr>
            <p:cNvCxnSpPr/>
            <p:nvPr/>
          </p:nvCxnSpPr>
          <p:spPr>
            <a:xfrm>
              <a:off x="6274965" y="5254299"/>
              <a:ext cx="3447875"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BB5DE23-9944-084F-72E7-B30447433301}"/>
                </a:ext>
              </a:extLst>
            </p:cNvPr>
            <p:cNvCxnSpPr/>
            <p:nvPr/>
          </p:nvCxnSpPr>
          <p:spPr>
            <a:xfrm>
              <a:off x="6274965" y="5649352"/>
              <a:ext cx="3447875"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CB3DA2D0-00AD-00C7-046E-264417B46B37}"/>
                </a:ext>
              </a:extLst>
            </p:cNvPr>
            <p:cNvCxnSpPr/>
            <p:nvPr/>
          </p:nvCxnSpPr>
          <p:spPr>
            <a:xfrm>
              <a:off x="6274965" y="6044405"/>
              <a:ext cx="3447875"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8C778B70-034D-F06F-EF80-A5E467531422}"/>
                </a:ext>
              </a:extLst>
            </p:cNvPr>
            <p:cNvCxnSpPr/>
            <p:nvPr/>
          </p:nvCxnSpPr>
          <p:spPr>
            <a:xfrm>
              <a:off x="1343637" y="1303769"/>
              <a:ext cx="3447875"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A54C53EF-4489-D49E-F023-2DC704586FD3}"/>
                </a:ext>
              </a:extLst>
            </p:cNvPr>
            <p:cNvCxnSpPr/>
            <p:nvPr/>
          </p:nvCxnSpPr>
          <p:spPr>
            <a:xfrm>
              <a:off x="1343637" y="1695307"/>
              <a:ext cx="3447875"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210C4270-5C7A-240A-5544-55AEE6192F82}"/>
                </a:ext>
              </a:extLst>
            </p:cNvPr>
            <p:cNvCxnSpPr/>
            <p:nvPr/>
          </p:nvCxnSpPr>
          <p:spPr>
            <a:xfrm>
              <a:off x="1343637" y="2086845"/>
              <a:ext cx="3447875"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38AB6662-AE9B-610D-EFC9-B1B1609B64A3}"/>
                </a:ext>
              </a:extLst>
            </p:cNvPr>
            <p:cNvCxnSpPr/>
            <p:nvPr/>
          </p:nvCxnSpPr>
          <p:spPr>
            <a:xfrm>
              <a:off x="1343637" y="2478383"/>
              <a:ext cx="3447875"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BDE07B10-D2CB-0090-A93D-859CFB9EAF5F}"/>
                </a:ext>
              </a:extLst>
            </p:cNvPr>
            <p:cNvCxnSpPr/>
            <p:nvPr/>
          </p:nvCxnSpPr>
          <p:spPr>
            <a:xfrm>
              <a:off x="1343637" y="2869921"/>
              <a:ext cx="3447875"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0B019DE3-EC53-CAD0-8C62-92FE7A13CF25}"/>
                </a:ext>
              </a:extLst>
            </p:cNvPr>
            <p:cNvCxnSpPr/>
            <p:nvPr/>
          </p:nvCxnSpPr>
          <p:spPr>
            <a:xfrm>
              <a:off x="1343637" y="3261459"/>
              <a:ext cx="3447875"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8F3EE569-D02A-F931-EA59-60E8167D48F2}"/>
                </a:ext>
              </a:extLst>
            </p:cNvPr>
            <p:cNvCxnSpPr/>
            <p:nvPr/>
          </p:nvCxnSpPr>
          <p:spPr>
            <a:xfrm>
              <a:off x="1343637" y="3652997"/>
              <a:ext cx="3447875"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D73CC9C5-3A06-22CF-F20D-BD09B66B2AF7}"/>
                </a:ext>
              </a:extLst>
            </p:cNvPr>
            <p:cNvCxnSpPr/>
            <p:nvPr/>
          </p:nvCxnSpPr>
          <p:spPr>
            <a:xfrm>
              <a:off x="1343637" y="4044535"/>
              <a:ext cx="3447875"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85F7572E-6D7E-0D7E-4517-930C753D8DD2}"/>
                </a:ext>
              </a:extLst>
            </p:cNvPr>
            <p:cNvCxnSpPr/>
            <p:nvPr/>
          </p:nvCxnSpPr>
          <p:spPr>
            <a:xfrm>
              <a:off x="1343637" y="4436073"/>
              <a:ext cx="3447875"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90523D21-FA66-5629-E78F-F280A38AF965}"/>
                </a:ext>
              </a:extLst>
            </p:cNvPr>
            <p:cNvCxnSpPr/>
            <p:nvPr/>
          </p:nvCxnSpPr>
          <p:spPr>
            <a:xfrm>
              <a:off x="1343637" y="4827611"/>
              <a:ext cx="3447875"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F6F21E0D-3237-D6D0-0DB6-6B05BF92BA95}"/>
                </a:ext>
              </a:extLst>
            </p:cNvPr>
            <p:cNvCxnSpPr/>
            <p:nvPr/>
          </p:nvCxnSpPr>
          <p:spPr>
            <a:xfrm>
              <a:off x="1343637" y="5219149"/>
              <a:ext cx="3447875"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5E2A856D-5630-933E-8FD1-9540799956B5}"/>
                </a:ext>
              </a:extLst>
            </p:cNvPr>
            <p:cNvCxnSpPr/>
            <p:nvPr/>
          </p:nvCxnSpPr>
          <p:spPr>
            <a:xfrm>
              <a:off x="1343637" y="5610687"/>
              <a:ext cx="3447875"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D0EBD96F-D388-18FF-5BB0-BDC1FAFB462B}"/>
                </a:ext>
              </a:extLst>
            </p:cNvPr>
            <p:cNvCxnSpPr/>
            <p:nvPr/>
          </p:nvCxnSpPr>
          <p:spPr>
            <a:xfrm>
              <a:off x="1343637" y="6002225"/>
              <a:ext cx="3447875"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66" name="TextBox 65">
            <a:extLst>
              <a:ext uri="{FF2B5EF4-FFF2-40B4-BE49-F238E27FC236}">
                <a16:creationId xmlns:a16="http://schemas.microsoft.com/office/drawing/2014/main" id="{A05A31F2-A318-17EC-A61B-54785D5EA573}"/>
              </a:ext>
            </a:extLst>
          </p:cNvPr>
          <p:cNvSpPr txBox="1"/>
          <p:nvPr/>
        </p:nvSpPr>
        <p:spPr>
          <a:xfrm>
            <a:off x="1510018" y="1517679"/>
            <a:ext cx="3371391" cy="3518784"/>
          </a:xfrm>
          <a:prstGeom prst="rect">
            <a:avLst/>
          </a:prstGeom>
          <a:noFill/>
        </p:spPr>
        <p:txBody>
          <a:bodyPr wrap="square" rtlCol="0">
            <a:spAutoFit/>
          </a:bodyPr>
          <a:lstStyle/>
          <a:p>
            <a:pPr marL="0" marR="0">
              <a:lnSpc>
                <a:spcPct val="107000"/>
              </a:lnSpc>
              <a:spcBef>
                <a:spcPts val="0"/>
              </a:spcBef>
              <a:spcAft>
                <a:spcPts val="800"/>
              </a:spcAft>
            </a:pP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b="1" kern="100" dirty="0">
                <a:effectLst/>
                <a:latin typeface="Times New Roman" panose="02020603050405020304" pitchFamily="18" charset="0"/>
                <a:ea typeface="Calibri" panose="020F0502020204030204" pitchFamily="34" charset="0"/>
                <a:cs typeface="Times New Roman" panose="02020603050405020304" pitchFamily="18" charset="0"/>
              </a:rPr>
              <a:t>-&gt; </a:t>
            </a: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Mưa là 1 hiện tượng tự nhiên thường giặp. Mưa giúp cho cây cối xanh tươi hơn, thời tiết mát mẻ và con người thấy thỏa mái dễ chịu hơn. Nếu mưa nhiều quá sẽ dẫn đến hiện tượng lũ lụt gây hại cho con người,.....</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vi-VN" sz="18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 Trong khi mưa con có biết có hiện tượng gì sảy mra nữa không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vi-VN" sz="1800" dirty="0">
                <a:effectLst/>
                <a:latin typeface="Times New Roman" panose="02020603050405020304" pitchFamily="18" charset="0"/>
                <a:ea typeface="Calibri" panose="020F0502020204030204" pitchFamily="34" charset="0"/>
              </a:rPr>
              <a:t>      </a:t>
            </a:r>
            <a:r>
              <a:rPr lang="vi-VN" sz="1800" b="1" dirty="0">
                <a:effectLst/>
                <a:latin typeface="Times New Roman" panose="02020603050405020304" pitchFamily="18" charset="0"/>
                <a:ea typeface="Calibri" panose="020F0502020204030204" pitchFamily="34" charset="0"/>
              </a:rPr>
              <a:t>-</a:t>
            </a:r>
            <a:r>
              <a:rPr lang="vi-VN" sz="1800" dirty="0">
                <a:effectLst/>
                <a:latin typeface="Times New Roman" panose="02020603050405020304" pitchFamily="18" charset="0"/>
                <a:ea typeface="Calibri" panose="020F0502020204030204" pitchFamily="34" charset="0"/>
              </a:rPr>
              <a:t> Tương tự gió và sấm chớp ( cô chia sẽ thêm )</a:t>
            </a:r>
            <a:endParaRPr lang="en-US" dirty="0"/>
          </a:p>
        </p:txBody>
      </p:sp>
      <p:sp>
        <p:nvSpPr>
          <p:cNvPr id="67" name="TextBox 66">
            <a:extLst>
              <a:ext uri="{FF2B5EF4-FFF2-40B4-BE49-F238E27FC236}">
                <a16:creationId xmlns:a16="http://schemas.microsoft.com/office/drawing/2014/main" id="{1C450113-501D-43DA-FCAE-B6D5500F84B6}"/>
              </a:ext>
            </a:extLst>
          </p:cNvPr>
          <p:cNvSpPr txBox="1"/>
          <p:nvPr/>
        </p:nvSpPr>
        <p:spPr>
          <a:xfrm>
            <a:off x="6350466" y="1695307"/>
            <a:ext cx="3388141" cy="3542893"/>
          </a:xfrm>
          <a:prstGeom prst="rect">
            <a:avLst/>
          </a:prstGeom>
          <a:noFill/>
        </p:spPr>
        <p:txBody>
          <a:bodyPr wrap="square" rtlCol="0">
            <a:spAutoFit/>
          </a:bodyPr>
          <a:lstStyle/>
          <a:p>
            <a:pPr marL="0" marR="0">
              <a:lnSpc>
                <a:spcPct val="107000"/>
              </a:lnSpc>
              <a:spcBef>
                <a:spcPts val="0"/>
              </a:spcBef>
              <a:spcAft>
                <a:spcPts val="800"/>
              </a:spcAft>
            </a:pPr>
            <a:r>
              <a:rPr lang="vi-VN" sz="1800" b="1" kern="100" dirty="0">
                <a:effectLst/>
                <a:latin typeface="Times New Roman" panose="02020603050405020304" pitchFamily="18" charset="0"/>
                <a:ea typeface="Calibri" panose="020F0502020204030204" pitchFamily="34" charset="0"/>
                <a:cs typeface="Times New Roman" panose="02020603050405020304" pitchFamily="18" charset="0"/>
              </a:rPr>
              <a:t> Hoạt động 3 : So sánh trời nắng và trời mưa</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vi-VN" sz="1800" b="1" kern="100" dirty="0">
                <a:effectLst/>
                <a:latin typeface="Times New Roman" panose="02020603050405020304" pitchFamily="18" charset="0"/>
                <a:ea typeface="Calibri" panose="020F0502020204030204" pitchFamily="34" charset="0"/>
                <a:cs typeface="Times New Roman" panose="02020603050405020304" pitchFamily="18" charset="0"/>
              </a:rPr>
              <a:t>      - </a:t>
            </a: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Các con hãy cho cô biết trời nắng và trời mưa có điểm gì khác nhau? ( trời nắng có mặt trời xuất hiện, bầu trời có mây xanh, mây trắng... Còn trời mưa không có mặt trời có nhiều mây xám, mấy đen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      - Chúng giống nhau điểm nào ? ( hiện tượng tự nhiên )</a:t>
            </a:r>
            <a:endParaRPr lang="en-US" dirty="0"/>
          </a:p>
        </p:txBody>
      </p:sp>
    </p:spTree>
    <p:extLst>
      <p:ext uri="{BB962C8B-B14F-4D97-AF65-F5344CB8AC3E}">
        <p14:creationId xmlns:p14="http://schemas.microsoft.com/office/powerpoint/2010/main" val="27821897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3" name="Group 62">
            <a:extLst>
              <a:ext uri="{FF2B5EF4-FFF2-40B4-BE49-F238E27FC236}">
                <a16:creationId xmlns:a16="http://schemas.microsoft.com/office/drawing/2014/main" id="{7878613F-C819-D302-CA69-6D1AE72A7779}"/>
              </a:ext>
            </a:extLst>
          </p:cNvPr>
          <p:cNvGrpSpPr/>
          <p:nvPr/>
        </p:nvGrpSpPr>
        <p:grpSpPr>
          <a:xfrm>
            <a:off x="917601" y="503096"/>
            <a:ext cx="9332673" cy="5771627"/>
            <a:chOff x="859235" y="888171"/>
            <a:chExt cx="9332673" cy="5771627"/>
          </a:xfrm>
        </p:grpSpPr>
        <p:sp>
          <p:nvSpPr>
            <p:cNvPr id="6" name="Freeform: Shape 5">
              <a:extLst>
                <a:ext uri="{FF2B5EF4-FFF2-40B4-BE49-F238E27FC236}">
                  <a16:creationId xmlns:a16="http://schemas.microsoft.com/office/drawing/2014/main" id="{9F28E9E9-9A8C-C7C4-F8D3-CA98250DE2A3}"/>
                </a:ext>
              </a:extLst>
            </p:cNvPr>
            <p:cNvSpPr/>
            <p:nvPr/>
          </p:nvSpPr>
          <p:spPr>
            <a:xfrm>
              <a:off x="5543775" y="896561"/>
              <a:ext cx="4648133" cy="5763237"/>
            </a:xfrm>
            <a:custGeom>
              <a:avLst/>
              <a:gdLst>
                <a:gd name="connsiteX0" fmla="*/ 0 w 4648133"/>
                <a:gd name="connsiteY0" fmla="*/ 0 h 5763237"/>
                <a:gd name="connsiteX1" fmla="*/ 4230080 w 4648133"/>
                <a:gd name="connsiteY1" fmla="*/ 0 h 5763237"/>
                <a:gd name="connsiteX2" fmla="*/ 4648133 w 4648133"/>
                <a:gd name="connsiteY2" fmla="*/ 418053 h 5763237"/>
                <a:gd name="connsiteX3" fmla="*/ 4648133 w 4648133"/>
                <a:gd name="connsiteY3" fmla="*/ 5345184 h 5763237"/>
                <a:gd name="connsiteX4" fmla="*/ 4230080 w 4648133"/>
                <a:gd name="connsiteY4" fmla="*/ 5763237 h 5763237"/>
                <a:gd name="connsiteX5" fmla="*/ 0 w 4648133"/>
                <a:gd name="connsiteY5" fmla="*/ 5763237 h 5763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8133" h="5763237">
                  <a:moveTo>
                    <a:pt x="0" y="0"/>
                  </a:moveTo>
                  <a:lnTo>
                    <a:pt x="4230080" y="0"/>
                  </a:lnTo>
                  <a:cubicBezTo>
                    <a:pt x="4460964" y="0"/>
                    <a:pt x="4648133" y="187169"/>
                    <a:pt x="4648133" y="418053"/>
                  </a:cubicBezTo>
                  <a:lnTo>
                    <a:pt x="4648133" y="5345184"/>
                  </a:lnTo>
                  <a:cubicBezTo>
                    <a:pt x="4648133" y="5576068"/>
                    <a:pt x="4460964" y="5763237"/>
                    <a:pt x="4230080" y="5763237"/>
                  </a:cubicBezTo>
                  <a:lnTo>
                    <a:pt x="0" y="5763237"/>
                  </a:lnTo>
                  <a:close/>
                </a:path>
              </a:pathLst>
            </a:custGeom>
            <a:blipFill>
              <a:blip r:embed="rId2"/>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6" name="TextBox 35">
              <a:extLst>
                <a:ext uri="{FF2B5EF4-FFF2-40B4-BE49-F238E27FC236}">
                  <a16:creationId xmlns:a16="http://schemas.microsoft.com/office/drawing/2014/main" id="{C1B2C83A-B635-F38D-8DDF-56441564B90A}"/>
                </a:ext>
              </a:extLst>
            </p:cNvPr>
            <p:cNvSpPr txBox="1"/>
            <p:nvPr/>
          </p:nvSpPr>
          <p:spPr>
            <a:xfrm>
              <a:off x="6604233" y="2639105"/>
              <a:ext cx="3017940" cy="830997"/>
            </a:xfrm>
            <a:prstGeom prst="rect">
              <a:avLst/>
            </a:prstGeom>
            <a:noFill/>
          </p:spPr>
          <p:txBody>
            <a:bodyPr wrap="square" rtlCol="0">
              <a:spAutoFit/>
            </a:bodyPr>
            <a:lstStyle/>
            <a:p>
              <a:endParaRPr lang="en-US" sz="4800" dirty="0">
                <a:latin typeface="+mj-lt"/>
              </a:endParaRPr>
            </a:p>
          </p:txBody>
        </p:sp>
        <p:sp>
          <p:nvSpPr>
            <p:cNvPr id="2" name="Freeform: Shape 1">
              <a:extLst>
                <a:ext uri="{FF2B5EF4-FFF2-40B4-BE49-F238E27FC236}">
                  <a16:creationId xmlns:a16="http://schemas.microsoft.com/office/drawing/2014/main" id="{D4715651-8054-C5FC-81FD-75D3F123093E}"/>
                </a:ext>
              </a:extLst>
            </p:cNvPr>
            <p:cNvSpPr/>
            <p:nvPr/>
          </p:nvSpPr>
          <p:spPr>
            <a:xfrm flipH="1" flipV="1">
              <a:off x="859235" y="888171"/>
              <a:ext cx="4648133" cy="5763237"/>
            </a:xfrm>
            <a:custGeom>
              <a:avLst/>
              <a:gdLst>
                <a:gd name="connsiteX0" fmla="*/ 0 w 4648133"/>
                <a:gd name="connsiteY0" fmla="*/ 0 h 5763237"/>
                <a:gd name="connsiteX1" fmla="*/ 4230080 w 4648133"/>
                <a:gd name="connsiteY1" fmla="*/ 0 h 5763237"/>
                <a:gd name="connsiteX2" fmla="*/ 4648133 w 4648133"/>
                <a:gd name="connsiteY2" fmla="*/ 418053 h 5763237"/>
                <a:gd name="connsiteX3" fmla="*/ 4648133 w 4648133"/>
                <a:gd name="connsiteY3" fmla="*/ 5345184 h 5763237"/>
                <a:gd name="connsiteX4" fmla="*/ 4230080 w 4648133"/>
                <a:gd name="connsiteY4" fmla="*/ 5763237 h 5763237"/>
                <a:gd name="connsiteX5" fmla="*/ 0 w 4648133"/>
                <a:gd name="connsiteY5" fmla="*/ 5763237 h 5763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8133" h="5763237">
                  <a:moveTo>
                    <a:pt x="0" y="0"/>
                  </a:moveTo>
                  <a:lnTo>
                    <a:pt x="4230080" y="0"/>
                  </a:lnTo>
                  <a:cubicBezTo>
                    <a:pt x="4460964" y="0"/>
                    <a:pt x="4648133" y="187169"/>
                    <a:pt x="4648133" y="418053"/>
                  </a:cubicBezTo>
                  <a:lnTo>
                    <a:pt x="4648133" y="5345184"/>
                  </a:lnTo>
                  <a:cubicBezTo>
                    <a:pt x="4648133" y="5576068"/>
                    <a:pt x="4460964" y="5763237"/>
                    <a:pt x="4230080" y="5763237"/>
                  </a:cubicBezTo>
                  <a:lnTo>
                    <a:pt x="0" y="5763237"/>
                  </a:lnTo>
                  <a:close/>
                </a:path>
              </a:pathLst>
            </a:custGeom>
            <a:blipFill>
              <a:blip r:embed="rId2"/>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0" name="Rectangle 49">
              <a:extLst>
                <a:ext uri="{FF2B5EF4-FFF2-40B4-BE49-F238E27FC236}">
                  <a16:creationId xmlns:a16="http://schemas.microsoft.com/office/drawing/2014/main" id="{971C843D-CD6B-2320-DC63-04348E82EC3A}"/>
                </a:ext>
              </a:extLst>
            </p:cNvPr>
            <p:cNvSpPr/>
            <p:nvPr/>
          </p:nvSpPr>
          <p:spPr>
            <a:xfrm>
              <a:off x="5598857" y="998291"/>
              <a:ext cx="4311112" cy="548639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FD721E14-0872-6B7F-4CB8-6E3CE3D2F46C}"/>
                </a:ext>
              </a:extLst>
            </p:cNvPr>
            <p:cNvSpPr/>
            <p:nvPr/>
          </p:nvSpPr>
          <p:spPr>
            <a:xfrm>
              <a:off x="1136301" y="998291"/>
              <a:ext cx="4343067" cy="54864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9" name="Group 48">
              <a:extLst>
                <a:ext uri="{FF2B5EF4-FFF2-40B4-BE49-F238E27FC236}">
                  <a16:creationId xmlns:a16="http://schemas.microsoft.com/office/drawing/2014/main" id="{8C1A0B1F-ED40-26FF-8281-69A4BBD48C87}"/>
                </a:ext>
              </a:extLst>
            </p:cNvPr>
            <p:cNvGrpSpPr/>
            <p:nvPr/>
          </p:nvGrpSpPr>
          <p:grpSpPr>
            <a:xfrm>
              <a:off x="5031313" y="1098959"/>
              <a:ext cx="1046968" cy="5235048"/>
              <a:chOff x="5031313" y="1098959"/>
              <a:chExt cx="1046968" cy="5235048"/>
            </a:xfrm>
          </p:grpSpPr>
          <p:sp>
            <p:nvSpPr>
              <p:cNvPr id="7" name="Rectangle 6">
                <a:extLst>
                  <a:ext uri="{FF2B5EF4-FFF2-40B4-BE49-F238E27FC236}">
                    <a16:creationId xmlns:a16="http://schemas.microsoft.com/office/drawing/2014/main" id="{CEA75524-BFFA-5C95-A2D6-42EDBA29BF85}"/>
                  </a:ext>
                </a:extLst>
              </p:cNvPr>
              <p:cNvSpPr/>
              <p:nvPr/>
            </p:nvSpPr>
            <p:spPr>
              <a:xfrm>
                <a:off x="5692388" y="1203101"/>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8C4BADA4-4930-1ADF-1D13-8840E270E1B7}"/>
                  </a:ext>
                </a:extLst>
              </p:cNvPr>
              <p:cNvSpPr/>
              <p:nvPr/>
            </p:nvSpPr>
            <p:spPr>
              <a:xfrm>
                <a:off x="5692388" y="1805328"/>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10F6CFC-7647-9545-1C66-273288FD4CA3}"/>
                  </a:ext>
                </a:extLst>
              </p:cNvPr>
              <p:cNvSpPr/>
              <p:nvPr/>
            </p:nvSpPr>
            <p:spPr>
              <a:xfrm>
                <a:off x="5692388" y="2421603"/>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46194BF5-353E-1D2C-F0DD-019613CDEE57}"/>
                  </a:ext>
                </a:extLst>
              </p:cNvPr>
              <p:cNvSpPr/>
              <p:nvPr/>
            </p:nvSpPr>
            <p:spPr>
              <a:xfrm>
                <a:off x="5692388" y="3019529"/>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D58072CA-3D74-3546-C9A6-055D26F12FEE}"/>
                  </a:ext>
                </a:extLst>
              </p:cNvPr>
              <p:cNvSpPr/>
              <p:nvPr/>
            </p:nvSpPr>
            <p:spPr>
              <a:xfrm>
                <a:off x="5692388" y="3621756"/>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9ACFC8F6-E784-BE3E-838E-5BAEA552069C}"/>
                  </a:ext>
                </a:extLst>
              </p:cNvPr>
              <p:cNvSpPr/>
              <p:nvPr/>
            </p:nvSpPr>
            <p:spPr>
              <a:xfrm>
                <a:off x="5692388" y="4221673"/>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587EB98D-10D4-D76D-071D-8CDFC635CA75}"/>
                  </a:ext>
                </a:extLst>
              </p:cNvPr>
              <p:cNvSpPr/>
              <p:nvPr/>
            </p:nvSpPr>
            <p:spPr>
              <a:xfrm>
                <a:off x="5692388" y="4819337"/>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1ADE7E97-7EF4-AA75-728E-BD397B030A3C}"/>
                  </a:ext>
                </a:extLst>
              </p:cNvPr>
              <p:cNvSpPr/>
              <p:nvPr/>
            </p:nvSpPr>
            <p:spPr>
              <a:xfrm>
                <a:off x="5692388" y="5417001"/>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vi-VN" dirty="0"/>
                  <a:t> </a:t>
                </a:r>
                <a:endParaRPr lang="en-US" dirty="0"/>
              </a:p>
            </p:txBody>
          </p:sp>
          <p:sp>
            <p:nvSpPr>
              <p:cNvPr id="34" name="Rectangle 33">
                <a:extLst>
                  <a:ext uri="{FF2B5EF4-FFF2-40B4-BE49-F238E27FC236}">
                    <a16:creationId xmlns:a16="http://schemas.microsoft.com/office/drawing/2014/main" id="{7166BCE5-B4DA-2D20-77D3-A136F1779C28}"/>
                  </a:ext>
                </a:extLst>
              </p:cNvPr>
              <p:cNvSpPr/>
              <p:nvPr/>
            </p:nvSpPr>
            <p:spPr>
              <a:xfrm>
                <a:off x="5692388" y="6014665"/>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8D68798D-5296-9DB2-5604-204CC7BD065A}"/>
                  </a:ext>
                </a:extLst>
              </p:cNvPr>
              <p:cNvSpPr/>
              <p:nvPr/>
            </p:nvSpPr>
            <p:spPr>
              <a:xfrm>
                <a:off x="5038905" y="1166065"/>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53BB3CF8-1BD3-4FD0-2845-653CF4F2F879}"/>
                  </a:ext>
                </a:extLst>
              </p:cNvPr>
              <p:cNvSpPr/>
              <p:nvPr/>
            </p:nvSpPr>
            <p:spPr>
              <a:xfrm>
                <a:off x="5038905" y="1782340"/>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54EB903E-20EA-EF8B-A7C9-C092DBC5520E}"/>
                  </a:ext>
                </a:extLst>
              </p:cNvPr>
              <p:cNvSpPr/>
              <p:nvPr/>
            </p:nvSpPr>
            <p:spPr>
              <a:xfrm>
                <a:off x="5038905" y="2398615"/>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773ABAD-3E6A-DDDC-8442-35ABE18CB28C}"/>
                  </a:ext>
                </a:extLst>
              </p:cNvPr>
              <p:cNvSpPr/>
              <p:nvPr/>
            </p:nvSpPr>
            <p:spPr>
              <a:xfrm>
                <a:off x="5038905" y="2996541"/>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A04B9F0-0220-C6F6-83EC-61C5DED7475C}"/>
                  </a:ext>
                </a:extLst>
              </p:cNvPr>
              <p:cNvSpPr/>
              <p:nvPr/>
            </p:nvSpPr>
            <p:spPr>
              <a:xfrm>
                <a:off x="5038905" y="3598768"/>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AEE34078-D162-21C2-BF0D-F7C3C2AA9186}"/>
                  </a:ext>
                </a:extLst>
              </p:cNvPr>
              <p:cNvSpPr/>
              <p:nvPr/>
            </p:nvSpPr>
            <p:spPr>
              <a:xfrm>
                <a:off x="5031313" y="4240200"/>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2250AB9B-DF0F-F411-2D54-4DDB37198718}"/>
                  </a:ext>
                </a:extLst>
              </p:cNvPr>
              <p:cNvSpPr/>
              <p:nvPr/>
            </p:nvSpPr>
            <p:spPr>
              <a:xfrm>
                <a:off x="5031313" y="4796349"/>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751232DC-EF00-C1F2-303C-DFEAE287B8DE}"/>
                  </a:ext>
                </a:extLst>
              </p:cNvPr>
              <p:cNvSpPr/>
              <p:nvPr/>
            </p:nvSpPr>
            <p:spPr>
              <a:xfrm>
                <a:off x="5038905" y="5422483"/>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2365E806-87E9-3549-8840-FF774C7D05F3}"/>
                  </a:ext>
                </a:extLst>
              </p:cNvPr>
              <p:cNvSpPr/>
              <p:nvPr/>
            </p:nvSpPr>
            <p:spPr>
              <a:xfrm>
                <a:off x="5031313" y="6014665"/>
                <a:ext cx="385893" cy="260058"/>
              </a:xfrm>
              <a:prstGeom prst="rect">
                <a:avLst/>
              </a:prstGeom>
              <a:blipFill>
                <a:blip r:embed="rId2"/>
                <a:tile tx="0" ty="0" sx="100000" sy="100000" flip="none" algn="tl"/>
              </a:blip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Arc 7">
                <a:extLst>
                  <a:ext uri="{FF2B5EF4-FFF2-40B4-BE49-F238E27FC236}">
                    <a16:creationId xmlns:a16="http://schemas.microsoft.com/office/drawing/2014/main" id="{FE2B4D79-66CE-4FC8-32F2-DC48B4246C56}"/>
                  </a:ext>
                </a:extLst>
              </p:cNvPr>
              <p:cNvSpPr/>
              <p:nvPr/>
            </p:nvSpPr>
            <p:spPr>
              <a:xfrm>
                <a:off x="5234731" y="1098959"/>
                <a:ext cx="576808" cy="418720"/>
              </a:xfrm>
              <a:prstGeom prst="arc">
                <a:avLst>
                  <a:gd name="adj1" fmla="val 10564540"/>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Arc 40">
                <a:extLst>
                  <a:ext uri="{FF2B5EF4-FFF2-40B4-BE49-F238E27FC236}">
                    <a16:creationId xmlns:a16="http://schemas.microsoft.com/office/drawing/2014/main" id="{F1C923C2-7284-C66A-0598-FB2CE941344D}"/>
                  </a:ext>
                </a:extLst>
              </p:cNvPr>
              <p:cNvSpPr/>
              <p:nvPr/>
            </p:nvSpPr>
            <p:spPr>
              <a:xfrm>
                <a:off x="5234731" y="1744282"/>
                <a:ext cx="576808" cy="418720"/>
              </a:xfrm>
              <a:prstGeom prst="arc">
                <a:avLst>
                  <a:gd name="adj1" fmla="val 10564540"/>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Arc 41">
                <a:extLst>
                  <a:ext uri="{FF2B5EF4-FFF2-40B4-BE49-F238E27FC236}">
                    <a16:creationId xmlns:a16="http://schemas.microsoft.com/office/drawing/2014/main" id="{5102D73B-932A-B005-F351-343DD9726024}"/>
                  </a:ext>
                </a:extLst>
              </p:cNvPr>
              <p:cNvSpPr/>
              <p:nvPr/>
            </p:nvSpPr>
            <p:spPr>
              <a:xfrm>
                <a:off x="5234731" y="2308052"/>
                <a:ext cx="576808" cy="418720"/>
              </a:xfrm>
              <a:prstGeom prst="arc">
                <a:avLst>
                  <a:gd name="adj1" fmla="val 10564540"/>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Arc 42">
                <a:extLst>
                  <a:ext uri="{FF2B5EF4-FFF2-40B4-BE49-F238E27FC236}">
                    <a16:creationId xmlns:a16="http://schemas.microsoft.com/office/drawing/2014/main" id="{16BD1ACE-F218-4314-9156-9E245BAD6411}"/>
                  </a:ext>
                </a:extLst>
              </p:cNvPr>
              <p:cNvSpPr/>
              <p:nvPr/>
            </p:nvSpPr>
            <p:spPr>
              <a:xfrm>
                <a:off x="5234731" y="2893370"/>
                <a:ext cx="576808" cy="418720"/>
              </a:xfrm>
              <a:prstGeom prst="arc">
                <a:avLst>
                  <a:gd name="adj1" fmla="val 10564540"/>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4" name="Arc 43">
                <a:extLst>
                  <a:ext uri="{FF2B5EF4-FFF2-40B4-BE49-F238E27FC236}">
                    <a16:creationId xmlns:a16="http://schemas.microsoft.com/office/drawing/2014/main" id="{A85DB9A8-9AC5-CCF9-8564-898C6FDAE53E}"/>
                  </a:ext>
                </a:extLst>
              </p:cNvPr>
              <p:cNvSpPr/>
              <p:nvPr/>
            </p:nvSpPr>
            <p:spPr>
              <a:xfrm>
                <a:off x="5234731" y="3560430"/>
                <a:ext cx="576808" cy="418720"/>
              </a:xfrm>
              <a:prstGeom prst="arc">
                <a:avLst>
                  <a:gd name="adj1" fmla="val 10564540"/>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Arc 44">
                <a:extLst>
                  <a:ext uri="{FF2B5EF4-FFF2-40B4-BE49-F238E27FC236}">
                    <a16:creationId xmlns:a16="http://schemas.microsoft.com/office/drawing/2014/main" id="{26F89CA7-F633-FF69-9095-51823C3003E2}"/>
                  </a:ext>
                </a:extLst>
              </p:cNvPr>
              <p:cNvSpPr/>
              <p:nvPr/>
            </p:nvSpPr>
            <p:spPr>
              <a:xfrm>
                <a:off x="5234731" y="4111959"/>
                <a:ext cx="576808" cy="418720"/>
              </a:xfrm>
              <a:prstGeom prst="arc">
                <a:avLst>
                  <a:gd name="adj1" fmla="val 10564540"/>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Arc 45">
                <a:extLst>
                  <a:ext uri="{FF2B5EF4-FFF2-40B4-BE49-F238E27FC236}">
                    <a16:creationId xmlns:a16="http://schemas.microsoft.com/office/drawing/2014/main" id="{5090CAEA-5D2B-ED8C-6A42-E6A3AD43F673}"/>
                  </a:ext>
                </a:extLst>
              </p:cNvPr>
              <p:cNvSpPr/>
              <p:nvPr/>
            </p:nvSpPr>
            <p:spPr>
              <a:xfrm>
                <a:off x="5234731" y="4701330"/>
                <a:ext cx="576808" cy="418720"/>
              </a:xfrm>
              <a:prstGeom prst="arc">
                <a:avLst>
                  <a:gd name="adj1" fmla="val 10564540"/>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Arc 46">
                <a:extLst>
                  <a:ext uri="{FF2B5EF4-FFF2-40B4-BE49-F238E27FC236}">
                    <a16:creationId xmlns:a16="http://schemas.microsoft.com/office/drawing/2014/main" id="{398DB1E3-62CF-4CE3-5376-EA4FFD15E3B2}"/>
                  </a:ext>
                </a:extLst>
              </p:cNvPr>
              <p:cNvSpPr/>
              <p:nvPr/>
            </p:nvSpPr>
            <p:spPr>
              <a:xfrm>
                <a:off x="5234731" y="5303557"/>
                <a:ext cx="576808" cy="418720"/>
              </a:xfrm>
              <a:prstGeom prst="arc">
                <a:avLst>
                  <a:gd name="adj1" fmla="val 10564540"/>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Arc 47">
                <a:extLst>
                  <a:ext uri="{FF2B5EF4-FFF2-40B4-BE49-F238E27FC236}">
                    <a16:creationId xmlns:a16="http://schemas.microsoft.com/office/drawing/2014/main" id="{B37DD636-BCBF-FD39-BC30-502FBA99EE9B}"/>
                  </a:ext>
                </a:extLst>
              </p:cNvPr>
              <p:cNvSpPr/>
              <p:nvPr/>
            </p:nvSpPr>
            <p:spPr>
              <a:xfrm>
                <a:off x="5234731" y="5915287"/>
                <a:ext cx="576808" cy="418720"/>
              </a:xfrm>
              <a:prstGeom prst="arc">
                <a:avLst>
                  <a:gd name="adj1" fmla="val 10564540"/>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cxnSp>
          <p:nvCxnSpPr>
            <p:cNvPr id="33" name="Straight Connector 32">
              <a:extLst>
                <a:ext uri="{FF2B5EF4-FFF2-40B4-BE49-F238E27FC236}">
                  <a16:creationId xmlns:a16="http://schemas.microsoft.com/office/drawing/2014/main" id="{8BDCBDD3-4295-F2F8-1238-1F5D12CDB443}"/>
                </a:ext>
              </a:extLst>
            </p:cNvPr>
            <p:cNvCxnSpPr/>
            <p:nvPr/>
          </p:nvCxnSpPr>
          <p:spPr>
            <a:xfrm>
              <a:off x="1559829" y="1426123"/>
              <a:ext cx="324694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21390DB9-35BC-3C72-8E7E-57C1B45C50EB}"/>
                </a:ext>
              </a:extLst>
            </p:cNvPr>
            <p:cNvCxnSpPr/>
            <p:nvPr/>
          </p:nvCxnSpPr>
          <p:spPr>
            <a:xfrm>
              <a:off x="1558942" y="1837153"/>
              <a:ext cx="324694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CD1DEA3D-CAF3-61EF-17A7-9572D8B5F41E}"/>
                </a:ext>
              </a:extLst>
            </p:cNvPr>
            <p:cNvCxnSpPr/>
            <p:nvPr/>
          </p:nvCxnSpPr>
          <p:spPr>
            <a:xfrm>
              <a:off x="1558055" y="2248183"/>
              <a:ext cx="324694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ABDD9FC3-5ECE-4250-976F-A6631D5CB270}"/>
                </a:ext>
              </a:extLst>
            </p:cNvPr>
            <p:cNvCxnSpPr/>
            <p:nvPr/>
          </p:nvCxnSpPr>
          <p:spPr>
            <a:xfrm>
              <a:off x="1557168" y="2659213"/>
              <a:ext cx="324694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36B671B8-B169-7568-CD0E-583D5AE120E1}"/>
                </a:ext>
              </a:extLst>
            </p:cNvPr>
            <p:cNvCxnSpPr/>
            <p:nvPr/>
          </p:nvCxnSpPr>
          <p:spPr>
            <a:xfrm>
              <a:off x="1556281" y="3070243"/>
              <a:ext cx="324694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B40C410F-DEED-0123-9F4F-09DA9C198B9C}"/>
                </a:ext>
              </a:extLst>
            </p:cNvPr>
            <p:cNvCxnSpPr/>
            <p:nvPr/>
          </p:nvCxnSpPr>
          <p:spPr>
            <a:xfrm>
              <a:off x="1555394" y="3481273"/>
              <a:ext cx="324694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F87FC032-E3F8-FDB9-3B1B-2AD7DF63DEE4}"/>
                </a:ext>
              </a:extLst>
            </p:cNvPr>
            <p:cNvCxnSpPr/>
            <p:nvPr/>
          </p:nvCxnSpPr>
          <p:spPr>
            <a:xfrm>
              <a:off x="1554507" y="3892303"/>
              <a:ext cx="324694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EE80118E-C926-DA05-CB9B-B915ECDBACD5}"/>
                </a:ext>
              </a:extLst>
            </p:cNvPr>
            <p:cNvCxnSpPr/>
            <p:nvPr/>
          </p:nvCxnSpPr>
          <p:spPr>
            <a:xfrm>
              <a:off x="1553620" y="4303333"/>
              <a:ext cx="324694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1B9AF498-0FF0-5C06-3E0E-390E2D3D4B07}"/>
                </a:ext>
              </a:extLst>
            </p:cNvPr>
            <p:cNvCxnSpPr/>
            <p:nvPr/>
          </p:nvCxnSpPr>
          <p:spPr>
            <a:xfrm>
              <a:off x="1552733" y="4714363"/>
              <a:ext cx="324694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41101F6B-D780-254B-23AF-609B8BA44C9D}"/>
                </a:ext>
              </a:extLst>
            </p:cNvPr>
            <p:cNvCxnSpPr/>
            <p:nvPr/>
          </p:nvCxnSpPr>
          <p:spPr>
            <a:xfrm>
              <a:off x="1551846" y="5125393"/>
              <a:ext cx="324694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DDAAED97-B66F-D8CA-E7E8-98BB6417F1B6}"/>
                </a:ext>
              </a:extLst>
            </p:cNvPr>
            <p:cNvCxnSpPr/>
            <p:nvPr/>
          </p:nvCxnSpPr>
          <p:spPr>
            <a:xfrm>
              <a:off x="1550959" y="5536423"/>
              <a:ext cx="324694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F8E6F313-4AD6-E471-B9D2-75BF19A1F147}"/>
                </a:ext>
              </a:extLst>
            </p:cNvPr>
            <p:cNvCxnSpPr/>
            <p:nvPr/>
          </p:nvCxnSpPr>
          <p:spPr>
            <a:xfrm>
              <a:off x="1550072" y="5947453"/>
              <a:ext cx="324694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64" name="TextBox 63">
            <a:extLst>
              <a:ext uri="{FF2B5EF4-FFF2-40B4-BE49-F238E27FC236}">
                <a16:creationId xmlns:a16="http://schemas.microsoft.com/office/drawing/2014/main" id="{BF1E07DF-972A-B48B-DDD8-2DC73619DB9A}"/>
              </a:ext>
            </a:extLst>
          </p:cNvPr>
          <p:cNvSpPr txBox="1"/>
          <p:nvPr/>
        </p:nvSpPr>
        <p:spPr>
          <a:xfrm>
            <a:off x="1649160" y="1831825"/>
            <a:ext cx="3190372" cy="2756396"/>
          </a:xfrm>
          <a:prstGeom prst="rect">
            <a:avLst/>
          </a:prstGeom>
          <a:noFill/>
        </p:spPr>
        <p:txBody>
          <a:bodyPr wrap="square" rtlCol="0">
            <a:spAutoFit/>
          </a:bodyPr>
          <a:lstStyle/>
          <a:p>
            <a:pPr marL="0" marR="0">
              <a:lnSpc>
                <a:spcPct val="107000"/>
              </a:lnSpc>
              <a:spcBef>
                <a:spcPts val="0"/>
              </a:spcBef>
              <a:spcAft>
                <a:spcPts val="800"/>
              </a:spcAft>
            </a:pPr>
            <a:r>
              <a:rPr lang="vi-VN" sz="1800" b="1" kern="100" dirty="0">
                <a:effectLst/>
                <a:latin typeface="Times New Roman" panose="02020603050405020304" pitchFamily="18" charset="0"/>
                <a:ea typeface="Calibri" panose="020F0502020204030204" pitchFamily="34" charset="0"/>
                <a:cs typeface="Times New Roman" panose="02020603050405020304" pitchFamily="18" charset="0"/>
              </a:rPr>
              <a:t> Hoạt động 4 : Trò chơi cũng cố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vi-VN" sz="1800" b="1" kern="100" dirty="0">
                <a:effectLst/>
                <a:latin typeface="Times New Roman" panose="02020603050405020304" pitchFamily="18" charset="0"/>
                <a:ea typeface="Calibri" panose="020F0502020204030204" pitchFamily="34" charset="0"/>
                <a:cs typeface="Times New Roman" panose="02020603050405020304" pitchFamily="18" charset="0"/>
              </a:rPr>
              <a:t>      - </a:t>
            </a: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Cho trẻ chơi trò chơi trời nắng, trời mưa, làm tiếng sấm xét, làm động tác trú mưa,</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vi-VN" sz="1800" kern="100" dirty="0">
                <a:effectLst/>
                <a:latin typeface="Times New Roman" panose="02020603050405020304" pitchFamily="18" charset="0"/>
                <a:ea typeface="Calibri" panose="020F0502020204030204" pitchFamily="34" charset="0"/>
                <a:cs typeface="Times New Roman" panose="02020603050405020304" pitchFamily="18" charset="0"/>
              </a:rPr>
              <a:t>      - Cô và trẻ cùng chơi, cho trẻ chơi 2-3 lần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vi-VN" sz="1800" b="1" kern="100" dirty="0">
                <a:effectLst/>
                <a:latin typeface="Times New Roman" panose="02020603050405020304" pitchFamily="18" charset="0"/>
                <a:ea typeface="Calibri" panose="020F0502020204030204" pitchFamily="34" charset="0"/>
                <a:cs typeface="Times New Roman" panose="02020603050405020304" pitchFamily="18" charset="0"/>
              </a:rPr>
              <a:t>* KẾT THÚC : </a:t>
            </a:r>
            <a:endParaRPr lang="en-US" dirty="0"/>
          </a:p>
        </p:txBody>
      </p:sp>
      <p:pic>
        <p:nvPicPr>
          <p:cNvPr id="68" name="Picture 67">
            <a:extLst>
              <a:ext uri="{FF2B5EF4-FFF2-40B4-BE49-F238E27FC236}">
                <a16:creationId xmlns:a16="http://schemas.microsoft.com/office/drawing/2014/main" id="{530065AB-691C-55AD-BF1D-5FC2B8755E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36647" y="1146330"/>
            <a:ext cx="3771069" cy="4493548"/>
          </a:xfrm>
          <a:prstGeom prst="rect">
            <a:avLst/>
          </a:prstGeom>
        </p:spPr>
      </p:pic>
    </p:spTree>
    <p:extLst>
      <p:ext uri="{BB962C8B-B14F-4D97-AF65-F5344CB8AC3E}">
        <p14:creationId xmlns:p14="http://schemas.microsoft.com/office/powerpoint/2010/main" val="7074589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9F28E9E9-9A8C-C7C4-F8D3-CA98250DE2A3}"/>
              </a:ext>
            </a:extLst>
          </p:cNvPr>
          <p:cNvSpPr/>
          <p:nvPr/>
        </p:nvSpPr>
        <p:spPr>
          <a:xfrm flipH="1" flipV="1">
            <a:off x="1562514" y="843092"/>
            <a:ext cx="4642540" cy="5763237"/>
          </a:xfrm>
          <a:custGeom>
            <a:avLst/>
            <a:gdLst>
              <a:gd name="connsiteX0" fmla="*/ 0 w 4648133"/>
              <a:gd name="connsiteY0" fmla="*/ 0 h 5763237"/>
              <a:gd name="connsiteX1" fmla="*/ 4230080 w 4648133"/>
              <a:gd name="connsiteY1" fmla="*/ 0 h 5763237"/>
              <a:gd name="connsiteX2" fmla="*/ 4648133 w 4648133"/>
              <a:gd name="connsiteY2" fmla="*/ 418053 h 5763237"/>
              <a:gd name="connsiteX3" fmla="*/ 4648133 w 4648133"/>
              <a:gd name="connsiteY3" fmla="*/ 5345184 h 5763237"/>
              <a:gd name="connsiteX4" fmla="*/ 4230080 w 4648133"/>
              <a:gd name="connsiteY4" fmla="*/ 5763237 h 5763237"/>
              <a:gd name="connsiteX5" fmla="*/ 0 w 4648133"/>
              <a:gd name="connsiteY5" fmla="*/ 5763237 h 5763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8133" h="5763237">
                <a:moveTo>
                  <a:pt x="0" y="0"/>
                </a:moveTo>
                <a:lnTo>
                  <a:pt x="4230080" y="0"/>
                </a:lnTo>
                <a:cubicBezTo>
                  <a:pt x="4460964" y="0"/>
                  <a:pt x="4648133" y="187169"/>
                  <a:pt x="4648133" y="418053"/>
                </a:cubicBezTo>
                <a:lnTo>
                  <a:pt x="4648133" y="5345184"/>
                </a:lnTo>
                <a:cubicBezTo>
                  <a:pt x="4648133" y="5576068"/>
                  <a:pt x="4460964" y="5763237"/>
                  <a:pt x="4230080" y="5763237"/>
                </a:cubicBezTo>
                <a:lnTo>
                  <a:pt x="0" y="5763237"/>
                </a:lnTo>
                <a:close/>
              </a:path>
            </a:pathLst>
          </a:custGeom>
          <a:blipFill>
            <a:blip r:embed="rId2"/>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 name="Rectangle 6">
            <a:extLst>
              <a:ext uri="{FF2B5EF4-FFF2-40B4-BE49-F238E27FC236}">
                <a16:creationId xmlns:a16="http://schemas.microsoft.com/office/drawing/2014/main" id="{CEA75524-BFFA-5C95-A2D6-42EDBA29BF85}"/>
              </a:ext>
            </a:extLst>
          </p:cNvPr>
          <p:cNvSpPr/>
          <p:nvPr/>
        </p:nvSpPr>
        <p:spPr>
          <a:xfrm>
            <a:off x="5702766" y="1116212"/>
            <a:ext cx="385893" cy="260058"/>
          </a:xfrm>
          <a:prstGeom prst="rect">
            <a:avLst/>
          </a:prstGeom>
          <a:solidFill>
            <a:schemeClr val="bg1"/>
          </a:solid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Arc 7">
            <a:extLst>
              <a:ext uri="{FF2B5EF4-FFF2-40B4-BE49-F238E27FC236}">
                <a16:creationId xmlns:a16="http://schemas.microsoft.com/office/drawing/2014/main" id="{FE2B4D79-66CE-4FC8-32F2-DC48B4246C56}"/>
              </a:ext>
            </a:extLst>
          </p:cNvPr>
          <p:cNvSpPr/>
          <p:nvPr/>
        </p:nvSpPr>
        <p:spPr>
          <a:xfrm flipH="1">
            <a:off x="5948905" y="1152094"/>
            <a:ext cx="385894" cy="260058"/>
          </a:xfrm>
          <a:prstGeom prst="arc">
            <a:avLst>
              <a:gd name="adj1" fmla="val 7643325"/>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8C4BADA4-4930-1ADF-1D13-8840E270E1B7}"/>
              </a:ext>
            </a:extLst>
          </p:cNvPr>
          <p:cNvSpPr/>
          <p:nvPr/>
        </p:nvSpPr>
        <p:spPr>
          <a:xfrm>
            <a:off x="5694094" y="1694525"/>
            <a:ext cx="385893" cy="260058"/>
          </a:xfrm>
          <a:prstGeom prst="rect">
            <a:avLst/>
          </a:prstGeom>
          <a:solidFill>
            <a:schemeClr val="bg1"/>
          </a:solid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c 12">
            <a:extLst>
              <a:ext uri="{FF2B5EF4-FFF2-40B4-BE49-F238E27FC236}">
                <a16:creationId xmlns:a16="http://schemas.microsoft.com/office/drawing/2014/main" id="{65261967-A647-4029-8075-8DBCFC8F5892}"/>
              </a:ext>
            </a:extLst>
          </p:cNvPr>
          <p:cNvSpPr/>
          <p:nvPr/>
        </p:nvSpPr>
        <p:spPr>
          <a:xfrm flipH="1">
            <a:off x="5903054" y="1730407"/>
            <a:ext cx="418050" cy="310788"/>
          </a:xfrm>
          <a:prstGeom prst="arc">
            <a:avLst>
              <a:gd name="adj1" fmla="val 7853915"/>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Rectangle 15">
            <a:extLst>
              <a:ext uri="{FF2B5EF4-FFF2-40B4-BE49-F238E27FC236}">
                <a16:creationId xmlns:a16="http://schemas.microsoft.com/office/drawing/2014/main" id="{110F6CFC-7647-9545-1C66-273288FD4CA3}"/>
              </a:ext>
            </a:extLst>
          </p:cNvPr>
          <p:cNvSpPr/>
          <p:nvPr/>
        </p:nvSpPr>
        <p:spPr>
          <a:xfrm>
            <a:off x="5710107" y="2386142"/>
            <a:ext cx="385893" cy="260058"/>
          </a:xfrm>
          <a:prstGeom prst="rect">
            <a:avLst/>
          </a:prstGeom>
          <a:solidFill>
            <a:schemeClr val="bg1"/>
          </a:solid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c 16">
            <a:extLst>
              <a:ext uri="{FF2B5EF4-FFF2-40B4-BE49-F238E27FC236}">
                <a16:creationId xmlns:a16="http://schemas.microsoft.com/office/drawing/2014/main" id="{935903CC-35E4-0602-BAC5-51A0FFEF66B0}"/>
              </a:ext>
            </a:extLst>
          </p:cNvPr>
          <p:cNvSpPr/>
          <p:nvPr/>
        </p:nvSpPr>
        <p:spPr>
          <a:xfrm flipH="1">
            <a:off x="5977154" y="2340058"/>
            <a:ext cx="343949" cy="400206"/>
          </a:xfrm>
          <a:prstGeom prst="arc">
            <a:avLst>
              <a:gd name="adj1" fmla="val 5424604"/>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Rectangle 18">
            <a:extLst>
              <a:ext uri="{FF2B5EF4-FFF2-40B4-BE49-F238E27FC236}">
                <a16:creationId xmlns:a16="http://schemas.microsoft.com/office/drawing/2014/main" id="{46194BF5-353E-1D2C-F0DD-019613CDEE57}"/>
              </a:ext>
            </a:extLst>
          </p:cNvPr>
          <p:cNvSpPr/>
          <p:nvPr/>
        </p:nvSpPr>
        <p:spPr>
          <a:xfrm>
            <a:off x="5710107" y="2984068"/>
            <a:ext cx="385893" cy="260058"/>
          </a:xfrm>
          <a:prstGeom prst="rect">
            <a:avLst/>
          </a:prstGeom>
          <a:solidFill>
            <a:schemeClr val="bg1"/>
          </a:solid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c 19">
            <a:extLst>
              <a:ext uri="{FF2B5EF4-FFF2-40B4-BE49-F238E27FC236}">
                <a16:creationId xmlns:a16="http://schemas.microsoft.com/office/drawing/2014/main" id="{922ED264-587E-377C-D2BC-8467F6020C0F}"/>
              </a:ext>
            </a:extLst>
          </p:cNvPr>
          <p:cNvSpPr/>
          <p:nvPr/>
        </p:nvSpPr>
        <p:spPr>
          <a:xfrm flipH="1">
            <a:off x="5999525" y="2991147"/>
            <a:ext cx="335273" cy="346618"/>
          </a:xfrm>
          <a:prstGeom prst="arc">
            <a:avLst>
              <a:gd name="adj1" fmla="val 6522109"/>
              <a:gd name="adj2" fmla="val 6"/>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D58072CA-3D74-3546-C9A6-055D26F12FEE}"/>
              </a:ext>
            </a:extLst>
          </p:cNvPr>
          <p:cNvSpPr/>
          <p:nvPr/>
        </p:nvSpPr>
        <p:spPr>
          <a:xfrm>
            <a:off x="5710107" y="3586295"/>
            <a:ext cx="385893" cy="260058"/>
          </a:xfrm>
          <a:prstGeom prst="rect">
            <a:avLst/>
          </a:prstGeom>
          <a:solidFill>
            <a:schemeClr val="bg1"/>
          </a:solid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9ACFC8F6-E784-BE3E-838E-5BAEA552069C}"/>
              </a:ext>
            </a:extLst>
          </p:cNvPr>
          <p:cNvSpPr/>
          <p:nvPr/>
        </p:nvSpPr>
        <p:spPr>
          <a:xfrm>
            <a:off x="5710107" y="4186212"/>
            <a:ext cx="385893" cy="260058"/>
          </a:xfrm>
          <a:prstGeom prst="rect">
            <a:avLst/>
          </a:prstGeom>
          <a:solidFill>
            <a:schemeClr val="bg1"/>
          </a:solid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587EB98D-10D4-D76D-071D-8CDFC635CA75}"/>
              </a:ext>
            </a:extLst>
          </p:cNvPr>
          <p:cNvSpPr/>
          <p:nvPr/>
        </p:nvSpPr>
        <p:spPr>
          <a:xfrm>
            <a:off x="5710107" y="4783876"/>
            <a:ext cx="385893" cy="260058"/>
          </a:xfrm>
          <a:prstGeom prst="rect">
            <a:avLst/>
          </a:prstGeom>
          <a:solidFill>
            <a:schemeClr val="bg1"/>
          </a:solid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1ADE7E97-7EF4-AA75-728E-BD397B030A3C}"/>
              </a:ext>
            </a:extLst>
          </p:cNvPr>
          <p:cNvSpPr/>
          <p:nvPr/>
        </p:nvSpPr>
        <p:spPr>
          <a:xfrm>
            <a:off x="5710107" y="5381540"/>
            <a:ext cx="385893" cy="260058"/>
          </a:xfrm>
          <a:prstGeom prst="rect">
            <a:avLst/>
          </a:prstGeom>
          <a:solidFill>
            <a:schemeClr val="bg1"/>
          </a:solid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Arc 31">
            <a:extLst>
              <a:ext uri="{FF2B5EF4-FFF2-40B4-BE49-F238E27FC236}">
                <a16:creationId xmlns:a16="http://schemas.microsoft.com/office/drawing/2014/main" id="{07B13D40-F3C5-5A36-5D46-0EDF3F39B92F}"/>
              </a:ext>
            </a:extLst>
          </p:cNvPr>
          <p:cNvSpPr/>
          <p:nvPr/>
        </p:nvSpPr>
        <p:spPr>
          <a:xfrm flipH="1">
            <a:off x="5971912" y="5352077"/>
            <a:ext cx="387992" cy="406655"/>
          </a:xfrm>
          <a:prstGeom prst="arc">
            <a:avLst>
              <a:gd name="adj1" fmla="val 5424604"/>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Rectangle 33">
            <a:extLst>
              <a:ext uri="{FF2B5EF4-FFF2-40B4-BE49-F238E27FC236}">
                <a16:creationId xmlns:a16="http://schemas.microsoft.com/office/drawing/2014/main" id="{7166BCE5-B4DA-2D20-77D3-A136F1779C28}"/>
              </a:ext>
            </a:extLst>
          </p:cNvPr>
          <p:cNvSpPr/>
          <p:nvPr/>
        </p:nvSpPr>
        <p:spPr>
          <a:xfrm>
            <a:off x="5710107" y="5979204"/>
            <a:ext cx="385893" cy="260058"/>
          </a:xfrm>
          <a:prstGeom prst="rect">
            <a:avLst/>
          </a:prstGeom>
          <a:solidFill>
            <a:schemeClr val="bg1"/>
          </a:solidFill>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Arc 1">
            <a:extLst>
              <a:ext uri="{FF2B5EF4-FFF2-40B4-BE49-F238E27FC236}">
                <a16:creationId xmlns:a16="http://schemas.microsoft.com/office/drawing/2014/main" id="{1924AD8C-373D-0383-F062-454A2C549C17}"/>
              </a:ext>
            </a:extLst>
          </p:cNvPr>
          <p:cNvSpPr/>
          <p:nvPr/>
        </p:nvSpPr>
        <p:spPr>
          <a:xfrm flipH="1">
            <a:off x="6025390" y="3571008"/>
            <a:ext cx="335273" cy="346618"/>
          </a:xfrm>
          <a:prstGeom prst="arc">
            <a:avLst>
              <a:gd name="adj1" fmla="val 6522109"/>
              <a:gd name="adj2" fmla="val 6"/>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Arc 2">
            <a:extLst>
              <a:ext uri="{FF2B5EF4-FFF2-40B4-BE49-F238E27FC236}">
                <a16:creationId xmlns:a16="http://schemas.microsoft.com/office/drawing/2014/main" id="{C6FE882A-9867-CB9A-EDD9-8E58A3B4D7C5}"/>
              </a:ext>
            </a:extLst>
          </p:cNvPr>
          <p:cNvSpPr/>
          <p:nvPr/>
        </p:nvSpPr>
        <p:spPr>
          <a:xfrm flipH="1">
            <a:off x="5964859" y="4187343"/>
            <a:ext cx="335273" cy="346618"/>
          </a:xfrm>
          <a:prstGeom prst="arc">
            <a:avLst>
              <a:gd name="adj1" fmla="val 6522109"/>
              <a:gd name="adj2" fmla="val 6"/>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 name="Arc 3">
            <a:extLst>
              <a:ext uri="{FF2B5EF4-FFF2-40B4-BE49-F238E27FC236}">
                <a16:creationId xmlns:a16="http://schemas.microsoft.com/office/drawing/2014/main" id="{0837E5AB-C2D6-7815-C735-558B6F68267E}"/>
              </a:ext>
            </a:extLst>
          </p:cNvPr>
          <p:cNvSpPr/>
          <p:nvPr/>
        </p:nvSpPr>
        <p:spPr>
          <a:xfrm flipH="1">
            <a:off x="5992246" y="4823121"/>
            <a:ext cx="335273" cy="346618"/>
          </a:xfrm>
          <a:prstGeom prst="arc">
            <a:avLst>
              <a:gd name="adj1" fmla="val 6522109"/>
              <a:gd name="adj2" fmla="val 6"/>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 name="Arc 4">
            <a:extLst>
              <a:ext uri="{FF2B5EF4-FFF2-40B4-BE49-F238E27FC236}">
                <a16:creationId xmlns:a16="http://schemas.microsoft.com/office/drawing/2014/main" id="{CB3D630E-4AE8-215B-F700-4E5B9F494B15}"/>
              </a:ext>
            </a:extLst>
          </p:cNvPr>
          <p:cNvSpPr/>
          <p:nvPr/>
        </p:nvSpPr>
        <p:spPr>
          <a:xfrm flipH="1">
            <a:off x="6006861" y="5970433"/>
            <a:ext cx="387992" cy="406655"/>
          </a:xfrm>
          <a:prstGeom prst="arc">
            <a:avLst>
              <a:gd name="adj1" fmla="val 5424604"/>
              <a:gd name="adj2" fmla="val 0"/>
            </a:avLst>
          </a:prstGeom>
          <a:ln w="57150">
            <a:gradFill>
              <a:gsLst>
                <a:gs pos="0">
                  <a:schemeClr val="tx1"/>
                </a:gs>
                <a:gs pos="57000">
                  <a:schemeClr val="bg1"/>
                </a:gs>
                <a:gs pos="28000">
                  <a:schemeClr val="tx1"/>
                </a:gs>
                <a:gs pos="83000">
                  <a:schemeClr val="tx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9124804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TotalTime>
  <Words>710</Words>
  <Application>Microsoft Office PowerPoint</Application>
  <PresentationFormat>Widescreen</PresentationFormat>
  <Paragraphs>56</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 phuong</dc:creator>
  <cp:lastModifiedBy>nguyen phuong</cp:lastModifiedBy>
  <cp:revision>10</cp:revision>
  <dcterms:created xsi:type="dcterms:W3CDTF">2024-04-28T14:48:24Z</dcterms:created>
  <dcterms:modified xsi:type="dcterms:W3CDTF">2024-04-29T13:27:17Z</dcterms:modified>
</cp:coreProperties>
</file>