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83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5FEAB-F7C5-0C8B-6C64-EBCD4EADA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404BDE-B4A3-8F30-2B30-4D78C38A8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37EBD-8D14-D357-B531-0CBBECA18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4896-6713-4EDA-A9BF-5ECE2ABC7FDF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A0D4E-40A3-4AAC-757F-67E12D7F5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165ED-08A3-2595-F536-A48A271B7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0420-5725-4173-BEC2-346CA527D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21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4E986-2638-36D0-3B5F-CDE61C684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DD7E1E-0D76-5350-8284-631B1AFB3C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FE152-89C1-65DE-9E47-6454E95C9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4896-6713-4EDA-A9BF-5ECE2ABC7FDF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CB034-E2E0-5EAC-A18E-1B9758B2A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47821-5C27-AFDA-7471-C8BAC75F3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0420-5725-4173-BEC2-346CA527D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32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878740-645F-B439-2D96-697E36B0DB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9EA785-4F60-CCDD-ACBB-ADF07558A7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EA4B5-4E85-740F-DD3A-BF614C243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4896-6713-4EDA-A9BF-5ECE2ABC7FDF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7196F-46C7-9886-99D5-620B58EF3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86CE2-8632-0001-5D20-0614F1548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0420-5725-4173-BEC2-346CA527D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86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585CC-952D-BEF1-6D6C-1FCB39EAE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BFF59-A634-85D7-A1A5-27A909FA4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D949-1FAC-A864-CB59-1BEF6207C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4896-6713-4EDA-A9BF-5ECE2ABC7FDF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B8AFB-9A19-7BB2-4B2A-378186DF8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40818-7006-9758-C77A-80A763670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0420-5725-4173-BEC2-346CA527D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73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A1298-AD4F-BA04-99C0-FA6CD728D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A37B4-76D2-1992-9658-A8781AE17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0B44B-130D-56E9-5658-165A188B9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4896-6713-4EDA-A9BF-5ECE2ABC7FDF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AA4D0-9860-FD8E-29B5-DBE68CA23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913D0-E0FF-E4DF-ED2C-41A439B7D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0420-5725-4173-BEC2-346CA527D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08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8E2B2-0CDD-2B7C-0B5E-3BF5D34A4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AC848-E7DC-1A73-7C62-9B5EAE75C9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3380D7-B4AD-AACB-DA90-0455F1E88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88D6C-8543-AD6F-B0B6-26D6163F9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4896-6713-4EDA-A9BF-5ECE2ABC7FDF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A4147C-9D21-1E14-EF73-2A1641487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799329-DDBD-08E2-B500-3CED8124A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0420-5725-4173-BEC2-346CA527D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93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19229-18BA-5C3D-A935-77399F49A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79A8C-095A-74E1-2511-5028A7137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6129A8-2A8C-9418-66BE-B26B3103C8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039411-AA04-04DA-5D89-238B136C4D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108578-618C-DE23-B228-2CC6316F44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252744-496D-EF31-52A1-D7C597CD6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4896-6713-4EDA-A9BF-5ECE2ABC7FDF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F8F34D-6F77-DD73-BED9-DC5BB99A2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0B6FDE-8689-2A91-8F3E-D097F80C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0420-5725-4173-BEC2-346CA527D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51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F44B-E94F-C8F4-0FDA-FFFAF44AA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C3418E-8E03-6B86-782C-64C0B80F0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4896-6713-4EDA-A9BF-5ECE2ABC7FDF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0B9663-E1CA-3796-4243-17F1722D7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E3424-8DFA-CD79-F9A6-FD06E5096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0420-5725-4173-BEC2-346CA527D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33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BD0682-E23C-360C-7106-64207157B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4896-6713-4EDA-A9BF-5ECE2ABC7FDF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EDA08-3101-B15D-9C9F-22C92E340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E3D9F-5D83-DC19-2DB2-FB74F6BF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0420-5725-4173-BEC2-346CA527D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57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BCCA0-C3F1-F62C-31F1-B3BD55C1E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F6F34-94A0-F4B9-1797-8F696212D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0CEA57-153D-C1C4-2029-3CEDAB667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BDE50-68A2-07FF-0C79-6FE35FD21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4896-6713-4EDA-A9BF-5ECE2ABC7FDF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15F518-2B2D-0CA3-EA48-0A16C490A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84969-1957-FCAE-BBB3-EA9865FA7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0420-5725-4173-BEC2-346CA527D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71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C5A2E-6D2F-450F-1FFC-E077FC18D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416A0A-FD1B-18A5-59A3-B001E72F81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14150F-DA82-E9C2-516D-035C9196D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C52AD-14F5-7022-8802-0F9AEA90C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D4896-6713-4EDA-A9BF-5ECE2ABC7FDF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086FB1-54B5-C177-3845-E9C3D241F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AECB67-3EBC-F659-C591-54522EE72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0420-5725-4173-BEC2-346CA527D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9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6F7A8D-53FD-5697-E321-20D71F7F8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C7E70-98DF-3EB3-90EF-3B7141368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3EC3B-D98A-AF38-6C4F-5067653E88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D4896-6713-4EDA-A9BF-5ECE2ABC7FDF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96217-7591-6FF6-1D44-15AEAE917B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A6AC2-3AF4-FC21-09D1-C3D8A42C0C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10420-5725-4173-BEC2-346CA527D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4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E7324B-A57D-76A4-E3BF-BEE38915E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15C92C-E332-A888-28D5-249C6C24F8F4}"/>
              </a:ext>
            </a:extLst>
          </p:cNvPr>
          <p:cNvSpPr txBox="1"/>
          <p:nvPr/>
        </p:nvSpPr>
        <p:spPr>
          <a:xfrm>
            <a:off x="2025445" y="2281806"/>
            <a:ext cx="79739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/>
              <a:t>Bé Nhận </a:t>
            </a:r>
            <a:r>
              <a:rPr lang="vi-VN" sz="5400"/>
              <a:t>Biết Một Số Các Con </a:t>
            </a:r>
            <a:r>
              <a:rPr lang="vi-VN" sz="5400" dirty="0"/>
              <a:t>Động Vật Sống Trong Rừng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07327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E21BE8-326B-2090-8F67-6D1F0B25D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093676" cy="60232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6A9D5A-999F-AABC-D57A-681CCF81AF03}"/>
              </a:ext>
            </a:extLst>
          </p:cNvPr>
          <p:cNvSpPr txBox="1"/>
          <p:nvPr/>
        </p:nvSpPr>
        <p:spPr>
          <a:xfrm>
            <a:off x="5215855" y="6070416"/>
            <a:ext cx="1760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</a:rPr>
              <a:t>Sư Tử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126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F72FC4-11CD-50DD-2493-9D7D61D81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3174" cy="61022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F853EB-FEEF-A1CD-3965-6D5BFC470EAB}"/>
              </a:ext>
            </a:extLst>
          </p:cNvPr>
          <p:cNvSpPr txBox="1"/>
          <p:nvPr/>
        </p:nvSpPr>
        <p:spPr>
          <a:xfrm>
            <a:off x="4650659" y="6102260"/>
            <a:ext cx="2320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</a:rPr>
              <a:t>Gấu Trúc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354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76FED7-7F02-1D80-F547-646616F80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1501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5A994A-F4DD-2B01-97C6-472EBF94BB4A}"/>
              </a:ext>
            </a:extLst>
          </p:cNvPr>
          <p:cNvSpPr txBox="1"/>
          <p:nvPr/>
        </p:nvSpPr>
        <p:spPr>
          <a:xfrm>
            <a:off x="4849760" y="6150114"/>
            <a:ext cx="1927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</a:rPr>
              <a:t>Con Hổ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403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628998-62C6-BDF6-C4C6-09C909556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0763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FFE03F-DAF2-7BC1-AE39-175A9B38A69F}"/>
              </a:ext>
            </a:extLst>
          </p:cNvPr>
          <p:cNvSpPr txBox="1"/>
          <p:nvPr/>
        </p:nvSpPr>
        <p:spPr>
          <a:xfrm>
            <a:off x="4493343" y="6150114"/>
            <a:ext cx="2330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</a:rPr>
              <a:t>Con Khỉ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356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0B8FE2-6934-905E-86A7-15A2F9EB0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490"/>
            <a:ext cx="12191999" cy="61992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7E6524-2AD8-2092-A4FC-7AE07561D3D9}"/>
              </a:ext>
            </a:extLst>
          </p:cNvPr>
          <p:cNvSpPr txBox="1"/>
          <p:nvPr/>
        </p:nvSpPr>
        <p:spPr>
          <a:xfrm>
            <a:off x="3864078" y="6110766"/>
            <a:ext cx="4601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</a:rPr>
              <a:t>Chuột Túi Kanguru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564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0D6897-BCCA-6FFC-A029-9D737333D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13342" cy="61304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C23070-2346-0C04-E1F6-C7B906B1CAA7}"/>
              </a:ext>
            </a:extLst>
          </p:cNvPr>
          <p:cNvSpPr txBox="1"/>
          <p:nvPr/>
        </p:nvSpPr>
        <p:spPr>
          <a:xfrm>
            <a:off x="4444181" y="6130431"/>
            <a:ext cx="2703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</a:rPr>
              <a:t>Con Nai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05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25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phuong</dc:creator>
  <cp:lastModifiedBy>nguyen phuong</cp:lastModifiedBy>
  <cp:revision>8</cp:revision>
  <dcterms:created xsi:type="dcterms:W3CDTF">2024-04-30T10:12:26Z</dcterms:created>
  <dcterms:modified xsi:type="dcterms:W3CDTF">2024-04-30T11:10:33Z</dcterms:modified>
</cp:coreProperties>
</file>