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7A18-7D8E-0684-5000-D2EFAE679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3010A-8992-8F64-4A61-5E4ECF811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EB17D-A64E-DD01-9EA8-BED29972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7FCDD-4D33-E7A9-7DB7-692068E4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516D2-4E83-6194-390B-A1083A6D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7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D9D8-7448-0CDC-1A5D-00DEDAD46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3BD22-C90A-DC8D-9973-E86692D7C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5ECD8-001B-8B76-BD9C-CA43D391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8BA8E-EB5A-6540-4254-3E620D8F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E0D9-CABA-3ABB-5D64-7C3FE659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9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8274FA-FFA4-3CF2-4884-B15CD775A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9987B-A6B2-E048-5A5E-4CC19A383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C74E6-741C-9F7D-8724-34447205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89236-D67C-85BA-E54D-64B2150B7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1C7B2-F598-823F-274E-DD5527AE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3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0C4E-EBAE-62C8-58EB-751D20D3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29840-C4CC-3470-8D95-7F872C425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42B29-64EF-E22D-B3A5-173BCCA6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B8E7C-72F2-A74F-2652-11DBA3CA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D436F-99A2-D300-079B-C74C869A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175D-2631-399B-99A4-5AC7CAFF0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51561-A731-FE06-7125-680029873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C696E-2663-6427-7A6F-8A94DEB8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66C74-5B75-84CB-B37D-B4ACDBA8E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63AA5-8CAF-F203-F534-03179F73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6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636-2182-A680-46CA-13842218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C4FC-E9DA-9501-C24F-E017BB198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92D52-EF41-2EE3-B36A-A2E1D1754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BEDF8-B60F-7CA9-1E7C-2AE5FB93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04F20-1819-CAAD-19BF-7FD687E5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00EA7-B1EB-9CD3-A0D6-BA5FB703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3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7EAA-0596-BEDA-4263-8ACD59450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8B593-9B33-E96B-D1E6-65EB4CB4D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5A882-BDE3-1B6E-873A-6F9256917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241E6-3B10-BD9B-75F0-F814C0EEB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8B0D7-780B-0DC5-67E8-4F47A1C74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DB4F9-6E47-5FFA-4A4A-34DE233E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96D6FF-53C8-2CE0-19AC-BD3029073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107FED-B234-9E6C-493C-99B8F164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3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3857-E6A0-7B5D-D720-8F14A48A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EC17F-3BE0-ACA2-FC77-70C093781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EE4316-A687-0E26-B9CE-3889F0FAB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57C13-A48C-511E-4942-BE45C778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6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911617-5DE4-76CA-1494-E8EA31DE3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E3355-6134-44D0-D10E-397F18B37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BEE37-34C1-C9D1-B398-D65A235FE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8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6B43E-FB87-E627-A9C8-BF41C19D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D5391-7FA9-422D-CFA4-1AC63DF56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7BE87-9F91-78FE-FDE6-663A34232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72F74-057E-65AD-8134-440B3559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EE0FD-18BD-5D4F-3DE1-446834C8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BDAD9-A9B1-3686-CA70-D569D1D5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1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4B717-834A-6701-C614-C4FA110F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8E2186-0907-0FB2-6CFF-DE5CD9E43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3D64A-29B9-1C48-34DC-43AF55C87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0F768-AC42-CB2C-5593-07B2D3E9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9CD15-230E-D57E-0819-13C7085E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AA1BD-288D-25A1-2227-93517D51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33A1C7-A3E7-D2A5-2577-D553B3BC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BAA86-8127-2706-8060-717F923A8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F7D91-E96C-540B-A2EF-69D1F6744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C703-D741-413C-AD9B-4C597EC7538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78E50-F59B-864A-115D-21B2B7A79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6F5D2-EE69-2BFE-4F0C-FDC9743F1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CB52-3BC8-4EF0-B113-7C7A076F3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7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23BA341-5BE5-A0DB-476E-A465DF110EAB}"/>
              </a:ext>
            </a:extLst>
          </p:cNvPr>
          <p:cNvSpPr/>
          <p:nvPr/>
        </p:nvSpPr>
        <p:spPr>
          <a:xfrm>
            <a:off x="3787632" y="610646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FCB5C83-87D8-EA34-6429-82F8399B5C00}"/>
              </a:ext>
            </a:extLst>
          </p:cNvPr>
          <p:cNvGrpSpPr/>
          <p:nvPr/>
        </p:nvGrpSpPr>
        <p:grpSpPr>
          <a:xfrm>
            <a:off x="3589096" y="760950"/>
            <a:ext cx="548071" cy="5014522"/>
            <a:chOff x="5654181" y="1162572"/>
            <a:chExt cx="548071" cy="501452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FBEF8FE-0759-7485-92E3-7EB37FAF0DD5}"/>
                </a:ext>
              </a:extLst>
            </p:cNvPr>
            <p:cNvGrpSpPr/>
            <p:nvPr/>
          </p:nvGrpSpPr>
          <p:grpSpPr>
            <a:xfrm>
              <a:off x="5917028" y="1229688"/>
              <a:ext cx="285224" cy="4947406"/>
              <a:chOff x="5917028" y="1229688"/>
              <a:chExt cx="285224" cy="4947406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7CC16F-9F0A-3F02-0E24-4220511417A0}"/>
                  </a:ext>
                </a:extLst>
              </p:cNvPr>
              <p:cNvSpPr/>
              <p:nvPr/>
            </p:nvSpPr>
            <p:spPr>
              <a:xfrm>
                <a:off x="5922617" y="1229688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C77FE-A4FB-DA74-C6D7-91C645B262BC}"/>
                  </a:ext>
                </a:extLst>
              </p:cNvPr>
              <p:cNvSpPr/>
              <p:nvPr/>
            </p:nvSpPr>
            <p:spPr>
              <a:xfrm>
                <a:off x="5917029" y="172114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BF0F22C-2064-D8D5-6E81-047412F56E01}"/>
                  </a:ext>
                </a:extLst>
              </p:cNvPr>
              <p:cNvSpPr/>
              <p:nvPr/>
            </p:nvSpPr>
            <p:spPr>
              <a:xfrm>
                <a:off x="5922620" y="225104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B528A1F-D0D2-2C61-DC52-94519042134A}"/>
                  </a:ext>
                </a:extLst>
              </p:cNvPr>
              <p:cNvSpPr/>
              <p:nvPr/>
            </p:nvSpPr>
            <p:spPr>
              <a:xfrm>
                <a:off x="5917028" y="278095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D99AEBE-A5F7-6871-0980-78AFB2AC5EEF}"/>
                  </a:ext>
                </a:extLst>
              </p:cNvPr>
              <p:cNvSpPr/>
              <p:nvPr/>
            </p:nvSpPr>
            <p:spPr>
              <a:xfrm>
                <a:off x="5917028" y="325772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5EBE827-99D8-F538-9A9E-5F4C11CEA178}"/>
                  </a:ext>
                </a:extLst>
              </p:cNvPr>
              <p:cNvSpPr/>
              <p:nvPr/>
            </p:nvSpPr>
            <p:spPr>
              <a:xfrm>
                <a:off x="5924022" y="383586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BC8C10B-343C-C316-3757-8B779B85F425}"/>
                  </a:ext>
                </a:extLst>
              </p:cNvPr>
              <p:cNvSpPr/>
              <p:nvPr/>
            </p:nvSpPr>
            <p:spPr>
              <a:xfrm>
                <a:off x="5925415" y="437066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4A68CC3-2834-3117-9721-86122822D606}"/>
                  </a:ext>
                </a:extLst>
              </p:cNvPr>
              <p:cNvSpPr/>
              <p:nvPr/>
            </p:nvSpPr>
            <p:spPr>
              <a:xfrm>
                <a:off x="5924022" y="490057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E25B271-0F29-4796-8524-95A0C32B5BC2}"/>
                  </a:ext>
                </a:extLst>
              </p:cNvPr>
              <p:cNvSpPr/>
              <p:nvPr/>
            </p:nvSpPr>
            <p:spPr>
              <a:xfrm>
                <a:off x="5924022" y="543047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2E64293-4745-BFA7-23E9-0230A19641AC}"/>
                  </a:ext>
                </a:extLst>
              </p:cNvPr>
              <p:cNvSpPr/>
              <p:nvPr/>
            </p:nvSpPr>
            <p:spPr>
              <a:xfrm>
                <a:off x="5924022" y="595059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7642286A-5A04-3F0E-6680-0540EDA2E527}"/>
                </a:ext>
              </a:extLst>
            </p:cNvPr>
            <p:cNvSpPr/>
            <p:nvPr/>
          </p:nvSpPr>
          <p:spPr>
            <a:xfrm>
              <a:off x="5662569" y="116257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AB09AC35-C8C0-2CAB-A4A5-E7443FE64C76}"/>
                </a:ext>
              </a:extLst>
            </p:cNvPr>
            <p:cNvSpPr/>
            <p:nvPr/>
          </p:nvSpPr>
          <p:spPr>
            <a:xfrm>
              <a:off x="5662569" y="166591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190B5523-902C-F925-AEC4-CDAE8BA8BDDD}"/>
                </a:ext>
              </a:extLst>
            </p:cNvPr>
            <p:cNvSpPr/>
            <p:nvPr/>
          </p:nvSpPr>
          <p:spPr>
            <a:xfrm>
              <a:off x="5662569" y="216925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A1477992-0D53-F7BA-DDF4-6E1617D0E9EE}"/>
                </a:ext>
              </a:extLst>
            </p:cNvPr>
            <p:cNvSpPr/>
            <p:nvPr/>
          </p:nvSpPr>
          <p:spPr>
            <a:xfrm>
              <a:off x="5662569" y="267259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7401089-8A78-CDA5-A582-3808D4D88639}"/>
                </a:ext>
              </a:extLst>
            </p:cNvPr>
            <p:cNvSpPr/>
            <p:nvPr/>
          </p:nvSpPr>
          <p:spPr>
            <a:xfrm>
              <a:off x="5662569" y="317593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D189581E-2A03-677E-7303-C9939792C579}"/>
                </a:ext>
              </a:extLst>
            </p:cNvPr>
            <p:cNvSpPr/>
            <p:nvPr/>
          </p:nvSpPr>
          <p:spPr>
            <a:xfrm>
              <a:off x="5662569" y="367927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6CA10A0F-FD4C-6E54-AB47-E03CFCCB3105}"/>
                </a:ext>
              </a:extLst>
            </p:cNvPr>
            <p:cNvSpPr/>
            <p:nvPr/>
          </p:nvSpPr>
          <p:spPr>
            <a:xfrm>
              <a:off x="5662569" y="4307747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931DD173-1D22-513C-798B-858CEDC9B55E}"/>
                </a:ext>
              </a:extLst>
            </p:cNvPr>
            <p:cNvSpPr/>
            <p:nvPr/>
          </p:nvSpPr>
          <p:spPr>
            <a:xfrm>
              <a:off x="5654181" y="4859323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F3F32BEE-7CF4-3A8F-CDC2-5D1030D0A2B8}"/>
                </a:ext>
              </a:extLst>
            </p:cNvPr>
            <p:cNvSpPr/>
            <p:nvPr/>
          </p:nvSpPr>
          <p:spPr>
            <a:xfrm>
              <a:off x="5662569" y="5372452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AB39E5D8-BF75-13DD-07ED-CE72CA659F23}"/>
                </a:ext>
              </a:extLst>
            </p:cNvPr>
            <p:cNvSpPr/>
            <p:nvPr/>
          </p:nvSpPr>
          <p:spPr>
            <a:xfrm>
              <a:off x="5662569" y="5816725"/>
              <a:ext cx="399871" cy="336961"/>
            </a:xfrm>
            <a:prstGeom prst="arc">
              <a:avLst>
                <a:gd name="adj1" fmla="val 576816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035C22A-BA80-5EB2-0888-AF1FC6B3D59D}"/>
              </a:ext>
            </a:extLst>
          </p:cNvPr>
          <p:cNvSpPr txBox="1"/>
          <p:nvPr/>
        </p:nvSpPr>
        <p:spPr>
          <a:xfrm>
            <a:off x="4137167" y="1990939"/>
            <a:ext cx="3672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rgbClr val="FF0000"/>
                </a:solidFill>
              </a:rPr>
              <a:t>     Kể Chuyện</a:t>
            </a:r>
          </a:p>
          <a:p>
            <a:r>
              <a:rPr lang="vi-VN" sz="4000" dirty="0">
                <a:solidFill>
                  <a:srgbClr val="FF0000"/>
                </a:solidFill>
              </a:rPr>
              <a:t>  Sự Tích Ngày </a:t>
            </a:r>
          </a:p>
          <a:p>
            <a:r>
              <a:rPr lang="vi-VN" sz="4000" dirty="0">
                <a:solidFill>
                  <a:srgbClr val="FF0000"/>
                </a:solidFill>
              </a:rPr>
              <a:t>     Và Đêm  </a:t>
            </a:r>
          </a:p>
          <a:p>
            <a:r>
              <a:rPr lang="vi-VN" sz="4000" dirty="0">
                <a:solidFill>
                  <a:srgbClr val="FF0000"/>
                </a:solidFill>
              </a:rPr>
              <a:t>   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0032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23BA341-5BE5-A0DB-476E-A465DF110EAB}"/>
              </a:ext>
            </a:extLst>
          </p:cNvPr>
          <p:cNvSpPr/>
          <p:nvPr/>
        </p:nvSpPr>
        <p:spPr>
          <a:xfrm>
            <a:off x="5797540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35836FB-511F-0E31-3211-8F81BD2C608E}"/>
              </a:ext>
            </a:extLst>
          </p:cNvPr>
          <p:cNvSpPr/>
          <p:nvPr/>
        </p:nvSpPr>
        <p:spPr>
          <a:xfrm flipH="1">
            <a:off x="1558271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C9D61D8-D42C-A49E-F56C-A5E9957D232B}"/>
              </a:ext>
            </a:extLst>
          </p:cNvPr>
          <p:cNvGrpSpPr/>
          <p:nvPr/>
        </p:nvGrpSpPr>
        <p:grpSpPr>
          <a:xfrm>
            <a:off x="5335731" y="1155233"/>
            <a:ext cx="851836" cy="5030270"/>
            <a:chOff x="5335731" y="1155233"/>
            <a:chExt cx="851836" cy="503027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17CC16F-9F0A-3F02-0E24-4220511417A0}"/>
                </a:ext>
              </a:extLst>
            </p:cNvPr>
            <p:cNvSpPr/>
            <p:nvPr/>
          </p:nvSpPr>
          <p:spPr>
            <a:xfrm>
              <a:off x="5907932" y="121432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2C77FE-A4FB-DA74-C6D7-91C645B262BC}"/>
                </a:ext>
              </a:extLst>
            </p:cNvPr>
            <p:cNvSpPr/>
            <p:nvPr/>
          </p:nvSpPr>
          <p:spPr>
            <a:xfrm>
              <a:off x="5902344" y="170577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F0F22C-2064-D8D5-6E81-047412F56E01}"/>
                </a:ext>
              </a:extLst>
            </p:cNvPr>
            <p:cNvSpPr/>
            <p:nvPr/>
          </p:nvSpPr>
          <p:spPr>
            <a:xfrm>
              <a:off x="5907935" y="223568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528A1F-D0D2-2C61-DC52-94519042134A}"/>
                </a:ext>
              </a:extLst>
            </p:cNvPr>
            <p:cNvSpPr/>
            <p:nvPr/>
          </p:nvSpPr>
          <p:spPr>
            <a:xfrm>
              <a:off x="5902343" y="276558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D99AEBE-A5F7-6871-0980-78AFB2AC5EEF}"/>
                </a:ext>
              </a:extLst>
            </p:cNvPr>
            <p:cNvSpPr/>
            <p:nvPr/>
          </p:nvSpPr>
          <p:spPr>
            <a:xfrm>
              <a:off x="5902343" y="324236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EBE827-99D8-F538-9A9E-5F4C11CEA178}"/>
                </a:ext>
              </a:extLst>
            </p:cNvPr>
            <p:cNvSpPr/>
            <p:nvPr/>
          </p:nvSpPr>
          <p:spPr>
            <a:xfrm>
              <a:off x="5909337" y="38205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C8C10B-343C-C316-3757-8B779B85F425}"/>
                </a:ext>
              </a:extLst>
            </p:cNvPr>
            <p:cNvSpPr/>
            <p:nvPr/>
          </p:nvSpPr>
          <p:spPr>
            <a:xfrm>
              <a:off x="5910730" y="43553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4A68CC3-2834-3117-9721-86122822D606}"/>
                </a:ext>
              </a:extLst>
            </p:cNvPr>
            <p:cNvSpPr/>
            <p:nvPr/>
          </p:nvSpPr>
          <p:spPr>
            <a:xfrm>
              <a:off x="5909337" y="488520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25B271-0F29-4796-8524-95A0C32B5BC2}"/>
                </a:ext>
              </a:extLst>
            </p:cNvPr>
            <p:cNvSpPr/>
            <p:nvPr/>
          </p:nvSpPr>
          <p:spPr>
            <a:xfrm>
              <a:off x="5909337" y="541511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E64293-4745-BFA7-23E9-0230A19641AC}"/>
                </a:ext>
              </a:extLst>
            </p:cNvPr>
            <p:cNvSpPr/>
            <p:nvPr/>
          </p:nvSpPr>
          <p:spPr>
            <a:xfrm>
              <a:off x="5909337" y="593522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56D5007-EB95-60DD-0612-8E473BACFB87}"/>
                </a:ext>
              </a:extLst>
            </p:cNvPr>
            <p:cNvSpPr/>
            <p:nvPr/>
          </p:nvSpPr>
          <p:spPr>
            <a:xfrm>
              <a:off x="5341320" y="1203855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F37CF79-870D-81C6-9CD2-048DDF628EA6}"/>
                </a:ext>
              </a:extLst>
            </p:cNvPr>
            <p:cNvSpPr/>
            <p:nvPr/>
          </p:nvSpPr>
          <p:spPr>
            <a:xfrm>
              <a:off x="5335732" y="169530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E553159-48EA-6449-B7EE-B3C9866E3DF7}"/>
                </a:ext>
              </a:extLst>
            </p:cNvPr>
            <p:cNvSpPr/>
            <p:nvPr/>
          </p:nvSpPr>
          <p:spPr>
            <a:xfrm>
              <a:off x="5341323" y="222521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DE05C27-9C95-C3E6-857A-BEBCFA5B5596}"/>
                </a:ext>
              </a:extLst>
            </p:cNvPr>
            <p:cNvSpPr/>
            <p:nvPr/>
          </p:nvSpPr>
          <p:spPr>
            <a:xfrm>
              <a:off x="5335731" y="275511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8C4DF95-5FBD-0730-C220-5553BE1CF2B4}"/>
                </a:ext>
              </a:extLst>
            </p:cNvPr>
            <p:cNvSpPr/>
            <p:nvPr/>
          </p:nvSpPr>
          <p:spPr>
            <a:xfrm>
              <a:off x="5335731" y="323189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49B45BD-7130-0E55-80CF-EE26560E77BB}"/>
                </a:ext>
              </a:extLst>
            </p:cNvPr>
            <p:cNvSpPr/>
            <p:nvPr/>
          </p:nvSpPr>
          <p:spPr>
            <a:xfrm>
              <a:off x="5342725" y="38100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C30CCE8-240F-6976-59E7-B2B685C2524C}"/>
                </a:ext>
              </a:extLst>
            </p:cNvPr>
            <p:cNvSpPr/>
            <p:nvPr/>
          </p:nvSpPr>
          <p:spPr>
            <a:xfrm>
              <a:off x="5344118" y="43448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BCB421E-71D5-E198-9412-54883A82B845}"/>
                </a:ext>
              </a:extLst>
            </p:cNvPr>
            <p:cNvSpPr/>
            <p:nvPr/>
          </p:nvSpPr>
          <p:spPr>
            <a:xfrm>
              <a:off x="5342725" y="487473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61A97DA-BD56-E07E-1409-05BBC934063B}"/>
                </a:ext>
              </a:extLst>
            </p:cNvPr>
            <p:cNvSpPr/>
            <p:nvPr/>
          </p:nvSpPr>
          <p:spPr>
            <a:xfrm>
              <a:off x="5342725" y="540464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B539550-6C7B-9A88-7CA3-AF387EF81A95}"/>
                </a:ext>
              </a:extLst>
            </p:cNvPr>
            <p:cNvSpPr/>
            <p:nvPr/>
          </p:nvSpPr>
          <p:spPr>
            <a:xfrm>
              <a:off x="5342725" y="592475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7642286A-5A04-3F0E-6680-0540EDA2E527}"/>
                </a:ext>
              </a:extLst>
            </p:cNvPr>
            <p:cNvSpPr/>
            <p:nvPr/>
          </p:nvSpPr>
          <p:spPr>
            <a:xfrm>
              <a:off x="5576609" y="1155233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>
              <a:extLst>
                <a:ext uri="{FF2B5EF4-FFF2-40B4-BE49-F238E27FC236}">
                  <a16:creationId xmlns:a16="http://schemas.microsoft.com/office/drawing/2014/main" id="{E66AD952-EB18-DAEF-0F15-27918570C7B0}"/>
                </a:ext>
              </a:extLst>
            </p:cNvPr>
            <p:cNvSpPr/>
            <p:nvPr/>
          </p:nvSpPr>
          <p:spPr>
            <a:xfrm>
              <a:off x="5546572" y="16524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>
              <a:extLst>
                <a:ext uri="{FF2B5EF4-FFF2-40B4-BE49-F238E27FC236}">
                  <a16:creationId xmlns:a16="http://schemas.microsoft.com/office/drawing/2014/main" id="{BF62AD6B-67B4-4C19-0FBB-A4E62F5571D7}"/>
                </a:ext>
              </a:extLst>
            </p:cNvPr>
            <p:cNvSpPr/>
            <p:nvPr/>
          </p:nvSpPr>
          <p:spPr>
            <a:xfrm>
              <a:off x="5516535" y="2149745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9C45716F-1FE0-CBFD-6AF1-82CBDDECE605}"/>
                </a:ext>
              </a:extLst>
            </p:cNvPr>
            <p:cNvSpPr/>
            <p:nvPr/>
          </p:nvSpPr>
          <p:spPr>
            <a:xfrm>
              <a:off x="5546571" y="26890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>
              <a:extLst>
                <a:ext uri="{FF2B5EF4-FFF2-40B4-BE49-F238E27FC236}">
                  <a16:creationId xmlns:a16="http://schemas.microsoft.com/office/drawing/2014/main" id="{D5143A3B-AA37-335E-E40B-F55F9A26C144}"/>
                </a:ext>
              </a:extLst>
            </p:cNvPr>
            <p:cNvSpPr/>
            <p:nvPr/>
          </p:nvSpPr>
          <p:spPr>
            <a:xfrm>
              <a:off x="5529751" y="31752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>
              <a:extLst>
                <a:ext uri="{FF2B5EF4-FFF2-40B4-BE49-F238E27FC236}">
                  <a16:creationId xmlns:a16="http://schemas.microsoft.com/office/drawing/2014/main" id="{B871A6D4-91C7-1082-6A18-BBD8DA07FB24}"/>
                </a:ext>
              </a:extLst>
            </p:cNvPr>
            <p:cNvSpPr/>
            <p:nvPr/>
          </p:nvSpPr>
          <p:spPr>
            <a:xfrm>
              <a:off x="5566285" y="3750586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CE9C2AE9-D98B-20C9-B6AB-236CE6C1FAF0}"/>
                </a:ext>
              </a:extLst>
            </p:cNvPr>
            <p:cNvSpPr/>
            <p:nvPr/>
          </p:nvSpPr>
          <p:spPr>
            <a:xfrm>
              <a:off x="5566284" y="42719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54245175-CA4F-43C3-AF50-D03FD9E244E0}"/>
                </a:ext>
              </a:extLst>
            </p:cNvPr>
            <p:cNvSpPr/>
            <p:nvPr/>
          </p:nvSpPr>
          <p:spPr>
            <a:xfrm>
              <a:off x="5560073" y="4829978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31F14A03-23C5-7ED7-636D-6D8F384F8894}"/>
                </a:ext>
              </a:extLst>
            </p:cNvPr>
            <p:cNvSpPr/>
            <p:nvPr/>
          </p:nvSpPr>
          <p:spPr>
            <a:xfrm>
              <a:off x="5562567" y="5351361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c 66">
              <a:extLst>
                <a:ext uri="{FF2B5EF4-FFF2-40B4-BE49-F238E27FC236}">
                  <a16:creationId xmlns:a16="http://schemas.microsoft.com/office/drawing/2014/main" id="{6D756880-DC32-BAFA-6E57-3C0757913D33}"/>
                </a:ext>
              </a:extLst>
            </p:cNvPr>
            <p:cNvSpPr/>
            <p:nvPr/>
          </p:nvSpPr>
          <p:spPr>
            <a:xfrm>
              <a:off x="5558440" y="5848542"/>
              <a:ext cx="399871" cy="336961"/>
            </a:xfrm>
            <a:prstGeom prst="arc">
              <a:avLst>
                <a:gd name="adj1" fmla="val 10184562"/>
                <a:gd name="adj2" fmla="val 1020266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A17FDCE-4D78-3E65-81A5-3608F4DF2DF5}"/>
              </a:ext>
            </a:extLst>
          </p:cNvPr>
          <p:cNvCxnSpPr/>
          <p:nvPr/>
        </p:nvCxnSpPr>
        <p:spPr>
          <a:xfrm flipV="1">
            <a:off x="6296566" y="143035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A4FD461-F24E-BE7B-62AF-4FBC7385C126}"/>
              </a:ext>
            </a:extLst>
          </p:cNvPr>
          <p:cNvCxnSpPr/>
          <p:nvPr/>
        </p:nvCxnSpPr>
        <p:spPr>
          <a:xfrm flipV="1">
            <a:off x="1820559" y="143318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E56EFEA-B978-DAEB-5620-A8DC0F2CD107}"/>
              </a:ext>
            </a:extLst>
          </p:cNvPr>
          <p:cNvCxnSpPr/>
          <p:nvPr/>
        </p:nvCxnSpPr>
        <p:spPr>
          <a:xfrm flipV="1">
            <a:off x="6263102" y="183812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5569FD9-65BC-DCA4-A404-4F0B53EE58A3}"/>
              </a:ext>
            </a:extLst>
          </p:cNvPr>
          <p:cNvCxnSpPr/>
          <p:nvPr/>
        </p:nvCxnSpPr>
        <p:spPr>
          <a:xfrm flipV="1">
            <a:off x="6263102" y="222473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BC2E811-E57D-015E-0A97-CF98E2D34FCE}"/>
              </a:ext>
            </a:extLst>
          </p:cNvPr>
          <p:cNvCxnSpPr/>
          <p:nvPr/>
        </p:nvCxnSpPr>
        <p:spPr>
          <a:xfrm flipV="1">
            <a:off x="6263102" y="263249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EDEC03C-08D9-CB32-8C1F-F9D02210A14C}"/>
              </a:ext>
            </a:extLst>
          </p:cNvPr>
          <p:cNvCxnSpPr/>
          <p:nvPr/>
        </p:nvCxnSpPr>
        <p:spPr>
          <a:xfrm flipV="1">
            <a:off x="6257510" y="299159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E0CF32E-C8E1-5BF0-D2E3-421CCDFBFE9B}"/>
              </a:ext>
            </a:extLst>
          </p:cNvPr>
          <p:cNvCxnSpPr/>
          <p:nvPr/>
        </p:nvCxnSpPr>
        <p:spPr>
          <a:xfrm flipV="1">
            <a:off x="6296566" y="344738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C8995B-2E27-0881-6997-CE8D39E766F4}"/>
              </a:ext>
            </a:extLst>
          </p:cNvPr>
          <p:cNvCxnSpPr/>
          <p:nvPr/>
        </p:nvCxnSpPr>
        <p:spPr>
          <a:xfrm flipV="1">
            <a:off x="6329360" y="386592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EA40B78-0C2B-B716-95F3-1C8BDC615ECA}"/>
              </a:ext>
            </a:extLst>
          </p:cNvPr>
          <p:cNvCxnSpPr/>
          <p:nvPr/>
        </p:nvCxnSpPr>
        <p:spPr>
          <a:xfrm flipV="1">
            <a:off x="6329360" y="423817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B09D41F-1AA1-737E-0BD7-AFF4DB71D7A7}"/>
              </a:ext>
            </a:extLst>
          </p:cNvPr>
          <p:cNvCxnSpPr/>
          <p:nvPr/>
        </p:nvCxnSpPr>
        <p:spPr>
          <a:xfrm flipV="1">
            <a:off x="6329360" y="467080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6E37141-2281-3DB4-CD35-526020B49C03}"/>
              </a:ext>
            </a:extLst>
          </p:cNvPr>
          <p:cNvCxnSpPr/>
          <p:nvPr/>
        </p:nvCxnSpPr>
        <p:spPr>
          <a:xfrm flipV="1">
            <a:off x="6329360" y="4985736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7D5B3A9-9103-5D3F-752B-73D25034450F}"/>
              </a:ext>
            </a:extLst>
          </p:cNvPr>
          <p:cNvCxnSpPr/>
          <p:nvPr/>
        </p:nvCxnSpPr>
        <p:spPr>
          <a:xfrm flipV="1">
            <a:off x="6329360" y="5382923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BBBD529-1608-C5DD-7CC8-36BCD49B4EF2}"/>
              </a:ext>
            </a:extLst>
          </p:cNvPr>
          <p:cNvCxnSpPr/>
          <p:nvPr/>
        </p:nvCxnSpPr>
        <p:spPr>
          <a:xfrm flipV="1">
            <a:off x="6329360" y="583796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2EEF771-EBAB-CDB3-BC74-D63D9AE3AE07}"/>
              </a:ext>
            </a:extLst>
          </p:cNvPr>
          <p:cNvCxnSpPr/>
          <p:nvPr/>
        </p:nvCxnSpPr>
        <p:spPr>
          <a:xfrm flipV="1">
            <a:off x="6329360" y="622411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FBAF39E-0EB8-54FE-A0AC-3B1DCD43062F}"/>
              </a:ext>
            </a:extLst>
          </p:cNvPr>
          <p:cNvCxnSpPr/>
          <p:nvPr/>
        </p:nvCxnSpPr>
        <p:spPr>
          <a:xfrm flipV="1">
            <a:off x="1748197" y="186123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151A233-C9AB-FFF8-CB91-BD6AA384B678}"/>
              </a:ext>
            </a:extLst>
          </p:cNvPr>
          <p:cNvCxnSpPr/>
          <p:nvPr/>
        </p:nvCxnSpPr>
        <p:spPr>
          <a:xfrm flipV="1">
            <a:off x="1761323" y="263053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13A1543-F7CE-0D52-5CAE-F0BAB44B73BD}"/>
              </a:ext>
            </a:extLst>
          </p:cNvPr>
          <p:cNvCxnSpPr/>
          <p:nvPr/>
        </p:nvCxnSpPr>
        <p:spPr>
          <a:xfrm flipV="1">
            <a:off x="1761323" y="301518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0096B70-3F2C-9609-7A38-09F175ACB2FD}"/>
              </a:ext>
            </a:extLst>
          </p:cNvPr>
          <p:cNvCxnSpPr/>
          <p:nvPr/>
        </p:nvCxnSpPr>
        <p:spPr>
          <a:xfrm flipV="1">
            <a:off x="1744596" y="3399830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3970324-1F57-F3C5-EEED-ED88DD50A1BD}"/>
              </a:ext>
            </a:extLst>
          </p:cNvPr>
          <p:cNvCxnSpPr/>
          <p:nvPr/>
        </p:nvCxnSpPr>
        <p:spPr>
          <a:xfrm flipV="1">
            <a:off x="1751590" y="378447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104BCD8-302E-5459-6BFC-1285A49B90C9}"/>
              </a:ext>
            </a:extLst>
          </p:cNvPr>
          <p:cNvCxnSpPr/>
          <p:nvPr/>
        </p:nvCxnSpPr>
        <p:spPr>
          <a:xfrm flipV="1">
            <a:off x="1724363" y="415854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FA7BFAC-9308-D752-1C89-039F289AC705}"/>
              </a:ext>
            </a:extLst>
          </p:cNvPr>
          <p:cNvCxnSpPr/>
          <p:nvPr/>
        </p:nvCxnSpPr>
        <p:spPr>
          <a:xfrm flipV="1">
            <a:off x="1782579" y="463650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AE8C91A-6D0F-D945-0E76-5428D4E75A8C}"/>
              </a:ext>
            </a:extLst>
          </p:cNvPr>
          <p:cNvCxnSpPr/>
          <p:nvPr/>
        </p:nvCxnSpPr>
        <p:spPr>
          <a:xfrm flipV="1">
            <a:off x="1724363" y="511326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256AFBD-EC0B-B7F8-15E3-39A544EEEA9D}"/>
              </a:ext>
            </a:extLst>
          </p:cNvPr>
          <p:cNvCxnSpPr/>
          <p:nvPr/>
        </p:nvCxnSpPr>
        <p:spPr>
          <a:xfrm flipV="1">
            <a:off x="1724363" y="559002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18EAC31-EBE2-741A-9102-0569574C25C6}"/>
              </a:ext>
            </a:extLst>
          </p:cNvPr>
          <p:cNvCxnSpPr/>
          <p:nvPr/>
        </p:nvCxnSpPr>
        <p:spPr>
          <a:xfrm flipV="1">
            <a:off x="1782579" y="602743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F9DD2EE-F7BF-E21E-7B46-3F9808C96428}"/>
              </a:ext>
            </a:extLst>
          </p:cNvPr>
          <p:cNvCxnSpPr/>
          <p:nvPr/>
        </p:nvCxnSpPr>
        <p:spPr>
          <a:xfrm flipV="1">
            <a:off x="1792035" y="223327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95A703D-F3E8-7FEF-99BF-B4AC9CFF3667}"/>
              </a:ext>
            </a:extLst>
          </p:cNvPr>
          <p:cNvSpPr txBox="1"/>
          <p:nvPr/>
        </p:nvSpPr>
        <p:spPr>
          <a:xfrm>
            <a:off x="1822968" y="1529310"/>
            <a:ext cx="3536461" cy="3538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1800" b="1" u="sng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I.MỤC ĐÍCH YÊU CẦU :</a:t>
            </a:r>
            <a:endParaRPr lang="en-US" sz="18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ban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II.CHUẨN BỊ :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Nhạc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mát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3F56B0-B80D-71BA-9115-52084193D649}"/>
              </a:ext>
            </a:extLst>
          </p:cNvPr>
          <p:cNvSpPr txBox="1"/>
          <p:nvPr/>
        </p:nvSpPr>
        <p:spPr>
          <a:xfrm>
            <a:off x="423248" y="1061763"/>
            <a:ext cx="609460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18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18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 : Sự Tích Ngày Và Đêm</a:t>
            </a:r>
            <a:endParaRPr lang="en-US" sz="105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02054C-751A-4BA8-4338-9FDF5F24B8A1}"/>
              </a:ext>
            </a:extLst>
          </p:cNvPr>
          <p:cNvSpPr txBox="1"/>
          <p:nvPr/>
        </p:nvSpPr>
        <p:spPr>
          <a:xfrm>
            <a:off x="6356590" y="1136585"/>
            <a:ext cx="347457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vi-VN" sz="18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III.TIẾN HÀNH HOẠT ĐỘNG :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endParaRPr lang="vi-VN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:  </a:t>
            </a:r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Ổn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Cho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“Con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dắt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-&gt;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dậy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-&gt;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bây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45572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23BA341-5BE5-A0DB-476E-A465DF110EAB}"/>
              </a:ext>
            </a:extLst>
          </p:cNvPr>
          <p:cNvSpPr/>
          <p:nvPr/>
        </p:nvSpPr>
        <p:spPr>
          <a:xfrm>
            <a:off x="5797540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35836FB-511F-0E31-3211-8F81BD2C608E}"/>
              </a:ext>
            </a:extLst>
          </p:cNvPr>
          <p:cNvSpPr/>
          <p:nvPr/>
        </p:nvSpPr>
        <p:spPr>
          <a:xfrm flipH="1">
            <a:off x="1558271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C9D61D8-D42C-A49E-F56C-A5E9957D232B}"/>
              </a:ext>
            </a:extLst>
          </p:cNvPr>
          <p:cNvGrpSpPr/>
          <p:nvPr/>
        </p:nvGrpSpPr>
        <p:grpSpPr>
          <a:xfrm>
            <a:off x="5335731" y="1155233"/>
            <a:ext cx="851836" cy="5030270"/>
            <a:chOff x="5335731" y="1155233"/>
            <a:chExt cx="851836" cy="503027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17CC16F-9F0A-3F02-0E24-4220511417A0}"/>
                </a:ext>
              </a:extLst>
            </p:cNvPr>
            <p:cNvSpPr/>
            <p:nvPr/>
          </p:nvSpPr>
          <p:spPr>
            <a:xfrm>
              <a:off x="5907932" y="121432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2C77FE-A4FB-DA74-C6D7-91C645B262BC}"/>
                </a:ext>
              </a:extLst>
            </p:cNvPr>
            <p:cNvSpPr/>
            <p:nvPr/>
          </p:nvSpPr>
          <p:spPr>
            <a:xfrm>
              <a:off x="5902344" y="170577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F0F22C-2064-D8D5-6E81-047412F56E01}"/>
                </a:ext>
              </a:extLst>
            </p:cNvPr>
            <p:cNvSpPr/>
            <p:nvPr/>
          </p:nvSpPr>
          <p:spPr>
            <a:xfrm>
              <a:off x="5907935" y="223568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528A1F-D0D2-2C61-DC52-94519042134A}"/>
                </a:ext>
              </a:extLst>
            </p:cNvPr>
            <p:cNvSpPr/>
            <p:nvPr/>
          </p:nvSpPr>
          <p:spPr>
            <a:xfrm>
              <a:off x="5902343" y="276558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D99AEBE-A5F7-6871-0980-78AFB2AC5EEF}"/>
                </a:ext>
              </a:extLst>
            </p:cNvPr>
            <p:cNvSpPr/>
            <p:nvPr/>
          </p:nvSpPr>
          <p:spPr>
            <a:xfrm>
              <a:off x="5902343" y="324236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EBE827-99D8-F538-9A9E-5F4C11CEA178}"/>
                </a:ext>
              </a:extLst>
            </p:cNvPr>
            <p:cNvSpPr/>
            <p:nvPr/>
          </p:nvSpPr>
          <p:spPr>
            <a:xfrm>
              <a:off x="5909337" y="38205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C8C10B-343C-C316-3757-8B779B85F425}"/>
                </a:ext>
              </a:extLst>
            </p:cNvPr>
            <p:cNvSpPr/>
            <p:nvPr/>
          </p:nvSpPr>
          <p:spPr>
            <a:xfrm>
              <a:off x="5910730" y="43553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4A68CC3-2834-3117-9721-86122822D606}"/>
                </a:ext>
              </a:extLst>
            </p:cNvPr>
            <p:cNvSpPr/>
            <p:nvPr/>
          </p:nvSpPr>
          <p:spPr>
            <a:xfrm>
              <a:off x="5909337" y="488520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25B271-0F29-4796-8524-95A0C32B5BC2}"/>
                </a:ext>
              </a:extLst>
            </p:cNvPr>
            <p:cNvSpPr/>
            <p:nvPr/>
          </p:nvSpPr>
          <p:spPr>
            <a:xfrm>
              <a:off x="5909337" y="541511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E64293-4745-BFA7-23E9-0230A19641AC}"/>
                </a:ext>
              </a:extLst>
            </p:cNvPr>
            <p:cNvSpPr/>
            <p:nvPr/>
          </p:nvSpPr>
          <p:spPr>
            <a:xfrm>
              <a:off x="5909337" y="593522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56D5007-EB95-60DD-0612-8E473BACFB87}"/>
                </a:ext>
              </a:extLst>
            </p:cNvPr>
            <p:cNvSpPr/>
            <p:nvPr/>
          </p:nvSpPr>
          <p:spPr>
            <a:xfrm>
              <a:off x="5341320" y="1203855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F37CF79-870D-81C6-9CD2-048DDF628EA6}"/>
                </a:ext>
              </a:extLst>
            </p:cNvPr>
            <p:cNvSpPr/>
            <p:nvPr/>
          </p:nvSpPr>
          <p:spPr>
            <a:xfrm>
              <a:off x="5335732" y="169530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E553159-48EA-6449-B7EE-B3C9866E3DF7}"/>
                </a:ext>
              </a:extLst>
            </p:cNvPr>
            <p:cNvSpPr/>
            <p:nvPr/>
          </p:nvSpPr>
          <p:spPr>
            <a:xfrm>
              <a:off x="5341323" y="222521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DE05C27-9C95-C3E6-857A-BEBCFA5B5596}"/>
                </a:ext>
              </a:extLst>
            </p:cNvPr>
            <p:cNvSpPr/>
            <p:nvPr/>
          </p:nvSpPr>
          <p:spPr>
            <a:xfrm>
              <a:off x="5335731" y="275511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8C4DF95-5FBD-0730-C220-5553BE1CF2B4}"/>
                </a:ext>
              </a:extLst>
            </p:cNvPr>
            <p:cNvSpPr/>
            <p:nvPr/>
          </p:nvSpPr>
          <p:spPr>
            <a:xfrm>
              <a:off x="5335731" y="323189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49B45BD-7130-0E55-80CF-EE26560E77BB}"/>
                </a:ext>
              </a:extLst>
            </p:cNvPr>
            <p:cNvSpPr/>
            <p:nvPr/>
          </p:nvSpPr>
          <p:spPr>
            <a:xfrm>
              <a:off x="5342725" y="38100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C30CCE8-240F-6976-59E7-B2B685C2524C}"/>
                </a:ext>
              </a:extLst>
            </p:cNvPr>
            <p:cNvSpPr/>
            <p:nvPr/>
          </p:nvSpPr>
          <p:spPr>
            <a:xfrm>
              <a:off x="5344118" y="43448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BCB421E-71D5-E198-9412-54883A82B845}"/>
                </a:ext>
              </a:extLst>
            </p:cNvPr>
            <p:cNvSpPr/>
            <p:nvPr/>
          </p:nvSpPr>
          <p:spPr>
            <a:xfrm>
              <a:off x="5342725" y="487473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61A97DA-BD56-E07E-1409-05BBC934063B}"/>
                </a:ext>
              </a:extLst>
            </p:cNvPr>
            <p:cNvSpPr/>
            <p:nvPr/>
          </p:nvSpPr>
          <p:spPr>
            <a:xfrm>
              <a:off x="5342725" y="540464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B539550-6C7B-9A88-7CA3-AF387EF81A95}"/>
                </a:ext>
              </a:extLst>
            </p:cNvPr>
            <p:cNvSpPr/>
            <p:nvPr/>
          </p:nvSpPr>
          <p:spPr>
            <a:xfrm>
              <a:off x="5342725" y="592475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7642286A-5A04-3F0E-6680-0540EDA2E527}"/>
                </a:ext>
              </a:extLst>
            </p:cNvPr>
            <p:cNvSpPr/>
            <p:nvPr/>
          </p:nvSpPr>
          <p:spPr>
            <a:xfrm>
              <a:off x="5576609" y="1155233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>
              <a:extLst>
                <a:ext uri="{FF2B5EF4-FFF2-40B4-BE49-F238E27FC236}">
                  <a16:creationId xmlns:a16="http://schemas.microsoft.com/office/drawing/2014/main" id="{E66AD952-EB18-DAEF-0F15-27918570C7B0}"/>
                </a:ext>
              </a:extLst>
            </p:cNvPr>
            <p:cNvSpPr/>
            <p:nvPr/>
          </p:nvSpPr>
          <p:spPr>
            <a:xfrm>
              <a:off x="5546572" y="16524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>
              <a:extLst>
                <a:ext uri="{FF2B5EF4-FFF2-40B4-BE49-F238E27FC236}">
                  <a16:creationId xmlns:a16="http://schemas.microsoft.com/office/drawing/2014/main" id="{BF62AD6B-67B4-4C19-0FBB-A4E62F5571D7}"/>
                </a:ext>
              </a:extLst>
            </p:cNvPr>
            <p:cNvSpPr/>
            <p:nvPr/>
          </p:nvSpPr>
          <p:spPr>
            <a:xfrm>
              <a:off x="5516535" y="2149745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9C45716F-1FE0-CBFD-6AF1-82CBDDECE605}"/>
                </a:ext>
              </a:extLst>
            </p:cNvPr>
            <p:cNvSpPr/>
            <p:nvPr/>
          </p:nvSpPr>
          <p:spPr>
            <a:xfrm>
              <a:off x="5546571" y="26890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>
              <a:extLst>
                <a:ext uri="{FF2B5EF4-FFF2-40B4-BE49-F238E27FC236}">
                  <a16:creationId xmlns:a16="http://schemas.microsoft.com/office/drawing/2014/main" id="{D5143A3B-AA37-335E-E40B-F55F9A26C144}"/>
                </a:ext>
              </a:extLst>
            </p:cNvPr>
            <p:cNvSpPr/>
            <p:nvPr/>
          </p:nvSpPr>
          <p:spPr>
            <a:xfrm>
              <a:off x="5529751" y="31752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>
              <a:extLst>
                <a:ext uri="{FF2B5EF4-FFF2-40B4-BE49-F238E27FC236}">
                  <a16:creationId xmlns:a16="http://schemas.microsoft.com/office/drawing/2014/main" id="{B871A6D4-91C7-1082-6A18-BBD8DA07FB24}"/>
                </a:ext>
              </a:extLst>
            </p:cNvPr>
            <p:cNvSpPr/>
            <p:nvPr/>
          </p:nvSpPr>
          <p:spPr>
            <a:xfrm>
              <a:off x="5566285" y="3750586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CE9C2AE9-D98B-20C9-B6AB-236CE6C1FAF0}"/>
                </a:ext>
              </a:extLst>
            </p:cNvPr>
            <p:cNvSpPr/>
            <p:nvPr/>
          </p:nvSpPr>
          <p:spPr>
            <a:xfrm>
              <a:off x="5566284" y="42719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54245175-CA4F-43C3-AF50-D03FD9E244E0}"/>
                </a:ext>
              </a:extLst>
            </p:cNvPr>
            <p:cNvSpPr/>
            <p:nvPr/>
          </p:nvSpPr>
          <p:spPr>
            <a:xfrm>
              <a:off x="5560073" y="4829978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31F14A03-23C5-7ED7-636D-6D8F384F8894}"/>
                </a:ext>
              </a:extLst>
            </p:cNvPr>
            <p:cNvSpPr/>
            <p:nvPr/>
          </p:nvSpPr>
          <p:spPr>
            <a:xfrm>
              <a:off x="5562567" y="5351361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c 66">
              <a:extLst>
                <a:ext uri="{FF2B5EF4-FFF2-40B4-BE49-F238E27FC236}">
                  <a16:creationId xmlns:a16="http://schemas.microsoft.com/office/drawing/2014/main" id="{6D756880-DC32-BAFA-6E57-3C0757913D33}"/>
                </a:ext>
              </a:extLst>
            </p:cNvPr>
            <p:cNvSpPr/>
            <p:nvPr/>
          </p:nvSpPr>
          <p:spPr>
            <a:xfrm>
              <a:off x="5558440" y="5848542"/>
              <a:ext cx="399871" cy="336961"/>
            </a:xfrm>
            <a:prstGeom prst="arc">
              <a:avLst>
                <a:gd name="adj1" fmla="val 10184562"/>
                <a:gd name="adj2" fmla="val 1020266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A17FDCE-4D78-3E65-81A5-3608F4DF2DF5}"/>
              </a:ext>
            </a:extLst>
          </p:cNvPr>
          <p:cNvCxnSpPr/>
          <p:nvPr/>
        </p:nvCxnSpPr>
        <p:spPr>
          <a:xfrm flipV="1">
            <a:off x="6296566" y="143035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A4FD461-F24E-BE7B-62AF-4FBC7385C126}"/>
              </a:ext>
            </a:extLst>
          </p:cNvPr>
          <p:cNvCxnSpPr/>
          <p:nvPr/>
        </p:nvCxnSpPr>
        <p:spPr>
          <a:xfrm flipV="1">
            <a:off x="1820559" y="143318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E56EFEA-B978-DAEB-5620-A8DC0F2CD107}"/>
              </a:ext>
            </a:extLst>
          </p:cNvPr>
          <p:cNvCxnSpPr/>
          <p:nvPr/>
        </p:nvCxnSpPr>
        <p:spPr>
          <a:xfrm flipV="1">
            <a:off x="6263102" y="183812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5569FD9-65BC-DCA4-A404-4F0B53EE58A3}"/>
              </a:ext>
            </a:extLst>
          </p:cNvPr>
          <p:cNvCxnSpPr/>
          <p:nvPr/>
        </p:nvCxnSpPr>
        <p:spPr>
          <a:xfrm flipV="1">
            <a:off x="6263102" y="222473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BC2E811-E57D-015E-0A97-CF98E2D34FCE}"/>
              </a:ext>
            </a:extLst>
          </p:cNvPr>
          <p:cNvCxnSpPr/>
          <p:nvPr/>
        </p:nvCxnSpPr>
        <p:spPr>
          <a:xfrm flipV="1">
            <a:off x="6263102" y="263249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EDEC03C-08D9-CB32-8C1F-F9D02210A14C}"/>
              </a:ext>
            </a:extLst>
          </p:cNvPr>
          <p:cNvCxnSpPr/>
          <p:nvPr/>
        </p:nvCxnSpPr>
        <p:spPr>
          <a:xfrm flipV="1">
            <a:off x="6257510" y="299159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E0CF32E-C8E1-5BF0-D2E3-421CCDFBFE9B}"/>
              </a:ext>
            </a:extLst>
          </p:cNvPr>
          <p:cNvCxnSpPr/>
          <p:nvPr/>
        </p:nvCxnSpPr>
        <p:spPr>
          <a:xfrm flipV="1">
            <a:off x="6296566" y="344738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C8995B-2E27-0881-6997-CE8D39E766F4}"/>
              </a:ext>
            </a:extLst>
          </p:cNvPr>
          <p:cNvCxnSpPr/>
          <p:nvPr/>
        </p:nvCxnSpPr>
        <p:spPr>
          <a:xfrm flipV="1">
            <a:off x="6329360" y="386592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EA40B78-0C2B-B716-95F3-1C8BDC615ECA}"/>
              </a:ext>
            </a:extLst>
          </p:cNvPr>
          <p:cNvCxnSpPr/>
          <p:nvPr/>
        </p:nvCxnSpPr>
        <p:spPr>
          <a:xfrm flipV="1">
            <a:off x="6329360" y="423817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B09D41F-1AA1-737E-0BD7-AFF4DB71D7A7}"/>
              </a:ext>
            </a:extLst>
          </p:cNvPr>
          <p:cNvCxnSpPr/>
          <p:nvPr/>
        </p:nvCxnSpPr>
        <p:spPr>
          <a:xfrm flipV="1">
            <a:off x="6329360" y="467080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6E37141-2281-3DB4-CD35-526020B49C03}"/>
              </a:ext>
            </a:extLst>
          </p:cNvPr>
          <p:cNvCxnSpPr/>
          <p:nvPr/>
        </p:nvCxnSpPr>
        <p:spPr>
          <a:xfrm flipV="1">
            <a:off x="6329360" y="4985736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7D5B3A9-9103-5D3F-752B-73D25034450F}"/>
              </a:ext>
            </a:extLst>
          </p:cNvPr>
          <p:cNvCxnSpPr/>
          <p:nvPr/>
        </p:nvCxnSpPr>
        <p:spPr>
          <a:xfrm flipV="1">
            <a:off x="6329360" y="5382923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BBBD529-1608-C5DD-7CC8-36BCD49B4EF2}"/>
              </a:ext>
            </a:extLst>
          </p:cNvPr>
          <p:cNvCxnSpPr/>
          <p:nvPr/>
        </p:nvCxnSpPr>
        <p:spPr>
          <a:xfrm flipV="1">
            <a:off x="6329360" y="583796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2EEF771-EBAB-CDB3-BC74-D63D9AE3AE07}"/>
              </a:ext>
            </a:extLst>
          </p:cNvPr>
          <p:cNvCxnSpPr/>
          <p:nvPr/>
        </p:nvCxnSpPr>
        <p:spPr>
          <a:xfrm flipV="1">
            <a:off x="6329360" y="622411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FBAF39E-0EB8-54FE-A0AC-3B1DCD43062F}"/>
              </a:ext>
            </a:extLst>
          </p:cNvPr>
          <p:cNvCxnSpPr/>
          <p:nvPr/>
        </p:nvCxnSpPr>
        <p:spPr>
          <a:xfrm flipV="1">
            <a:off x="1748197" y="186123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151A233-C9AB-FFF8-CB91-BD6AA384B678}"/>
              </a:ext>
            </a:extLst>
          </p:cNvPr>
          <p:cNvCxnSpPr/>
          <p:nvPr/>
        </p:nvCxnSpPr>
        <p:spPr>
          <a:xfrm flipV="1">
            <a:off x="1761323" y="263053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13A1543-F7CE-0D52-5CAE-F0BAB44B73BD}"/>
              </a:ext>
            </a:extLst>
          </p:cNvPr>
          <p:cNvCxnSpPr/>
          <p:nvPr/>
        </p:nvCxnSpPr>
        <p:spPr>
          <a:xfrm flipV="1">
            <a:off x="1761323" y="301518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0096B70-3F2C-9609-7A38-09F175ACB2FD}"/>
              </a:ext>
            </a:extLst>
          </p:cNvPr>
          <p:cNvCxnSpPr/>
          <p:nvPr/>
        </p:nvCxnSpPr>
        <p:spPr>
          <a:xfrm flipV="1">
            <a:off x="1744596" y="3399830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3970324-1F57-F3C5-EEED-ED88DD50A1BD}"/>
              </a:ext>
            </a:extLst>
          </p:cNvPr>
          <p:cNvCxnSpPr/>
          <p:nvPr/>
        </p:nvCxnSpPr>
        <p:spPr>
          <a:xfrm flipV="1">
            <a:off x="1751590" y="378447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104BCD8-302E-5459-6BFC-1285A49B90C9}"/>
              </a:ext>
            </a:extLst>
          </p:cNvPr>
          <p:cNvCxnSpPr/>
          <p:nvPr/>
        </p:nvCxnSpPr>
        <p:spPr>
          <a:xfrm flipV="1">
            <a:off x="1724363" y="415854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FA7BFAC-9308-D752-1C89-039F289AC705}"/>
              </a:ext>
            </a:extLst>
          </p:cNvPr>
          <p:cNvCxnSpPr/>
          <p:nvPr/>
        </p:nvCxnSpPr>
        <p:spPr>
          <a:xfrm flipV="1">
            <a:off x="1782579" y="463650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AE8C91A-6D0F-D945-0E76-5428D4E75A8C}"/>
              </a:ext>
            </a:extLst>
          </p:cNvPr>
          <p:cNvCxnSpPr/>
          <p:nvPr/>
        </p:nvCxnSpPr>
        <p:spPr>
          <a:xfrm flipV="1">
            <a:off x="1724363" y="511326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256AFBD-EC0B-B7F8-15E3-39A544EEEA9D}"/>
              </a:ext>
            </a:extLst>
          </p:cNvPr>
          <p:cNvCxnSpPr/>
          <p:nvPr/>
        </p:nvCxnSpPr>
        <p:spPr>
          <a:xfrm flipV="1">
            <a:off x="1724363" y="559002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18EAC31-EBE2-741A-9102-0569574C25C6}"/>
              </a:ext>
            </a:extLst>
          </p:cNvPr>
          <p:cNvCxnSpPr/>
          <p:nvPr/>
        </p:nvCxnSpPr>
        <p:spPr>
          <a:xfrm flipV="1">
            <a:off x="1782579" y="602743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F9DD2EE-F7BF-E21E-7B46-3F9808C96428}"/>
              </a:ext>
            </a:extLst>
          </p:cNvPr>
          <p:cNvCxnSpPr/>
          <p:nvPr/>
        </p:nvCxnSpPr>
        <p:spPr>
          <a:xfrm flipV="1">
            <a:off x="1792035" y="223327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A4D59F51-28D0-2645-74F0-AED49402BA11}"/>
              </a:ext>
            </a:extLst>
          </p:cNvPr>
          <p:cNvSpPr txBox="1"/>
          <p:nvPr/>
        </p:nvSpPr>
        <p:spPr>
          <a:xfrm>
            <a:off x="1724363" y="1192724"/>
            <a:ext cx="36113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-&gt; 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38D330A-53CE-098A-32CA-4BCD54FD9D27}"/>
              </a:ext>
            </a:extLst>
          </p:cNvPr>
          <p:cNvSpPr txBox="1"/>
          <p:nvPr/>
        </p:nvSpPr>
        <p:spPr>
          <a:xfrm>
            <a:off x="6245558" y="1137876"/>
            <a:ext cx="368918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Đàm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Trong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?(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bực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95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23BA341-5BE5-A0DB-476E-A465DF110EAB}"/>
              </a:ext>
            </a:extLst>
          </p:cNvPr>
          <p:cNvSpPr/>
          <p:nvPr/>
        </p:nvSpPr>
        <p:spPr>
          <a:xfrm>
            <a:off x="5797540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35836FB-511F-0E31-3211-8F81BD2C608E}"/>
              </a:ext>
            </a:extLst>
          </p:cNvPr>
          <p:cNvSpPr/>
          <p:nvPr/>
        </p:nvSpPr>
        <p:spPr>
          <a:xfrm flipH="1">
            <a:off x="1558271" y="98285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C9D61D8-D42C-A49E-F56C-A5E9957D232B}"/>
              </a:ext>
            </a:extLst>
          </p:cNvPr>
          <p:cNvGrpSpPr/>
          <p:nvPr/>
        </p:nvGrpSpPr>
        <p:grpSpPr>
          <a:xfrm>
            <a:off x="5335731" y="1155233"/>
            <a:ext cx="851836" cy="5030270"/>
            <a:chOff x="5335731" y="1155233"/>
            <a:chExt cx="851836" cy="503027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17CC16F-9F0A-3F02-0E24-4220511417A0}"/>
                </a:ext>
              </a:extLst>
            </p:cNvPr>
            <p:cNvSpPr/>
            <p:nvPr/>
          </p:nvSpPr>
          <p:spPr>
            <a:xfrm>
              <a:off x="5907932" y="121432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2C77FE-A4FB-DA74-C6D7-91C645B262BC}"/>
                </a:ext>
              </a:extLst>
            </p:cNvPr>
            <p:cNvSpPr/>
            <p:nvPr/>
          </p:nvSpPr>
          <p:spPr>
            <a:xfrm>
              <a:off x="5902344" y="170577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F0F22C-2064-D8D5-6E81-047412F56E01}"/>
                </a:ext>
              </a:extLst>
            </p:cNvPr>
            <p:cNvSpPr/>
            <p:nvPr/>
          </p:nvSpPr>
          <p:spPr>
            <a:xfrm>
              <a:off x="5907935" y="223568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528A1F-D0D2-2C61-DC52-94519042134A}"/>
                </a:ext>
              </a:extLst>
            </p:cNvPr>
            <p:cNvSpPr/>
            <p:nvPr/>
          </p:nvSpPr>
          <p:spPr>
            <a:xfrm>
              <a:off x="5902343" y="276558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D99AEBE-A5F7-6871-0980-78AFB2AC5EEF}"/>
                </a:ext>
              </a:extLst>
            </p:cNvPr>
            <p:cNvSpPr/>
            <p:nvPr/>
          </p:nvSpPr>
          <p:spPr>
            <a:xfrm>
              <a:off x="5902343" y="324236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EBE827-99D8-F538-9A9E-5F4C11CEA178}"/>
                </a:ext>
              </a:extLst>
            </p:cNvPr>
            <p:cNvSpPr/>
            <p:nvPr/>
          </p:nvSpPr>
          <p:spPr>
            <a:xfrm>
              <a:off x="5909337" y="38205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C8C10B-343C-C316-3757-8B779B85F425}"/>
                </a:ext>
              </a:extLst>
            </p:cNvPr>
            <p:cNvSpPr/>
            <p:nvPr/>
          </p:nvSpPr>
          <p:spPr>
            <a:xfrm>
              <a:off x="5910730" y="435530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4A68CC3-2834-3117-9721-86122822D606}"/>
                </a:ext>
              </a:extLst>
            </p:cNvPr>
            <p:cNvSpPr/>
            <p:nvPr/>
          </p:nvSpPr>
          <p:spPr>
            <a:xfrm>
              <a:off x="5909337" y="488520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25B271-0F29-4796-8524-95A0C32B5BC2}"/>
                </a:ext>
              </a:extLst>
            </p:cNvPr>
            <p:cNvSpPr/>
            <p:nvPr/>
          </p:nvSpPr>
          <p:spPr>
            <a:xfrm>
              <a:off x="5909337" y="5415113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E64293-4745-BFA7-23E9-0230A19641AC}"/>
                </a:ext>
              </a:extLst>
            </p:cNvPr>
            <p:cNvSpPr/>
            <p:nvPr/>
          </p:nvSpPr>
          <p:spPr>
            <a:xfrm>
              <a:off x="5909337" y="5935228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56D5007-EB95-60DD-0612-8E473BACFB87}"/>
                </a:ext>
              </a:extLst>
            </p:cNvPr>
            <p:cNvSpPr/>
            <p:nvPr/>
          </p:nvSpPr>
          <p:spPr>
            <a:xfrm>
              <a:off x="5341320" y="1203855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F37CF79-870D-81C6-9CD2-048DDF628EA6}"/>
                </a:ext>
              </a:extLst>
            </p:cNvPr>
            <p:cNvSpPr/>
            <p:nvPr/>
          </p:nvSpPr>
          <p:spPr>
            <a:xfrm>
              <a:off x="5335732" y="169530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E553159-48EA-6449-B7EE-B3C9866E3DF7}"/>
                </a:ext>
              </a:extLst>
            </p:cNvPr>
            <p:cNvSpPr/>
            <p:nvPr/>
          </p:nvSpPr>
          <p:spPr>
            <a:xfrm>
              <a:off x="5341323" y="222521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DE05C27-9C95-C3E6-857A-BEBCFA5B5596}"/>
                </a:ext>
              </a:extLst>
            </p:cNvPr>
            <p:cNvSpPr/>
            <p:nvPr/>
          </p:nvSpPr>
          <p:spPr>
            <a:xfrm>
              <a:off x="5335731" y="275511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8C4DF95-5FBD-0730-C220-5553BE1CF2B4}"/>
                </a:ext>
              </a:extLst>
            </p:cNvPr>
            <p:cNvSpPr/>
            <p:nvPr/>
          </p:nvSpPr>
          <p:spPr>
            <a:xfrm>
              <a:off x="5335731" y="323189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49B45BD-7130-0E55-80CF-EE26560E77BB}"/>
                </a:ext>
              </a:extLst>
            </p:cNvPr>
            <p:cNvSpPr/>
            <p:nvPr/>
          </p:nvSpPr>
          <p:spPr>
            <a:xfrm>
              <a:off x="5342725" y="38100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C30CCE8-240F-6976-59E7-B2B685C2524C}"/>
                </a:ext>
              </a:extLst>
            </p:cNvPr>
            <p:cNvSpPr/>
            <p:nvPr/>
          </p:nvSpPr>
          <p:spPr>
            <a:xfrm>
              <a:off x="5344118" y="434483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BCB421E-71D5-E198-9412-54883A82B845}"/>
                </a:ext>
              </a:extLst>
            </p:cNvPr>
            <p:cNvSpPr/>
            <p:nvPr/>
          </p:nvSpPr>
          <p:spPr>
            <a:xfrm>
              <a:off x="5342725" y="487473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61A97DA-BD56-E07E-1409-05BBC934063B}"/>
                </a:ext>
              </a:extLst>
            </p:cNvPr>
            <p:cNvSpPr/>
            <p:nvPr/>
          </p:nvSpPr>
          <p:spPr>
            <a:xfrm>
              <a:off x="5342725" y="5404644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B539550-6C7B-9A88-7CA3-AF387EF81A95}"/>
                </a:ext>
              </a:extLst>
            </p:cNvPr>
            <p:cNvSpPr/>
            <p:nvPr/>
          </p:nvSpPr>
          <p:spPr>
            <a:xfrm>
              <a:off x="5342725" y="5924759"/>
              <a:ext cx="276837" cy="22650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7642286A-5A04-3F0E-6680-0540EDA2E527}"/>
                </a:ext>
              </a:extLst>
            </p:cNvPr>
            <p:cNvSpPr/>
            <p:nvPr/>
          </p:nvSpPr>
          <p:spPr>
            <a:xfrm>
              <a:off x="5576609" y="1155233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>
              <a:extLst>
                <a:ext uri="{FF2B5EF4-FFF2-40B4-BE49-F238E27FC236}">
                  <a16:creationId xmlns:a16="http://schemas.microsoft.com/office/drawing/2014/main" id="{E66AD952-EB18-DAEF-0F15-27918570C7B0}"/>
                </a:ext>
              </a:extLst>
            </p:cNvPr>
            <p:cNvSpPr/>
            <p:nvPr/>
          </p:nvSpPr>
          <p:spPr>
            <a:xfrm>
              <a:off x="5546572" y="16524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>
              <a:extLst>
                <a:ext uri="{FF2B5EF4-FFF2-40B4-BE49-F238E27FC236}">
                  <a16:creationId xmlns:a16="http://schemas.microsoft.com/office/drawing/2014/main" id="{BF62AD6B-67B4-4C19-0FBB-A4E62F5571D7}"/>
                </a:ext>
              </a:extLst>
            </p:cNvPr>
            <p:cNvSpPr/>
            <p:nvPr/>
          </p:nvSpPr>
          <p:spPr>
            <a:xfrm>
              <a:off x="5516535" y="2149745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9C45716F-1FE0-CBFD-6AF1-82CBDDECE605}"/>
                </a:ext>
              </a:extLst>
            </p:cNvPr>
            <p:cNvSpPr/>
            <p:nvPr/>
          </p:nvSpPr>
          <p:spPr>
            <a:xfrm>
              <a:off x="5546571" y="26890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>
              <a:extLst>
                <a:ext uri="{FF2B5EF4-FFF2-40B4-BE49-F238E27FC236}">
                  <a16:creationId xmlns:a16="http://schemas.microsoft.com/office/drawing/2014/main" id="{D5143A3B-AA37-335E-E40B-F55F9A26C144}"/>
                </a:ext>
              </a:extLst>
            </p:cNvPr>
            <p:cNvSpPr/>
            <p:nvPr/>
          </p:nvSpPr>
          <p:spPr>
            <a:xfrm>
              <a:off x="5529751" y="3175247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>
              <a:extLst>
                <a:ext uri="{FF2B5EF4-FFF2-40B4-BE49-F238E27FC236}">
                  <a16:creationId xmlns:a16="http://schemas.microsoft.com/office/drawing/2014/main" id="{B871A6D4-91C7-1082-6A18-BBD8DA07FB24}"/>
                </a:ext>
              </a:extLst>
            </p:cNvPr>
            <p:cNvSpPr/>
            <p:nvPr/>
          </p:nvSpPr>
          <p:spPr>
            <a:xfrm>
              <a:off x="5566285" y="3750586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CE9C2AE9-D98B-20C9-B6AB-236CE6C1FAF0}"/>
                </a:ext>
              </a:extLst>
            </p:cNvPr>
            <p:cNvSpPr/>
            <p:nvPr/>
          </p:nvSpPr>
          <p:spPr>
            <a:xfrm>
              <a:off x="5566284" y="4271989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54245175-CA4F-43C3-AF50-D03FD9E244E0}"/>
                </a:ext>
              </a:extLst>
            </p:cNvPr>
            <p:cNvSpPr/>
            <p:nvPr/>
          </p:nvSpPr>
          <p:spPr>
            <a:xfrm>
              <a:off x="5560073" y="4829978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31F14A03-23C5-7ED7-636D-6D8F384F8894}"/>
                </a:ext>
              </a:extLst>
            </p:cNvPr>
            <p:cNvSpPr/>
            <p:nvPr/>
          </p:nvSpPr>
          <p:spPr>
            <a:xfrm>
              <a:off x="5562567" y="5351361"/>
              <a:ext cx="399871" cy="336961"/>
            </a:xfrm>
            <a:prstGeom prst="arc">
              <a:avLst>
                <a:gd name="adj1" fmla="val 10184562"/>
                <a:gd name="adj2" fmla="val 814971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c 66">
              <a:extLst>
                <a:ext uri="{FF2B5EF4-FFF2-40B4-BE49-F238E27FC236}">
                  <a16:creationId xmlns:a16="http://schemas.microsoft.com/office/drawing/2014/main" id="{6D756880-DC32-BAFA-6E57-3C0757913D33}"/>
                </a:ext>
              </a:extLst>
            </p:cNvPr>
            <p:cNvSpPr/>
            <p:nvPr/>
          </p:nvSpPr>
          <p:spPr>
            <a:xfrm>
              <a:off x="5558440" y="5848542"/>
              <a:ext cx="399871" cy="336961"/>
            </a:xfrm>
            <a:prstGeom prst="arc">
              <a:avLst>
                <a:gd name="adj1" fmla="val 10184562"/>
                <a:gd name="adj2" fmla="val 1020266"/>
              </a:avLst>
            </a:prstGeom>
            <a:ln w="57150">
              <a:gradFill>
                <a:gsLst>
                  <a:gs pos="0">
                    <a:schemeClr val="bg2">
                      <a:lumMod val="10000"/>
                    </a:schemeClr>
                  </a:gs>
                  <a:gs pos="25000">
                    <a:schemeClr val="tx1">
                      <a:lumMod val="66000"/>
                      <a:lumOff val="34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47537">
                    <a:srgbClr val="747474"/>
                  </a:gs>
                  <a:gs pos="73000">
                    <a:schemeClr val="tx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A17FDCE-4D78-3E65-81A5-3608F4DF2DF5}"/>
              </a:ext>
            </a:extLst>
          </p:cNvPr>
          <p:cNvCxnSpPr/>
          <p:nvPr/>
        </p:nvCxnSpPr>
        <p:spPr>
          <a:xfrm flipV="1">
            <a:off x="6296566" y="143035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A4FD461-F24E-BE7B-62AF-4FBC7385C126}"/>
              </a:ext>
            </a:extLst>
          </p:cNvPr>
          <p:cNvCxnSpPr/>
          <p:nvPr/>
        </p:nvCxnSpPr>
        <p:spPr>
          <a:xfrm flipV="1">
            <a:off x="1820559" y="143318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E56EFEA-B978-DAEB-5620-A8DC0F2CD107}"/>
              </a:ext>
            </a:extLst>
          </p:cNvPr>
          <p:cNvCxnSpPr/>
          <p:nvPr/>
        </p:nvCxnSpPr>
        <p:spPr>
          <a:xfrm flipV="1">
            <a:off x="6263102" y="183812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5569FD9-65BC-DCA4-A404-4F0B53EE58A3}"/>
              </a:ext>
            </a:extLst>
          </p:cNvPr>
          <p:cNvCxnSpPr/>
          <p:nvPr/>
        </p:nvCxnSpPr>
        <p:spPr>
          <a:xfrm flipV="1">
            <a:off x="6263102" y="222473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BC2E811-E57D-015E-0A97-CF98E2D34FCE}"/>
              </a:ext>
            </a:extLst>
          </p:cNvPr>
          <p:cNvCxnSpPr/>
          <p:nvPr/>
        </p:nvCxnSpPr>
        <p:spPr>
          <a:xfrm flipV="1">
            <a:off x="6263102" y="263249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EDEC03C-08D9-CB32-8C1F-F9D02210A14C}"/>
              </a:ext>
            </a:extLst>
          </p:cNvPr>
          <p:cNvCxnSpPr/>
          <p:nvPr/>
        </p:nvCxnSpPr>
        <p:spPr>
          <a:xfrm flipV="1">
            <a:off x="6257510" y="299159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E0CF32E-C8E1-5BF0-D2E3-421CCDFBFE9B}"/>
              </a:ext>
            </a:extLst>
          </p:cNvPr>
          <p:cNvCxnSpPr/>
          <p:nvPr/>
        </p:nvCxnSpPr>
        <p:spPr>
          <a:xfrm flipV="1">
            <a:off x="6296566" y="344738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C8995B-2E27-0881-6997-CE8D39E766F4}"/>
              </a:ext>
            </a:extLst>
          </p:cNvPr>
          <p:cNvCxnSpPr/>
          <p:nvPr/>
        </p:nvCxnSpPr>
        <p:spPr>
          <a:xfrm flipV="1">
            <a:off x="6329360" y="3865927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EA40B78-0C2B-B716-95F3-1C8BDC615ECA}"/>
              </a:ext>
            </a:extLst>
          </p:cNvPr>
          <p:cNvCxnSpPr/>
          <p:nvPr/>
        </p:nvCxnSpPr>
        <p:spPr>
          <a:xfrm flipV="1">
            <a:off x="6329360" y="423817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B09D41F-1AA1-737E-0BD7-AFF4DB71D7A7}"/>
              </a:ext>
            </a:extLst>
          </p:cNvPr>
          <p:cNvCxnSpPr/>
          <p:nvPr/>
        </p:nvCxnSpPr>
        <p:spPr>
          <a:xfrm flipV="1">
            <a:off x="6329360" y="4670809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6E37141-2281-3DB4-CD35-526020B49C03}"/>
              </a:ext>
            </a:extLst>
          </p:cNvPr>
          <p:cNvCxnSpPr/>
          <p:nvPr/>
        </p:nvCxnSpPr>
        <p:spPr>
          <a:xfrm flipV="1">
            <a:off x="6329360" y="4985736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7D5B3A9-9103-5D3F-752B-73D25034450F}"/>
              </a:ext>
            </a:extLst>
          </p:cNvPr>
          <p:cNvCxnSpPr/>
          <p:nvPr/>
        </p:nvCxnSpPr>
        <p:spPr>
          <a:xfrm flipV="1">
            <a:off x="6329360" y="5382923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BBBD529-1608-C5DD-7CC8-36BCD49B4EF2}"/>
              </a:ext>
            </a:extLst>
          </p:cNvPr>
          <p:cNvCxnSpPr/>
          <p:nvPr/>
        </p:nvCxnSpPr>
        <p:spPr>
          <a:xfrm flipV="1">
            <a:off x="6329360" y="583796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2EEF771-EBAB-CDB3-BC74-D63D9AE3AE07}"/>
              </a:ext>
            </a:extLst>
          </p:cNvPr>
          <p:cNvCxnSpPr/>
          <p:nvPr/>
        </p:nvCxnSpPr>
        <p:spPr>
          <a:xfrm flipV="1">
            <a:off x="6329360" y="6224115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FBAF39E-0EB8-54FE-A0AC-3B1DCD43062F}"/>
              </a:ext>
            </a:extLst>
          </p:cNvPr>
          <p:cNvCxnSpPr/>
          <p:nvPr/>
        </p:nvCxnSpPr>
        <p:spPr>
          <a:xfrm flipV="1">
            <a:off x="1748197" y="186123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151A233-C9AB-FFF8-CB91-BD6AA384B678}"/>
              </a:ext>
            </a:extLst>
          </p:cNvPr>
          <p:cNvCxnSpPr/>
          <p:nvPr/>
        </p:nvCxnSpPr>
        <p:spPr>
          <a:xfrm flipV="1">
            <a:off x="1761323" y="2630534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13A1543-F7CE-0D52-5CAE-F0BAB44B73BD}"/>
              </a:ext>
            </a:extLst>
          </p:cNvPr>
          <p:cNvCxnSpPr/>
          <p:nvPr/>
        </p:nvCxnSpPr>
        <p:spPr>
          <a:xfrm flipV="1">
            <a:off x="1761323" y="301518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0096B70-3F2C-9609-7A38-09F175ACB2FD}"/>
              </a:ext>
            </a:extLst>
          </p:cNvPr>
          <p:cNvCxnSpPr/>
          <p:nvPr/>
        </p:nvCxnSpPr>
        <p:spPr>
          <a:xfrm flipV="1">
            <a:off x="1744596" y="3399830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3970324-1F57-F3C5-EEED-ED88DD50A1BD}"/>
              </a:ext>
            </a:extLst>
          </p:cNvPr>
          <p:cNvCxnSpPr/>
          <p:nvPr/>
        </p:nvCxnSpPr>
        <p:spPr>
          <a:xfrm flipV="1">
            <a:off x="1751590" y="378447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104BCD8-302E-5459-6BFC-1285A49B90C9}"/>
              </a:ext>
            </a:extLst>
          </p:cNvPr>
          <p:cNvCxnSpPr/>
          <p:nvPr/>
        </p:nvCxnSpPr>
        <p:spPr>
          <a:xfrm flipV="1">
            <a:off x="1724363" y="4158548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FA7BFAC-9308-D752-1C89-039F289AC705}"/>
              </a:ext>
            </a:extLst>
          </p:cNvPr>
          <p:cNvCxnSpPr/>
          <p:nvPr/>
        </p:nvCxnSpPr>
        <p:spPr>
          <a:xfrm flipV="1">
            <a:off x="1782579" y="463650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AE8C91A-6D0F-D945-0E76-5428D4E75A8C}"/>
              </a:ext>
            </a:extLst>
          </p:cNvPr>
          <p:cNvCxnSpPr/>
          <p:nvPr/>
        </p:nvCxnSpPr>
        <p:spPr>
          <a:xfrm flipV="1">
            <a:off x="1724363" y="511326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256AFBD-EC0B-B7F8-15E3-39A544EEEA9D}"/>
              </a:ext>
            </a:extLst>
          </p:cNvPr>
          <p:cNvCxnSpPr/>
          <p:nvPr/>
        </p:nvCxnSpPr>
        <p:spPr>
          <a:xfrm flipV="1">
            <a:off x="1724363" y="559002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18EAC31-EBE2-741A-9102-0569574C25C6}"/>
              </a:ext>
            </a:extLst>
          </p:cNvPr>
          <p:cNvCxnSpPr/>
          <p:nvPr/>
        </p:nvCxnSpPr>
        <p:spPr>
          <a:xfrm flipV="1">
            <a:off x="1782579" y="6027432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F9DD2EE-F7BF-E21E-7B46-3F9808C96428}"/>
              </a:ext>
            </a:extLst>
          </p:cNvPr>
          <p:cNvCxnSpPr/>
          <p:nvPr/>
        </p:nvCxnSpPr>
        <p:spPr>
          <a:xfrm flipV="1">
            <a:off x="1792035" y="2233271"/>
            <a:ext cx="3375940" cy="21155"/>
          </a:xfrm>
          <a:prstGeom prst="line">
            <a:avLst/>
          </a:prstGeom>
          <a:ln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5128B7E-5DE1-88A2-CAF7-3B7223A3BB98}"/>
              </a:ext>
            </a:extLst>
          </p:cNvPr>
          <p:cNvSpPr txBox="1"/>
          <p:nvPr/>
        </p:nvSpPr>
        <p:spPr>
          <a:xfrm>
            <a:off x="1780774" y="1152885"/>
            <a:ext cx="35406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ngủ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nhô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“An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ủi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khuyên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bớt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phiền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Qua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ai?(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2F5293-52E5-B147-1363-C644253149C4}"/>
              </a:ext>
            </a:extLst>
          </p:cNvPr>
          <p:cNvSpPr txBox="1"/>
          <p:nvPr/>
        </p:nvSpPr>
        <p:spPr>
          <a:xfrm>
            <a:off x="6221302" y="1194772"/>
            <a:ext cx="36357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vi-VN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-&gt;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Khi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giành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: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lần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khuyến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khích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lời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thoại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vật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KẾT </a:t>
            </a:r>
            <a:r>
              <a:rPr lang="vi-VN" sz="18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 :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nhận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xét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tiết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học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tuyên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dương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Cho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hát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Trời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nắng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trời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78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23BA341-5BE5-A0DB-476E-A465DF110EAB}"/>
              </a:ext>
            </a:extLst>
          </p:cNvPr>
          <p:cNvSpPr/>
          <p:nvPr/>
        </p:nvSpPr>
        <p:spPr>
          <a:xfrm flipH="1">
            <a:off x="2132199" y="1022401"/>
            <a:ext cx="4160939" cy="5419288"/>
          </a:xfrm>
          <a:custGeom>
            <a:avLst/>
            <a:gdLst>
              <a:gd name="connsiteX0" fmla="*/ 0 w 4160939"/>
              <a:gd name="connsiteY0" fmla="*/ 0 h 5419288"/>
              <a:gd name="connsiteX1" fmla="*/ 3990938 w 4160939"/>
              <a:gd name="connsiteY1" fmla="*/ 0 h 5419288"/>
              <a:gd name="connsiteX2" fmla="*/ 4160939 w 4160939"/>
              <a:gd name="connsiteY2" fmla="*/ 170001 h 5419288"/>
              <a:gd name="connsiteX3" fmla="*/ 4160939 w 4160939"/>
              <a:gd name="connsiteY3" fmla="*/ 5249287 h 5419288"/>
              <a:gd name="connsiteX4" fmla="*/ 3990938 w 4160939"/>
              <a:gd name="connsiteY4" fmla="*/ 5419288 h 5419288"/>
              <a:gd name="connsiteX5" fmla="*/ 0 w 4160939"/>
              <a:gd name="connsiteY5" fmla="*/ 5419288 h 541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0939" h="5419288">
                <a:moveTo>
                  <a:pt x="0" y="0"/>
                </a:moveTo>
                <a:lnTo>
                  <a:pt x="3990938" y="0"/>
                </a:lnTo>
                <a:cubicBezTo>
                  <a:pt x="4084827" y="0"/>
                  <a:pt x="4160939" y="76112"/>
                  <a:pt x="4160939" y="170001"/>
                </a:cubicBezTo>
                <a:lnTo>
                  <a:pt x="4160939" y="5249287"/>
                </a:lnTo>
                <a:cubicBezTo>
                  <a:pt x="4160939" y="5343176"/>
                  <a:pt x="4084827" y="5419288"/>
                  <a:pt x="3990938" y="5419288"/>
                </a:cubicBezTo>
                <a:lnTo>
                  <a:pt x="0" y="541928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vi-VN" sz="4400" dirty="0"/>
              <a:t>Good bye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FED0C47-185D-980F-0898-0A426EF949F9}"/>
              </a:ext>
            </a:extLst>
          </p:cNvPr>
          <p:cNvGrpSpPr/>
          <p:nvPr/>
        </p:nvGrpSpPr>
        <p:grpSpPr>
          <a:xfrm>
            <a:off x="5919828" y="1246109"/>
            <a:ext cx="594205" cy="5069762"/>
            <a:chOff x="5919828" y="1246109"/>
            <a:chExt cx="594205" cy="506976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FBEF8FE-0759-7485-92E3-7EB37FAF0DD5}"/>
                </a:ext>
              </a:extLst>
            </p:cNvPr>
            <p:cNvGrpSpPr/>
            <p:nvPr/>
          </p:nvGrpSpPr>
          <p:grpSpPr>
            <a:xfrm>
              <a:off x="5919828" y="1278975"/>
              <a:ext cx="285224" cy="4947406"/>
              <a:chOff x="5917028" y="1229688"/>
              <a:chExt cx="285224" cy="4947406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7CC16F-9F0A-3F02-0E24-4220511417A0}"/>
                  </a:ext>
                </a:extLst>
              </p:cNvPr>
              <p:cNvSpPr/>
              <p:nvPr/>
            </p:nvSpPr>
            <p:spPr>
              <a:xfrm>
                <a:off x="5922617" y="1229688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C77FE-A4FB-DA74-C6D7-91C645B262BC}"/>
                  </a:ext>
                </a:extLst>
              </p:cNvPr>
              <p:cNvSpPr/>
              <p:nvPr/>
            </p:nvSpPr>
            <p:spPr>
              <a:xfrm>
                <a:off x="5917029" y="172114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BF0F22C-2064-D8D5-6E81-047412F56E01}"/>
                  </a:ext>
                </a:extLst>
              </p:cNvPr>
              <p:cNvSpPr/>
              <p:nvPr/>
            </p:nvSpPr>
            <p:spPr>
              <a:xfrm>
                <a:off x="5922620" y="225104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B528A1F-D0D2-2C61-DC52-94519042134A}"/>
                  </a:ext>
                </a:extLst>
              </p:cNvPr>
              <p:cNvSpPr/>
              <p:nvPr/>
            </p:nvSpPr>
            <p:spPr>
              <a:xfrm>
                <a:off x="5917028" y="278095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D99AEBE-A5F7-6871-0980-78AFB2AC5EEF}"/>
                  </a:ext>
                </a:extLst>
              </p:cNvPr>
              <p:cNvSpPr/>
              <p:nvPr/>
            </p:nvSpPr>
            <p:spPr>
              <a:xfrm>
                <a:off x="5917028" y="325772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5EBE827-99D8-F538-9A9E-5F4C11CEA178}"/>
                  </a:ext>
                </a:extLst>
              </p:cNvPr>
              <p:cNvSpPr/>
              <p:nvPr/>
            </p:nvSpPr>
            <p:spPr>
              <a:xfrm>
                <a:off x="5924022" y="383586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BC8C10B-343C-C316-3757-8B779B85F425}"/>
                  </a:ext>
                </a:extLst>
              </p:cNvPr>
              <p:cNvSpPr/>
              <p:nvPr/>
            </p:nvSpPr>
            <p:spPr>
              <a:xfrm>
                <a:off x="5925415" y="437066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4A68CC3-2834-3117-9721-86122822D606}"/>
                  </a:ext>
                </a:extLst>
              </p:cNvPr>
              <p:cNvSpPr/>
              <p:nvPr/>
            </p:nvSpPr>
            <p:spPr>
              <a:xfrm>
                <a:off x="5924022" y="490057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E25B271-0F29-4796-8524-95A0C32B5BC2}"/>
                  </a:ext>
                </a:extLst>
              </p:cNvPr>
              <p:cNvSpPr/>
              <p:nvPr/>
            </p:nvSpPr>
            <p:spPr>
              <a:xfrm>
                <a:off x="5924022" y="5430477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2E64293-4745-BFA7-23E9-0230A19641AC}"/>
                  </a:ext>
                </a:extLst>
              </p:cNvPr>
              <p:cNvSpPr/>
              <p:nvPr/>
            </p:nvSpPr>
            <p:spPr>
              <a:xfrm>
                <a:off x="5924022" y="5950592"/>
                <a:ext cx="276837" cy="22650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7642286A-5A04-3F0E-6680-0540EDA2E527}"/>
                </a:ext>
              </a:extLst>
            </p:cNvPr>
            <p:cNvSpPr/>
            <p:nvPr/>
          </p:nvSpPr>
          <p:spPr>
            <a:xfrm flipH="1">
              <a:off x="6103685" y="1246109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Arc 1">
              <a:extLst>
                <a:ext uri="{FF2B5EF4-FFF2-40B4-BE49-F238E27FC236}">
                  <a16:creationId xmlns:a16="http://schemas.microsoft.com/office/drawing/2014/main" id="{A66ECE4F-8C71-4CAD-E6CF-77101F83E85F}"/>
                </a:ext>
              </a:extLst>
            </p:cNvPr>
            <p:cNvSpPr/>
            <p:nvPr/>
          </p:nvSpPr>
          <p:spPr>
            <a:xfrm flipH="1">
              <a:off x="6103685" y="1715199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Arc 2">
              <a:extLst>
                <a:ext uri="{FF2B5EF4-FFF2-40B4-BE49-F238E27FC236}">
                  <a16:creationId xmlns:a16="http://schemas.microsoft.com/office/drawing/2014/main" id="{A5DAFAA6-BC6E-3180-87B0-5ADF7E86FECD}"/>
                </a:ext>
              </a:extLst>
            </p:cNvPr>
            <p:cNvSpPr/>
            <p:nvPr/>
          </p:nvSpPr>
          <p:spPr>
            <a:xfrm flipH="1">
              <a:off x="6103685" y="2184289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D22C3066-393D-F6D8-419B-8D1AC9BB9F73}"/>
                </a:ext>
              </a:extLst>
            </p:cNvPr>
            <p:cNvSpPr/>
            <p:nvPr/>
          </p:nvSpPr>
          <p:spPr>
            <a:xfrm flipH="1">
              <a:off x="6114162" y="2770834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9C6A55A5-B031-E521-C1D1-4630C62A8F47}"/>
                </a:ext>
              </a:extLst>
            </p:cNvPr>
            <p:cNvSpPr/>
            <p:nvPr/>
          </p:nvSpPr>
          <p:spPr>
            <a:xfrm flipH="1">
              <a:off x="6114162" y="3283953"/>
              <a:ext cx="399871" cy="336961"/>
            </a:xfrm>
            <a:prstGeom prst="arc">
              <a:avLst>
                <a:gd name="adj1" fmla="val 459109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5CD4201E-271B-1DE0-B7E6-A2DA29B959E4}"/>
                </a:ext>
              </a:extLst>
            </p:cNvPr>
            <p:cNvSpPr/>
            <p:nvPr/>
          </p:nvSpPr>
          <p:spPr>
            <a:xfrm flipH="1">
              <a:off x="6103685" y="3799180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0F30CA14-648C-2FBF-B442-AE563E2271DB}"/>
                </a:ext>
              </a:extLst>
            </p:cNvPr>
            <p:cNvSpPr/>
            <p:nvPr/>
          </p:nvSpPr>
          <p:spPr>
            <a:xfrm flipH="1">
              <a:off x="6096000" y="4379998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>
              <a:extLst>
                <a:ext uri="{FF2B5EF4-FFF2-40B4-BE49-F238E27FC236}">
                  <a16:creationId xmlns:a16="http://schemas.microsoft.com/office/drawing/2014/main" id="{CE8081FD-6008-ECEE-1B1F-F7E5E6A666EE}"/>
                </a:ext>
              </a:extLst>
            </p:cNvPr>
            <p:cNvSpPr/>
            <p:nvPr/>
          </p:nvSpPr>
          <p:spPr>
            <a:xfrm flipH="1">
              <a:off x="6103685" y="4898946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5C33FB1F-DCAB-E3FF-E87C-BF4D4BA6A7FB}"/>
                </a:ext>
              </a:extLst>
            </p:cNvPr>
            <p:cNvSpPr/>
            <p:nvPr/>
          </p:nvSpPr>
          <p:spPr>
            <a:xfrm flipH="1">
              <a:off x="6103685" y="5426641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643B3400-0097-131D-77FA-A577A66A384C}"/>
                </a:ext>
              </a:extLst>
            </p:cNvPr>
            <p:cNvSpPr/>
            <p:nvPr/>
          </p:nvSpPr>
          <p:spPr>
            <a:xfrm flipH="1">
              <a:off x="6103685" y="5978910"/>
              <a:ext cx="399871" cy="336961"/>
            </a:xfrm>
            <a:prstGeom prst="arc">
              <a:avLst>
                <a:gd name="adj1" fmla="val 5260982"/>
                <a:gd name="adj2" fmla="val 81497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0796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704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phuong</dc:creator>
  <cp:lastModifiedBy>nguyen phuong</cp:lastModifiedBy>
  <cp:revision>13</cp:revision>
  <dcterms:created xsi:type="dcterms:W3CDTF">2024-04-30T01:20:15Z</dcterms:created>
  <dcterms:modified xsi:type="dcterms:W3CDTF">2024-04-30T02:49:37Z</dcterms:modified>
</cp:coreProperties>
</file>