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3"/>
    <p:sldId id="265" r:id="rId4"/>
    <p:sldId id="263" r:id="rId5"/>
    <p:sldId id="264" r:id="rId6"/>
    <p:sldId id="266" r:id="rId7"/>
    <p:sldId id="267" r:id="rId8"/>
    <p:sldId id="268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2277110" y="-125095"/>
            <a:ext cx="14278610" cy="6983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385570" y="2275205"/>
            <a:ext cx="9802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7200">
                <a:solidFill>
                  <a:srgbClr val="FF0000"/>
                </a:solidFill>
                <a:sym typeface="+mn-ea"/>
              </a:rPr>
              <a:t>Hoạt Động Trò Chuyện</a:t>
            </a:r>
            <a:r>
              <a:rPr lang="vi-VN" altLang="en-US" sz="7200">
                <a:sym typeface="+mn-ea"/>
              </a:rPr>
              <a:t> </a:t>
            </a:r>
            <a:endParaRPr lang="vi-VN" altLang="en-US"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51510" y="290195"/>
            <a:ext cx="10696575" cy="5396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979035" y="5916930"/>
            <a:ext cx="2424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solidFill>
                  <a:srgbClr val="FF0000"/>
                </a:solidFill>
              </a:rPr>
              <a:t>Trái Nhãn</a:t>
            </a:r>
            <a:endParaRPr lang="vi-V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84175" y="555625"/>
            <a:ext cx="11276965" cy="5345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498340" y="6048375"/>
            <a:ext cx="2626995" cy="562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>
                <a:solidFill>
                  <a:srgbClr val="FF0000"/>
                </a:solidFill>
              </a:rPr>
              <a:t>Mãng Cầu</a:t>
            </a:r>
            <a:endParaRPr lang="vi-V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061720" y="480060"/>
            <a:ext cx="10112375" cy="5453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342640" y="6123305"/>
            <a:ext cx="4064000" cy="729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015230" y="6122670"/>
            <a:ext cx="2945130" cy="560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vi-VN" altLang="en-US" sz="4000"/>
              <a:t>      </a:t>
            </a:r>
            <a:r>
              <a:rPr lang="vi-VN" altLang="en-US" sz="4000">
                <a:solidFill>
                  <a:schemeClr val="accent2"/>
                </a:solidFill>
              </a:rPr>
              <a:t> </a:t>
            </a:r>
            <a:r>
              <a:rPr lang="vi-VN" altLang="en-US" sz="4000">
                <a:solidFill>
                  <a:schemeClr val="accent2"/>
                </a:solidFill>
                <a:sym typeface="+mn-ea"/>
              </a:rPr>
              <a:t>Bưởi</a:t>
            </a:r>
            <a:endParaRPr lang="vi-VN" altLang="en-US" sz="4000">
              <a:solidFill>
                <a:schemeClr val="accent2"/>
              </a:solidFill>
            </a:endParaRPr>
          </a:p>
          <a:p>
            <a:r>
              <a:rPr lang="vi-VN" altLang="en-US" sz="4000"/>
              <a:t>        </a:t>
            </a:r>
            <a:endParaRPr lang="vi-V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585470" y="424815"/>
            <a:ext cx="10841990" cy="538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701415" y="609536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                       </a:t>
            </a:r>
            <a:r>
              <a:rPr lang="vi-VN" altLang="en-US" sz="3600">
                <a:solidFill>
                  <a:schemeClr val="accent5"/>
                </a:solidFill>
              </a:rPr>
              <a:t> Quả Khế</a:t>
            </a:r>
            <a:endParaRPr lang="vi-VN" altLang="en-US" sz="360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Picture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38530" y="607060"/>
            <a:ext cx="10807065" cy="5358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3853815" y="6122670"/>
            <a:ext cx="4064000" cy="453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3200">
                <a:solidFill>
                  <a:schemeClr val="accent2"/>
                </a:solidFill>
              </a:rPr>
              <a:t>         </a:t>
            </a:r>
            <a:r>
              <a:rPr lang="vi-VN" altLang="en-US" sz="4000">
                <a:solidFill>
                  <a:schemeClr val="accent2"/>
                </a:solidFill>
              </a:rPr>
              <a:t>Chôm chôm</a:t>
            </a:r>
            <a:endParaRPr lang="vi-VN" altLang="en-US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18540" y="570230"/>
            <a:ext cx="10648315" cy="526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928870" y="6153785"/>
            <a:ext cx="3009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solidFill>
                  <a:schemeClr val="accent5"/>
                </a:solidFill>
              </a:rPr>
              <a:t>     Trái Quýt</a:t>
            </a:r>
            <a:endParaRPr lang="vi-VN" altLang="en-US" sz="320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604520" y="244475"/>
            <a:ext cx="10982325" cy="5923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736975" y="616775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600">
                <a:solidFill>
                  <a:schemeClr val="accent4"/>
                </a:solidFill>
              </a:rPr>
              <a:t>            Trái Lựu</a:t>
            </a:r>
            <a:endParaRPr lang="vi-VN" altLang="en-US" sz="360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"/>
    </mc:Choice>
    <mc:Fallback>
      <p:transition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WPS Presentation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8</cp:revision>
  <dcterms:created xsi:type="dcterms:W3CDTF">2024-04-28T03:15:00Z</dcterms:created>
  <dcterms:modified xsi:type="dcterms:W3CDTF">2024-04-28T05:58:21Z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569EB4A9883643EC8CCB76D7D99CE25A_11</vt:lpwstr>
  </property>
  <property fmtid="{D5CDD505-2E9C-101B-9397-08002B2CF9AE}" pid="3" name="KSOProductBuildVer">
    <vt:lpwstr>1033-12.2.0.16731</vt:lpwstr>
  </property>
</Properties>
</file>