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CBEE-0D64-4312-B1BD-89ADEC945DD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A1F6-C554-484D-A750-BA452736E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4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CBEE-0D64-4312-B1BD-89ADEC945DD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A1F6-C554-484D-A750-BA452736E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3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CBEE-0D64-4312-B1BD-89ADEC945DD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A1F6-C554-484D-A750-BA452736E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05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CBEE-0D64-4312-B1BD-89ADEC945DD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A1F6-C554-484D-A750-BA452736E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92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CBEE-0D64-4312-B1BD-89ADEC945DD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A1F6-C554-484D-A750-BA452736E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28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CBEE-0D64-4312-B1BD-89ADEC945DD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A1F6-C554-484D-A750-BA452736E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8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CBEE-0D64-4312-B1BD-89ADEC945DD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A1F6-C554-484D-A750-BA452736E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87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CBEE-0D64-4312-B1BD-89ADEC945DD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A1F6-C554-484D-A750-BA452736E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2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CBEE-0D64-4312-B1BD-89ADEC945DD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A1F6-C554-484D-A750-BA452736E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31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CBEE-0D64-4312-B1BD-89ADEC945DD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A1F6-C554-484D-A750-BA452736E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16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CBEE-0D64-4312-B1BD-89ADEC945DD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A1F6-C554-484D-A750-BA452736E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09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2CBEE-0D64-4312-B1BD-89ADEC945DD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9A1F6-C554-484D-A750-BA452736E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5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80286" y="514662"/>
            <a:ext cx="4572000" cy="723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en-US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GDĐT</a:t>
            </a:r>
            <a:r>
              <a:rPr lang="en-US" altLang="en-US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altLang="en-US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algn="ctr">
              <a:spcBef>
                <a:spcPts val="600"/>
              </a:spcBef>
            </a:pPr>
            <a:r>
              <a:rPr lang="en-US" altLang="en-US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endParaRPr lang="en-US" altLang="en-US" b="1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C:\Users\admin\Desktop\logo phong GD ĐT Q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676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Logo trường MG Mai An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1981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WordArt 15"/>
          <p:cNvSpPr>
            <a:spLocks noTextEdit="1"/>
          </p:cNvSpPr>
          <p:nvPr/>
        </p:nvSpPr>
        <p:spPr>
          <a:xfrm>
            <a:off x="533400" y="2483167"/>
            <a:ext cx="8001000" cy="189166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KHÁM PHÁ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CÁ</a:t>
            </a:r>
            <a:r>
              <a:rPr lang="en-US" sz="3200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 GIÁC QUAN TRÊN CƠ THỂ BÉ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500449" y="4399370"/>
            <a:ext cx="824865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 3- 4 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68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2"/>
          <p:cNvSpPr/>
          <p:nvPr/>
        </p:nvSpPr>
        <p:spPr>
          <a:xfrm>
            <a:off x="1752600" y="1752600"/>
            <a:ext cx="6553200" cy="3352800"/>
          </a:xfrm>
          <a:prstGeom prst="horizontalScroll">
            <a:avLst>
              <a:gd name="adj" fmla="val 12500"/>
            </a:avLst>
          </a:prstGeom>
          <a:solidFill>
            <a:srgbClr val="FF66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40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4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phận nào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cho chúng ta biết được vị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ngọt,mặn, cay...?</a:t>
            </a:r>
          </a:p>
        </p:txBody>
      </p:sp>
    </p:spTree>
    <p:extLst>
      <p:ext uri="{BB962C8B-B14F-4D97-AF65-F5344CB8AC3E}">
        <p14:creationId xmlns:p14="http://schemas.microsoft.com/office/powerpoint/2010/main" val="165313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5203"/>
            <a:ext cx="3205163" cy="2925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tai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200" y="228600"/>
            <a:ext cx="3800475" cy="3036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63" y="3733800"/>
            <a:ext cx="3276600" cy="2986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5540" y="3724188"/>
            <a:ext cx="2286000" cy="24438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13"/>
          <p:cNvSpPr txBox="1"/>
          <p:nvPr/>
        </p:nvSpPr>
        <p:spPr>
          <a:xfrm>
            <a:off x="5958789" y="6034087"/>
            <a:ext cx="1981200" cy="8239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800" b="1" dirty="0">
                <a:latin typeface="Times New Roman" panose="02020603050405020304" pitchFamily="18" charset="0"/>
              </a:rPr>
              <a:t>Lưỡi</a:t>
            </a:r>
          </a:p>
        </p:txBody>
      </p:sp>
    </p:spTree>
    <p:extLst>
      <p:ext uri="{BB962C8B-B14F-4D97-AF65-F5344CB8AC3E}">
        <p14:creationId xmlns:p14="http://schemas.microsoft.com/office/powerpoint/2010/main" val="27757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uoi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914400"/>
            <a:ext cx="3886200" cy="2971800"/>
          </a:xfrm>
          <a:prstGeom prst="rect">
            <a:avLst/>
          </a:prstGeom>
          <a:noFill/>
          <a:ln w="127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" name="Picture 2" descr="Comida_0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066800"/>
            <a:ext cx="2362200" cy="2430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 descr="Comida_0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943100"/>
            <a:ext cx="1600200" cy="175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13"/>
          <p:cNvSpPr txBox="1"/>
          <p:nvPr/>
        </p:nvSpPr>
        <p:spPr>
          <a:xfrm>
            <a:off x="3513438" y="4213589"/>
            <a:ext cx="2286000" cy="8239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Lưỡi</a:t>
            </a:r>
          </a:p>
        </p:txBody>
      </p:sp>
      <p:sp>
        <p:nvSpPr>
          <p:cNvPr id="6" name="Text Box 12"/>
          <p:cNvSpPr txBox="1"/>
          <p:nvPr/>
        </p:nvSpPr>
        <p:spPr>
          <a:xfrm>
            <a:off x="1828800" y="4867426"/>
            <a:ext cx="5105400" cy="1189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72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7200" b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72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7200" b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72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)</a:t>
            </a:r>
            <a:endParaRPr lang="en-US" altLang="en-US" sz="72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18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2"/>
          <p:cNvSpPr/>
          <p:nvPr/>
        </p:nvSpPr>
        <p:spPr>
          <a:xfrm>
            <a:off x="1524000" y="1752600"/>
            <a:ext cx="6781800" cy="3352800"/>
          </a:xfrm>
          <a:prstGeom prst="horizontalScroll">
            <a:avLst>
              <a:gd name="adj" fmla="val 12500"/>
            </a:avLst>
          </a:prstGeom>
          <a:solidFill>
            <a:srgbClr val="FF66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Bộ phận nào trên cơ thể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giúp chúng ta cầm, nắm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được đồ vật?</a:t>
            </a:r>
          </a:p>
        </p:txBody>
      </p:sp>
    </p:spTree>
    <p:extLst>
      <p:ext uri="{BB962C8B-B14F-4D97-AF65-F5344CB8AC3E}">
        <p14:creationId xmlns:p14="http://schemas.microsoft.com/office/powerpoint/2010/main" val="245963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3205163" cy="2925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tai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600" y="304800"/>
            <a:ext cx="3800475" cy="3036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581400"/>
            <a:ext cx="3276600" cy="2986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3429000"/>
            <a:ext cx="2819400" cy="2522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2"/>
          <p:cNvSpPr txBox="1"/>
          <p:nvPr/>
        </p:nvSpPr>
        <p:spPr>
          <a:xfrm>
            <a:off x="6186487" y="5959476"/>
            <a:ext cx="10287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</a:p>
        </p:txBody>
      </p:sp>
    </p:spTree>
    <p:extLst>
      <p:ext uri="{BB962C8B-B14F-4D97-AF65-F5344CB8AC3E}">
        <p14:creationId xmlns:p14="http://schemas.microsoft.com/office/powerpoint/2010/main" val="304424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y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4884" y="1083276"/>
            <a:ext cx="4419600" cy="4030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14"/>
          <p:cNvSpPr txBox="1"/>
          <p:nvPr/>
        </p:nvSpPr>
        <p:spPr>
          <a:xfrm>
            <a:off x="3238500" y="4876800"/>
            <a:ext cx="2667000" cy="8239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Tay</a:t>
            </a:r>
          </a:p>
        </p:txBody>
      </p:sp>
      <p:sp>
        <p:nvSpPr>
          <p:cNvPr id="4" name="Text Box 13"/>
          <p:cNvSpPr txBox="1"/>
          <p:nvPr/>
        </p:nvSpPr>
        <p:spPr>
          <a:xfrm>
            <a:off x="2004884" y="5486400"/>
            <a:ext cx="5105400" cy="1189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72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( </a:t>
            </a:r>
            <a:r>
              <a:rPr lang="en-US" altLang="en-US" sz="7200" b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Xúc</a:t>
            </a:r>
            <a:r>
              <a:rPr lang="en-US" altLang="en-US" sz="72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7200" b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7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72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)</a:t>
            </a:r>
            <a:endParaRPr lang="en-US" altLang="en-US" sz="72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" descr="Escritorio_0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38200"/>
            <a:ext cx="20574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Objeto_00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304800"/>
            <a:ext cx="2300288" cy="196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 descr="Comida_0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8716" y="3567113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 descr="Comida_00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288" y="2393156"/>
            <a:ext cx="2895600" cy="28956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285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2"/>
          <p:cNvSpPr/>
          <p:nvPr/>
        </p:nvSpPr>
        <p:spPr>
          <a:xfrm>
            <a:off x="1752600" y="1752600"/>
            <a:ext cx="5638800" cy="3352800"/>
          </a:xfrm>
          <a:prstGeom prst="horizontalScroll">
            <a:avLst>
              <a:gd name="adj" fmla="val 12500"/>
            </a:avLst>
          </a:prstGeom>
          <a:solidFill>
            <a:srgbClr val="33CC33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96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Giáo dục</a:t>
            </a:r>
          </a:p>
        </p:txBody>
      </p:sp>
    </p:spTree>
    <p:extLst>
      <p:ext uri="{BB962C8B-B14F-4D97-AF65-F5344CB8AC3E}">
        <p14:creationId xmlns:p14="http://schemas.microsoft.com/office/powerpoint/2010/main" val="202013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3205163" cy="2925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tai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7400" y="253808"/>
            <a:ext cx="3397250" cy="2909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700" y="1935956"/>
            <a:ext cx="3276600" cy="2986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352800"/>
            <a:ext cx="2133600" cy="2257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0300" y="3429000"/>
            <a:ext cx="2819400" cy="2522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754487" y="5610225"/>
            <a:ext cx="13692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Lưỡi</a:t>
            </a:r>
            <a:endParaRPr lang="en-US" altLang="en-US" sz="4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7239000" y="5996863"/>
            <a:ext cx="93662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</a:p>
        </p:txBody>
      </p:sp>
    </p:spTree>
    <p:extLst>
      <p:ext uri="{BB962C8B-B14F-4D97-AF65-F5344CB8AC3E}">
        <p14:creationId xmlns:p14="http://schemas.microsoft.com/office/powerpoint/2010/main" val="80645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381000" y="99060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600" b="1" dirty="0">
                <a:solidFill>
                  <a:srgbClr val="FF0000"/>
                </a:solidFill>
              </a:rPr>
              <a:t>TRÒ CHƠI</a:t>
            </a:r>
          </a:p>
        </p:txBody>
      </p:sp>
      <p:sp>
        <p:nvSpPr>
          <p:cNvPr id="3" name="Cloud 2"/>
          <p:cNvSpPr/>
          <p:nvPr/>
        </p:nvSpPr>
        <p:spPr>
          <a:xfrm>
            <a:off x="533400" y="2362200"/>
            <a:ext cx="8077200" cy="35052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alt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80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1839" y="2150269"/>
            <a:ext cx="8200323" cy="2557463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TriangleInverted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BÉ</a:t>
            </a:r>
            <a:endParaRPr lang="en-US" sz="5400" b="1" cap="none" spc="0" dirty="0">
              <a:ln w="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3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3105835"/>
            <a:ext cx="3124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2"/>
                </a:blipFill>
                <a:effectLst>
                  <a:outerShdw dist="563972" dir="14049740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ĐỐ</a:t>
            </a:r>
            <a:r>
              <a:rPr lang="en-US" sz="3600" b="1" dirty="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2"/>
                </a:blipFill>
                <a:effectLst>
                  <a:outerShdw dist="563972" dir="14049740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2"/>
                </a:blipFill>
                <a:effectLst>
                  <a:outerShdw dist="563972" dir="14049740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endParaRPr lang="en-US" sz="3600" b="1" dirty="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blipFill rotWithShape="0">
                <a:blip r:embed="rId2"/>
              </a:blipFill>
              <a:effectLst>
                <a:outerShdw dist="563972" dir="14049740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22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514600"/>
            <a:ext cx="7315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latin typeface="+mj-lt"/>
              </a:rPr>
              <a:t>Lắng nghe tiếng mẹ, tiếng cô</a:t>
            </a:r>
          </a:p>
          <a:p>
            <a:r>
              <a:rPr lang="vi-VN" sz="3200" dirty="0" smtClean="0">
                <a:latin typeface="+mj-lt"/>
              </a:rPr>
              <a:t>Âm thanh tiếng động, nhỏ to quanh mình</a:t>
            </a:r>
            <a:endParaRPr lang="en-US" sz="3200" dirty="0" smtClean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  </a:t>
            </a:r>
          </a:p>
          <a:p>
            <a:pPr algn="ctr"/>
            <a:r>
              <a:rPr lang="en-US" sz="3200" dirty="0" smtClean="0">
                <a:latin typeface="+mj-lt"/>
              </a:rPr>
              <a:t>( </a:t>
            </a:r>
            <a:r>
              <a:rPr lang="en-US" sz="3200" dirty="0" err="1" smtClean="0">
                <a:latin typeface="+mj-lt"/>
              </a:rPr>
              <a:t>Đố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bé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là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cái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gì</a:t>
            </a:r>
            <a:r>
              <a:rPr lang="en-US" sz="3200" dirty="0" smtClean="0">
                <a:latin typeface="+mj-lt"/>
              </a:rPr>
              <a:t> ?</a:t>
            </a:r>
            <a:endParaRPr lang="vi-VN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922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925" y="2052638"/>
            <a:ext cx="8058150" cy="275272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hevronInverted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 CÙNG KHÁM PHÁ</a:t>
            </a:r>
            <a:endParaRPr lang="en-US" sz="54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21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4">
            <a:hlinkClick r:id="" action="ppaction://noaction"/>
          </p:cNvPr>
          <p:cNvSpPr/>
          <p:nvPr/>
        </p:nvSpPr>
        <p:spPr>
          <a:xfrm>
            <a:off x="1752600" y="1752600"/>
            <a:ext cx="6172200" cy="3352800"/>
          </a:xfrm>
          <a:prstGeom prst="horizontalScroll">
            <a:avLst>
              <a:gd name="adj" fmla="val 12500"/>
            </a:avLst>
          </a:prstGeom>
          <a:solidFill>
            <a:srgbClr val="FF66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Muốn nghe  được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các âm thanh sau đây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 nhờ vào bộ phận nào?</a:t>
            </a:r>
          </a:p>
        </p:txBody>
      </p:sp>
    </p:spTree>
    <p:extLst>
      <p:ext uri="{BB962C8B-B14F-4D97-AF65-F5344CB8AC3E}">
        <p14:creationId xmlns:p14="http://schemas.microsoft.com/office/powerpoint/2010/main" val="382088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>
            <a:hlinkClick r:id="rId2" action="ppaction://hlinksldjump"/>
          </p:cNvPr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05000" y="762000"/>
            <a:ext cx="5943600" cy="50292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2208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>
            <a:hlinkClick r:id="" action="ppaction://noaction"/>
          </p:cNvPr>
          <p:cNvSpPr/>
          <p:nvPr/>
        </p:nvSpPr>
        <p:spPr>
          <a:xfrm>
            <a:off x="73819" y="1143000"/>
            <a:ext cx="2895600" cy="47244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579437"/>
            <a:ext cx="3205162" cy="2925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 descr="tai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0" y="579437"/>
            <a:ext cx="3119438" cy="2697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4969" y="3657599"/>
            <a:ext cx="3040062" cy="298608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0916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t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0" y="1828800"/>
            <a:ext cx="4381500" cy="4164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Casa_3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71500"/>
            <a:ext cx="2290763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 descr="Casa_2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304800"/>
            <a:ext cx="1762125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 descr="Borboleta_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8189" y="1924050"/>
            <a:ext cx="2362200" cy="271981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3249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i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4763" y="1266568"/>
            <a:ext cx="4611688" cy="4205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Vertical Scroll 2"/>
          <p:cNvSpPr/>
          <p:nvPr/>
        </p:nvSpPr>
        <p:spPr>
          <a:xfrm>
            <a:off x="5943600" y="512805"/>
            <a:ext cx="3036888" cy="47244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4" name="TextBox 1"/>
          <p:cNvSpPr txBox="1"/>
          <p:nvPr/>
        </p:nvSpPr>
        <p:spPr>
          <a:xfrm flipH="1">
            <a:off x="6319838" y="1266568"/>
            <a:ext cx="2284412" cy="3416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bộ phận gì?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 có chức năng như thế 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28142" y="5696465"/>
            <a:ext cx="33602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( </a:t>
            </a:r>
            <a:r>
              <a:rPr lang="en-US" altLang="en-US" sz="4400" b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Khứu</a:t>
            </a:r>
            <a:r>
              <a:rPr lang="en-US" altLang="en-US" sz="44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44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)</a:t>
            </a:r>
            <a:endParaRPr lang="en-US" altLang="en-US" sz="44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 descr="Comida_0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58462"/>
            <a:ext cx="20574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 descr="Comida_0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09800"/>
            <a:ext cx="2286000" cy="28479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006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166</Words>
  <Application>Microsoft Office PowerPoint</Application>
  <PresentationFormat>On-screen Show (4:3)</PresentationFormat>
  <Paragraphs>37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2024-04-01T14:21:52Z</dcterms:created>
  <dcterms:modified xsi:type="dcterms:W3CDTF">2024-04-01T15:11:24Z</dcterms:modified>
</cp:coreProperties>
</file>