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792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microsoft.com/office/2007/relationships/media" Target="../media/audio6.wav"/><Relationship Id="rId3" Type="http://schemas.openxmlformats.org/officeDocument/2006/relationships/audio" Target="../media/audio6.wav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microsoft.com/office/2007/relationships/media" Target="../media/audio7.wav"/><Relationship Id="rId3" Type="http://schemas.openxmlformats.org/officeDocument/2006/relationships/audio" Target="../media/audio7.wav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9.png"/><Relationship Id="rId7" Type="http://schemas.microsoft.com/office/2007/relationships/media" Target="../media/audio8.wav"/><Relationship Id="rId6" Type="http://schemas.openxmlformats.org/officeDocument/2006/relationships/audio" Target="../media/audio8.wav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audio" Target="../media/audio11.wav"/><Relationship Id="rId7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microsoft.com/office/2007/relationships/media" Target="../media/audio10.wav"/><Relationship Id="rId4" Type="http://schemas.openxmlformats.org/officeDocument/2006/relationships/audio" Target="../media/audio10.wav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4.wav"/><Relationship Id="rId8" Type="http://schemas.openxmlformats.org/officeDocument/2006/relationships/tags" Target="../tags/tag10.xml"/><Relationship Id="rId7" Type="http://schemas.openxmlformats.org/officeDocument/2006/relationships/image" Target="../media/image31.png"/><Relationship Id="rId6" Type="http://schemas.microsoft.com/office/2007/relationships/media" Target="../media/audio13.wav"/><Relationship Id="rId5" Type="http://schemas.openxmlformats.org/officeDocument/2006/relationships/audio" Target="../media/audio13.wav"/><Relationship Id="rId4" Type="http://schemas.openxmlformats.org/officeDocument/2006/relationships/image" Target="../media/image30.jpe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30.jpeg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30.jpeg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.jpeg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tuổi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Ngọc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2"/>
    </mc:Choice>
    <mc:Fallback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5"/>
    </mc:Choice>
    <mc:Fallback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5"/>
    </mc:Choice>
    <mc:Fallback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5"/>
    </mc:Choice>
    <mc:Fallback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2"/>
    </mc:Choice>
    <mc:Fallback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3"/>
    </mc:Choice>
    <mc:Fallback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87"/>
    </mc:Choice>
    <mc:Fallback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2"/>
    </mc:Choice>
    <mc:Fallback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>
            <a:fillRect/>
          </a:stretch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>
            <a:fillRect/>
          </a:stretch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>
            <a:fillRect/>
          </a:stretch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>
            <a:fillRect/>
          </a:stretch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>
            <a:fillRect/>
          </a:stretch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>
            <a:fillRect/>
          </a:stretch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"/>
    </mc:Choice>
    <mc:Fallback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6"/>
    </mc:Choice>
    <mc:Fallback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5"/>
    </mc:Choice>
    <mc:Fallback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TIMING" val="|1.2"/>
</p:tagLst>
</file>

<file path=ppt/tags/tag10.xml><?xml version="1.0" encoding="utf-8"?>
<p:tagLst xmlns:p="http://schemas.openxmlformats.org/presentationml/2006/main">
  <p:tag name="TIMING" val="|2.4|4.9"/>
</p:tagLst>
</file>

<file path=ppt/tags/tag2.xml><?xml version="1.0" encoding="utf-8"?>
<p:tagLst xmlns:p="http://schemas.openxmlformats.org/presentationml/2006/main">
  <p:tag name="TIMING" val="|0.7"/>
</p:tagLst>
</file>

<file path=ppt/tags/tag3.xml><?xml version="1.0" encoding="utf-8"?>
<p:tagLst xmlns:p="http://schemas.openxmlformats.org/presentationml/2006/main">
  <p:tag name="TIMING" val="|0.8"/>
</p:tagLst>
</file>

<file path=ppt/tags/tag4.xml><?xml version="1.0" encoding="utf-8"?>
<p:tagLst xmlns:p="http://schemas.openxmlformats.org/presentationml/2006/main">
  <p:tag name="TIMING" val="|0.7"/>
</p:tagLst>
</file>

<file path=ppt/tags/tag5.xml><?xml version="1.0" encoding="utf-8"?>
<p:tagLst xmlns:p="http://schemas.openxmlformats.org/presentationml/2006/main">
  <p:tag name="TIMING" val="|0.7"/>
</p:tagLst>
</file>

<file path=ppt/tags/tag6.xml><?xml version="1.0" encoding="utf-8"?>
<p:tagLst xmlns:p="http://schemas.openxmlformats.org/presentationml/2006/main">
  <p:tag name="TIMING" val="|0.7"/>
</p:tagLst>
</file>

<file path=ppt/tags/tag7.xml><?xml version="1.0" encoding="utf-8"?>
<p:tagLst xmlns:p="http://schemas.openxmlformats.org/presentationml/2006/main">
  <p:tag name="TIMING" val="|0.6"/>
</p:tagLst>
</file>

<file path=ppt/tags/tag8.xml><?xml version="1.0" encoding="utf-8"?>
<p:tagLst xmlns:p="http://schemas.openxmlformats.org/presentationml/2006/main">
  <p:tag name="TIMING" val="|0.7|9.7|2.4|3.4"/>
</p:tagLst>
</file>

<file path=ppt/tags/tag9.xml><?xml version="1.0" encoding="utf-8"?>
<p:tagLst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2315</Words>
  <Application>WPS Presentation</Application>
  <PresentationFormat>On-screen Show (4:3)</PresentationFormat>
  <Paragraphs>208</Paragraphs>
  <Slides>24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.VnAvant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13</cp:revision>
  <dcterms:created xsi:type="dcterms:W3CDTF">2021-11-13T12:47:00Z</dcterms:created>
  <dcterms:modified xsi:type="dcterms:W3CDTF">2024-02-24T14:05:50Z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