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74" r:id="rId13"/>
    <p:sldId id="275" r:id="rId14"/>
    <p:sldId id="266" r:id="rId15"/>
    <p:sldId id="267" r:id="rId16"/>
    <p:sldId id="258" r:id="rId17"/>
    <p:sldId id="271" r:id="rId18"/>
    <p:sldId id="272" r:id="rId19"/>
  </p:sldIdLst>
  <p:sldSz cx="18288000" cy="10287000"/>
  <p:notesSz cx="6858000" cy="9144000"/>
  <p:embeddedFontLst>
    <p:embeddedFont>
      <p:font typeface="ไอติม" panose="00000500000000000000"/>
      <p:regular r:id="rId23"/>
    </p:embeddedFont>
    <p:embeddedFont>
      <p:font typeface="DejaVu Serif Bold" panose="02060803050605020204"/>
      <p:bold r:id="rId24"/>
    </p:embeddedFont>
    <p:embeddedFont>
      <p:font typeface="DejaVu Serif" panose="02060603050605020204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841" autoAdjust="0"/>
  </p:normalViewPr>
  <p:slideViewPr>
    <p:cSldViewPr>
      <p:cViewPr varScale="1">
        <p:scale>
          <a:sx n="29" d="100"/>
          <a:sy n="29" d="100"/>
        </p:scale>
        <p:origin x="1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"/>
    </inkml:context>
    <inkml:brush xml:id="br0">
      <inkml:brushProperty name="width" value="0" units="cm"/>
      <inkml:brushProperty name="height" value="0.3" units="cm"/>
      <inkml:brushProperty name="color" value="#849398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"/>
    </inkml:context>
    <inkml:brush xml:id="br0">
      <inkml:brushProperty name="width" value="0" units="cm"/>
      <inkml:brushProperty name="height" value="0.3" units="cm"/>
      <inkml:brushProperty name="color" value="#849398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"/>
    </inkml:context>
    <inkml:brush xml:id="br0">
      <inkml:brushProperty name="width" value="0" units="cm"/>
      <inkml:brushProperty name="height" value="0.3" units="cm"/>
      <inkml:brushProperty name="color" value="#849398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customXml" Target="../ink/ink2.xml"/><Relationship Id="rId7" Type="http://schemas.openxmlformats.org/officeDocument/2006/relationships/image" Target="../media/image5.png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customXml" Target="../ink/ink9.xml"/><Relationship Id="rId6" Type="http://schemas.openxmlformats.org/officeDocument/2006/relationships/customXml" Target="../ink/ink8.xml"/><Relationship Id="rId5" Type="http://schemas.openxmlformats.org/officeDocument/2006/relationships/image" Target="../media/image14.png"/><Relationship Id="rId4" Type="http://schemas.openxmlformats.org/officeDocument/2006/relationships/customXml" Target="../ink/ink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customXml" Target="../ink/ink12.xml"/><Relationship Id="rId6" Type="http://schemas.openxmlformats.org/officeDocument/2006/relationships/customXml" Target="../ink/ink11.xml"/><Relationship Id="rId5" Type="http://schemas.openxmlformats.org/officeDocument/2006/relationships/image" Target="../media/image14.png"/><Relationship Id="rId4" Type="http://schemas.openxmlformats.org/officeDocument/2006/relationships/customXml" Target="../ink/ink1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customXml" Target="../ink/ink3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openxmlformats.org/officeDocument/2006/relationships/customXml" Target="../ink/ink5.xml"/><Relationship Id="rId5" Type="http://schemas.openxmlformats.org/officeDocument/2006/relationships/image" Target="../media/image14.png"/><Relationship Id="rId4" Type="http://schemas.openxmlformats.org/officeDocument/2006/relationships/customXml" Target="../ink/ink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microsoft.com/office/2007/relationships/media" Target="../media/media3.mp3"/><Relationship Id="rId10" Type="http://schemas.openxmlformats.org/officeDocument/2006/relationships/customXml" Target="../ink/ink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12256413" y="-231227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373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Lĩnh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vực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: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Phát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triển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nhận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 Bold" panose="02060803050605020204"/>
              </a:rPr>
              <a:t>thức</a:t>
            </a:r>
            <a:endParaRPr lang="en-US" sz="5200" b="1" dirty="0">
              <a:solidFill>
                <a:schemeClr val="tx2">
                  <a:lumMod val="50000"/>
                </a:schemeClr>
              </a:solidFill>
              <a:latin typeface="DejaVu Serif Bold" panose="02060803050605020204"/>
            </a:endParaRPr>
          </a:p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Đề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tài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: KPKH “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Các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giác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quan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của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bé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”</a:t>
            </a:r>
            <a:endParaRPr lang="en-US" sz="5200" b="1" dirty="0">
              <a:solidFill>
                <a:schemeClr val="tx2">
                  <a:lumMod val="50000"/>
                </a:schemeClr>
              </a:solidFill>
              <a:latin typeface="DejaVu Serif" panose="02060603050605020204"/>
            </a:endParaRPr>
          </a:p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Lứa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tuổi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: 3-4 tuổi</a:t>
            </a:r>
            <a:endParaRPr lang="en-US" sz="5200" b="1" dirty="0">
              <a:solidFill>
                <a:schemeClr val="tx2">
                  <a:lumMod val="50000"/>
                </a:schemeClr>
              </a:solidFill>
              <a:latin typeface="DejaVu Serif" panose="02060603050605020204"/>
            </a:endParaRPr>
          </a:p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Giáo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 </a:t>
            </a:r>
            <a:r>
              <a:rPr lang="en-US" sz="5200" b="1" dirty="0" err="1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viên</a:t>
            </a:r>
            <a:r>
              <a:rPr lang="en-US" sz="5200" b="1" dirty="0">
                <a:solidFill>
                  <a:schemeClr val="tx2">
                    <a:lumMod val="50000"/>
                  </a:schemeClr>
                </a:solidFill>
                <a:latin typeface="DejaVu Serif" panose="02060603050605020204"/>
              </a:rPr>
              <a:t>: Đoàn Thị Thành</a:t>
            </a:r>
            <a:endParaRPr lang="en-US" sz="5200" b="1" dirty="0">
              <a:solidFill>
                <a:schemeClr val="tx2">
                  <a:lumMod val="50000"/>
                </a:schemeClr>
              </a:solidFill>
              <a:latin typeface="DejaVu Serif" panose="02060603050605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6" p14:bwMode="auto">
              <p14:nvContentPartPr>
                <p14:cNvPr id="10" name="Ink 9"/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0" name="Ink 9"/>
              </p:nvPicPr>
              <p:blipFill>
                <a:blip r:embed="rId7"/>
              </p:blipFill>
              <p:spPr>
                <a:xfrm>
                  <a:off x="10077664" y="7353812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8" p14:bwMode="auto">
              <p14:nvContentPartPr>
                <p14:cNvPr id="11" name="Ink 10"/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1" name="Ink 10"/>
              </p:nvPicPr>
              <p:blipFill>
                <a:blip r:embed="rId9"/>
              </p:blipFill>
              <p:spPr>
                <a:xfrm>
                  <a:off x="10077664" y="7353812"/>
                  <a:ext cx="360" cy="360"/>
                </a:xfrm>
                <a:prstGeom prst="rect"/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Ink 2"/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5"/>
            </p:blipFill>
            <p:spPr>
              <a:xfrm>
                <a:off x="5079160" y="210700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7" name="Ink 6"/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5"/>
            </p:blipFill>
            <p:spPr>
              <a:xfrm>
                <a:off x="12852440" y="589276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9" name="Ink 8"/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5"/>
            </p:blipFill>
            <p:spPr>
              <a:xfrm>
                <a:off x="-7823240" y="1218520"/>
                <a:ext cx="360" cy="360"/>
              </a:xfrm>
              <a:prstGeom prst="rect"/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2020.000000" end="44344.937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Ink 2"/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5"/>
            </p:blipFill>
            <p:spPr>
              <a:xfrm>
                <a:off x="5079160" y="210700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7" name="Ink 6"/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5"/>
            </p:blipFill>
            <p:spPr>
              <a:xfrm>
                <a:off x="12852440" y="589276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9" name="Ink 8"/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5"/>
            </p:blipFill>
            <p:spPr>
              <a:xfrm>
                <a:off x="-7823240" y="1218520"/>
                <a:ext cx="36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>
            <a:fillRect/>
          </a:stretch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Trò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chơi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“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Mắt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, 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mồm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, tai”</a:t>
              </a:r>
              <a:endParaRPr lang="en-US" sz="10000" dirty="0">
                <a:solidFill>
                  <a:srgbClr val="000000"/>
                </a:solidFill>
                <a:latin typeface="ไอติม" panose="0000050000000000000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 panose="0000070000000000000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/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Trò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chơi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“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Bé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thi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 </a:t>
              </a:r>
              <a:r>
                <a:rPr lang="en-US" sz="10000" dirty="0" err="1">
                  <a:solidFill>
                    <a:srgbClr val="000000"/>
                  </a:solidFill>
                  <a:latin typeface="ไอติม" panose="00000500000000000000"/>
                </a:rPr>
                <a:t>tài</a:t>
              </a:r>
              <a:r>
                <a:rPr lang="en-US" sz="10000" dirty="0">
                  <a:solidFill>
                    <a:srgbClr val="000000"/>
                  </a:solidFill>
                  <a:latin typeface="ไอติม" panose="00000500000000000000"/>
                </a:rPr>
                <a:t>”</a:t>
              </a:r>
              <a:endParaRPr lang="en-US" sz="10000" dirty="0">
                <a:solidFill>
                  <a:srgbClr val="000000"/>
                </a:solidFill>
                <a:latin typeface="ไอติม" panose="0000050000000000000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 panose="00000700000000000000"/>
              </a:endParaRPr>
            </a:p>
          </p:txBody>
        </p:sp>
        <p:sp>
          <p:nvSpPr>
            <p:cNvPr id="9" name="Freeform 5"/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105.62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800.000000" end="31096.25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7" name="Ink 6"/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8"/>
            </p:blipFill>
            <p:spPr>
              <a:xfrm>
                <a:off x="-2465000" y="2006200"/>
                <a:ext cx="360" cy="36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Ink 2"/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5"/>
            </p:blipFill>
            <p:spPr>
              <a:xfrm>
                <a:off x="5079160" y="210700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7" name="Ink 6"/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5"/>
            </p:blipFill>
            <p:spPr>
              <a:xfrm>
                <a:off x="12852440" y="5892760"/>
                <a:ext cx="360" cy="360"/>
              </a:xfrm>
              <a:prstGeom prst="rect"/>
            </p:spPr>
          </p:pic>
        </mc:Fallback>
      </mc:AlternateContent>
      <p:pic>
        <p:nvPicPr>
          <p:cNvPr id="8" name="Cái mũi - Nhạc nước ngoà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143.000000" end="17908.12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9" name="Ink 8"/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5"/>
            </p:blipFill>
            <p:spPr>
              <a:xfrm>
                <a:off x="-7823240" y="1218520"/>
                <a:ext cx="360" cy="360"/>
              </a:xfrm>
              <a:prstGeom prst="rect"/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1">
                  <p14:trim st="69266.000000" end="76822.437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Presentation</Application>
  <PresentationFormat>Custom</PresentationFormat>
  <Paragraphs>17</Paragraphs>
  <Slides>16</Slides>
  <Notes>5</Notes>
  <HiddenSlides>0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ไอติม</vt:lpstr>
      <vt:lpstr>DejaVu Serif Bold</vt:lpstr>
      <vt:lpstr>DejaVu Serif</vt:lpstr>
      <vt:lpstr>Times New Roman</vt:lpstr>
      <vt:lpstr>Muli Semi-Bold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PC</cp:lastModifiedBy>
  <cp:revision>8</cp:revision>
  <dcterms:created xsi:type="dcterms:W3CDTF">2006-08-16T00:00:00Z</dcterms:created>
  <dcterms:modified xsi:type="dcterms:W3CDTF">2024-02-24T14:15:41Z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