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308" r:id="rId3"/>
    <p:sldId id="295" r:id="rId4"/>
    <p:sldId id="303" r:id="rId5"/>
    <p:sldId id="296" r:id="rId6"/>
    <p:sldId id="298" r:id="rId7"/>
    <p:sldId id="299" r:id="rId8"/>
    <p:sldId id="300" r:id="rId9"/>
    <p:sldId id="302" r:id="rId10"/>
    <p:sldId id="301" r:id="rId11"/>
    <p:sldId id="305" r:id="rId12"/>
    <p:sldId id="306" r:id="rId13"/>
    <p:sldId id="30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B946"/>
    <a:srgbClr val="3EB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787" autoAdjust="0"/>
  </p:normalViewPr>
  <p:slideViewPr>
    <p:cSldViewPr>
      <p:cViewPr varScale="1">
        <p:scale>
          <a:sx n="60" d="100"/>
          <a:sy n="60" d="100"/>
        </p:scale>
        <p:origin x="16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CDDA7-41E9-429D-9780-E4850051F80B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8E437-5CE1-41C2-994D-470D92D0B51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D3354-2D6D-4DC6-AB43-3B7BD27D0BF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2CA39-3112-4F9D-9B21-6B284223DEF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8" b="22208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58" y="860425"/>
            <a:ext cx="7081255" cy="401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674" y="4483100"/>
            <a:ext cx="4407232" cy="199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637" y="3943350"/>
            <a:ext cx="2652640" cy="293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1037">
            <a:off x="4281730" y="983387"/>
            <a:ext cx="1124448" cy="14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03400" y="2382838"/>
            <a:ext cx="7185650" cy="176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455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600" b="1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HOẠT ĐỘNG </a:t>
            </a:r>
            <a:r>
              <a:rPr kumimoji="0" lang="en-US" altLang="en-US" sz="3600" b="1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KHÁM PHÁ</a:t>
            </a:r>
            <a:endParaRPr kumimoji="0" lang="en-US" altLang="en-US" sz="3600" b="1" dirty="0">
              <a:solidFill>
                <a:srgbClr val="0070C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455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600" b="1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ĐỀ TÀI: </a:t>
            </a:r>
            <a:r>
              <a:rPr kumimoji="0" lang="en-US" altLang="en-US" sz="3600" b="1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KHÁM PHÁ ĐỒ DÙNG TRONG GIA ĐÌNH</a:t>
            </a:r>
            <a:endParaRPr kumimoji="0" lang="en-US" altLang="en-US" sz="3600" b="1" dirty="0">
              <a:solidFill>
                <a:srgbClr val="0070C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88295" y="1829057"/>
            <a:ext cx="5555438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2615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LĨNH VỰC PHÁT TRIỂN </a:t>
            </a:r>
            <a:r>
              <a:rPr kumimoji="0" lang="en-US" altLang="en-US" sz="2400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NHẬN THỨC</a:t>
            </a:r>
            <a:endParaRPr kumimoji="0" lang="en-US" altLang="en-US" sz="2400" dirty="0">
              <a:solidFill>
                <a:srgbClr val="FF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14" y="2055813"/>
            <a:ext cx="993640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33" y="2744788"/>
            <a:ext cx="802458" cy="107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45" y="860425"/>
            <a:ext cx="802458" cy="107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027" y="4292600"/>
            <a:ext cx="992382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9"/>
          <p:cNvSpPr txBox="1"/>
          <p:nvPr/>
        </p:nvSpPr>
        <p:spPr>
          <a:xfrm>
            <a:off x="5144712" y="5807868"/>
            <a:ext cx="3216123" cy="4298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defRPr/>
            </a:pPr>
            <a:r>
              <a:rPr lang="en-US" altLang="zh-CN" sz="2200" b="1" dirty="0" smtClean="0">
                <a:solidFill>
                  <a:srgbClr val="002060"/>
                </a:solidFill>
                <a:latin typeface="Montserrat" panose="00000500000000000000" pitchFamily="2" charset="0"/>
                <a:ea typeface="SimSun" panose="02010600030101010101" pitchFamily="2" charset="-122"/>
              </a:rPr>
              <a:t>GV: Đoàn Thị Thành</a:t>
            </a:r>
            <a:endParaRPr lang="zh-CN" altLang="en-US" sz="2200" b="1" dirty="0" smtClean="0">
              <a:solidFill>
                <a:srgbClr val="002060"/>
              </a:solidFill>
              <a:latin typeface="Montserrat" panose="00000500000000000000" pitchFamily="2" charset="0"/>
              <a:ea typeface="SimSun" panose="02010600030101010101" pitchFamily="2" charset="-122"/>
            </a:endParaRPr>
          </a:p>
        </p:txBody>
      </p:sp>
      <p:sp>
        <p:nvSpPr>
          <p:cNvPr id="17" name="文本框 9"/>
          <p:cNvSpPr txBox="1">
            <a:spLocks noChangeArrowheads="1"/>
          </p:cNvSpPr>
          <p:nvPr/>
        </p:nvSpPr>
        <p:spPr bwMode="auto">
          <a:xfrm>
            <a:off x="4267200" y="4948336"/>
            <a:ext cx="4693437" cy="769441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CN" sz="2200" b="1" dirty="0">
                <a:solidFill>
                  <a:srgbClr val="002060"/>
                </a:solidFill>
                <a:latin typeface="Montserrat" panose="00000500000000000000" pitchFamily="2" charset="0"/>
                <a:ea typeface="SimSun" panose="02010600030101010101" pitchFamily="2" charset="-122"/>
              </a:rPr>
              <a:t>LỨA TUỔI: MẪU GIÁO </a:t>
            </a:r>
            <a:r>
              <a:rPr kumimoji="0" lang="en-US" altLang="zh-CN" sz="2200" b="1" dirty="0" smtClean="0">
                <a:solidFill>
                  <a:srgbClr val="002060"/>
                </a:solidFill>
                <a:latin typeface="Montserrat" panose="00000500000000000000" pitchFamily="2" charset="0"/>
                <a:ea typeface="SimSun" panose="02010600030101010101" pitchFamily="2" charset="-122"/>
              </a:rPr>
              <a:t>BÉ </a:t>
            </a:r>
            <a:r>
              <a:rPr kumimoji="0" lang="en-US" altLang="zh-CN" sz="2200" b="1" dirty="0" smtClean="0">
                <a:solidFill>
                  <a:srgbClr val="002060"/>
                </a:solidFill>
                <a:latin typeface="Montserrat" panose="00000500000000000000" pitchFamily="2" charset="0"/>
                <a:ea typeface="SimSun" panose="02010600030101010101" pitchFamily="2" charset="-122"/>
              </a:rPr>
              <a:t>3-4 </a:t>
            </a:r>
            <a:r>
              <a:rPr kumimoji="0" lang="en-US" altLang="zh-CN" sz="2200" b="1" dirty="0">
                <a:solidFill>
                  <a:srgbClr val="002060"/>
                </a:solidFill>
                <a:latin typeface="Montserrat" panose="00000500000000000000" pitchFamily="2" charset="0"/>
                <a:ea typeface="SimSun" panose="02010600030101010101" pitchFamily="2" charset="-122"/>
              </a:rPr>
              <a:t>TUỔI</a:t>
            </a:r>
            <a:endParaRPr kumimoji="0" lang="zh-CN" altLang="en-US" sz="2200" b="1" dirty="0">
              <a:solidFill>
                <a:srgbClr val="002060"/>
              </a:solidFill>
              <a:latin typeface="Montserrat" panose="00000500000000000000" pitchFamily="2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" presetClass="entr" presetSubtype="4" repeatCount="3000" accel="20000" decel="2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repeatCount="3000" accel="20000" decel="2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2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Khung hình đẹp\hình 10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5000" y="2667000"/>
            <a:ext cx="6547113" cy="1107996"/>
          </a:xfrm>
          <a:prstGeom prst="rect">
            <a:avLst/>
          </a:prstGeom>
          <a:noFill/>
        </p:spPr>
        <p:txBody>
          <a:bodyPr wrap="none" rtlCol="0">
            <a:prstTxWarp prst="textInflate">
              <a:avLst/>
            </a:prstTxWarp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2: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Khung hình đẹp\hình 7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4488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0" y="2209800"/>
            <a:ext cx="6311151" cy="64633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:\Khung hình đẹp\hình 9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09800" y="2590800"/>
            <a:ext cx="57010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ình 6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19400" y="1371600"/>
            <a:ext cx="341529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2362200"/>
            <a:ext cx="4876800" cy="1600200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YÊU KHÁM PHÁ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Khung hình đẹp\hình 3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81200" y="2286000"/>
            <a:ext cx="5327099" cy="584775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1: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3352800"/>
            <a:ext cx="5327099" cy="584775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ình 1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76400" y="2133600"/>
            <a:ext cx="7252306" cy="769441"/>
          </a:xfrm>
          <a:prstGeom prst="rect">
            <a:avLst/>
          </a:prstGeom>
          <a:noFill/>
        </p:spPr>
        <p:txBody>
          <a:bodyPr wrap="none" rtlCol="0">
            <a:prstTxWarp prst="textDeflate">
              <a:avLst/>
            </a:prstTxWarp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 1: </a:t>
            </a:r>
            <a:r>
              <a:rPr lang="en-US" sz="4400" dirty="0" err="1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400" dirty="0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dirty="0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400" dirty="0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4400" dirty="0">
              <a:solidFill>
                <a:srgbClr val="FF00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Khung hình đẹp\nồi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4914900" cy="3276600"/>
          </a:xfrm>
          <a:prstGeom prst="rect">
            <a:avLst/>
          </a:prstGeom>
          <a:noFill/>
        </p:spPr>
      </p:pic>
      <p:pic>
        <p:nvPicPr>
          <p:cNvPr id="2051" name="Picture 3" descr="D:\Khung hình đẹp\nồi đá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257550"/>
            <a:ext cx="4800600" cy="36004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Khung hình đẹp\bát xứ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4038600" cy="3352800"/>
          </a:xfrm>
          <a:prstGeom prst="rect">
            <a:avLst/>
          </a:prstGeom>
          <a:noFill/>
        </p:spPr>
      </p:pic>
      <p:pic>
        <p:nvPicPr>
          <p:cNvPr id="3075" name="Picture 3" descr="D:\Khung hình đẹp\bá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0"/>
            <a:ext cx="4419600" cy="3581400"/>
          </a:xfrm>
          <a:prstGeom prst="rect">
            <a:avLst/>
          </a:prstGeom>
          <a:noFill/>
        </p:spPr>
      </p:pic>
      <p:pic>
        <p:nvPicPr>
          <p:cNvPr id="3076" name="Picture 4" descr="D:\Khung hình đẹp\bát đá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495675"/>
            <a:ext cx="4572000" cy="33623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Khung hình đẹp\cốc nhựa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5143500" cy="3581400"/>
          </a:xfrm>
          <a:prstGeom prst="rect">
            <a:avLst/>
          </a:prstGeom>
          <a:noFill/>
        </p:spPr>
      </p:pic>
      <p:pic>
        <p:nvPicPr>
          <p:cNvPr id="4099" name="Picture 3" descr="D:\Khung hình đẹp\cốc in ố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590800"/>
            <a:ext cx="4267200" cy="4267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Khung hình đẹp\hình 4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19400" y="2819400"/>
            <a:ext cx="3071675" cy="830997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Khung hình đẹp\tivi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4191000" cy="2819400"/>
          </a:xfrm>
          <a:prstGeom prst="rect">
            <a:avLst/>
          </a:prstGeom>
          <a:noFill/>
        </p:spPr>
      </p:pic>
      <p:pic>
        <p:nvPicPr>
          <p:cNvPr id="5123" name="Picture 3" descr="D:\Khung hình đẹp\quạ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0"/>
            <a:ext cx="4419600" cy="2743200"/>
          </a:xfrm>
          <a:prstGeom prst="rect">
            <a:avLst/>
          </a:prstGeom>
          <a:noFill/>
        </p:spPr>
      </p:pic>
      <p:pic>
        <p:nvPicPr>
          <p:cNvPr id="5124" name="Picture 4" descr="D:\Khung hình đẹp\máy giặ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71800"/>
            <a:ext cx="3886200" cy="3886200"/>
          </a:xfrm>
          <a:prstGeom prst="rect">
            <a:avLst/>
          </a:prstGeom>
          <a:noFill/>
        </p:spPr>
      </p:pic>
      <p:pic>
        <p:nvPicPr>
          <p:cNvPr id="5125" name="Picture 5" descr="D:\Khung hình đẹp\bàn ghế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048000"/>
            <a:ext cx="4648200" cy="3581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</Words>
  <Application>WPS Presentation</Application>
  <PresentationFormat>On-screen Show (4:3)</PresentationFormat>
  <Paragraphs>28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Arial</vt:lpstr>
      <vt:lpstr>SimSun</vt:lpstr>
      <vt:lpstr>Wingdings</vt:lpstr>
      <vt:lpstr>Monotype Sorts</vt:lpstr>
      <vt:lpstr>Times New Roman</vt:lpstr>
      <vt:lpstr>Segoe UI Black</vt:lpstr>
      <vt:lpstr>.VnTime</vt:lpstr>
      <vt:lpstr>Montserrat</vt:lpstr>
      <vt:lpstr>Segoe Print</vt:lpstr>
      <vt:lpstr>Microsoft YaHei</vt:lpstr>
      <vt:lpstr>Arial Unicode MS</vt:lpstr>
      <vt:lpstr>Calibri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PC</cp:lastModifiedBy>
  <cp:revision>146</cp:revision>
  <dcterms:created xsi:type="dcterms:W3CDTF">2021-08-26T02:44:00Z</dcterms:created>
  <dcterms:modified xsi:type="dcterms:W3CDTF">2024-02-24T14:12:10Z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1033-11.2.0.9052</vt:lpwstr>
  </property>
</Properties>
</file>