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2" r:id="rId5"/>
    <p:sldId id="274" r:id="rId6"/>
    <p:sldId id="278" r:id="rId7"/>
    <p:sldId id="279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>
            <a:fillRect/>
          </a:stretch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>
            <a:fillRect/>
          </a:stretch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  <a:endParaRPr lang="en-US" sz="24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>
            <a:fillRect/>
          </a:stretch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/>
          <p:cNvSpPr txBox="1"/>
          <p:nvPr/>
        </p:nvSpPr>
        <p:spPr>
          <a:xfrm>
            <a:off x="4096803" y="5717330"/>
            <a:ext cx="39642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Đoàn Thị Thành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6181" y="5330203"/>
            <a:ext cx="338545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>
            <a:fillRect/>
          </a:stretch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>
            <a:fillRect/>
          </a:stretch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>
            <a:fillRect/>
          </a:stretch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>
            <a:fillRect/>
          </a:stretch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  <a:endParaRPr lang="vi-VN" sz="4400" b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  <a:endParaRPr lang="vi-VN" sz="4400" b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Presentation</Application>
  <PresentationFormat>Widescreen</PresentationFormat>
  <Paragraphs>40</Paragraphs>
  <Slides>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Constantia</vt:lpstr>
      <vt:lpstr>Curlz MT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10</cp:revision>
  <dcterms:created xsi:type="dcterms:W3CDTF">2023-10-23T13:22:00Z</dcterms:created>
  <dcterms:modified xsi:type="dcterms:W3CDTF">2024-02-24T13:36:56Z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