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9" r:id="rId3"/>
    <p:sldId id="261" r:id="rId4"/>
    <p:sldId id="263" r:id="rId5"/>
    <p:sldId id="264" r:id="rId7"/>
    <p:sldId id="265" r:id="rId8"/>
    <p:sldId id="266" r:id="rId9"/>
    <p:sldId id="267" r:id="rId10"/>
    <p:sldId id="268" r:id="rId11"/>
    <p:sldId id="269" r:id="rId12"/>
    <p:sldId id="270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2" d="100"/>
          <a:sy n="42" d="100"/>
        </p:scale>
        <p:origin x="66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CC7AC-C65F-40F5-9A03-56037347FD00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99B87-ED14-48B3-9EF4-B002A75AC59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.xml"/><Relationship Id="rId4" Type="http://schemas.openxmlformats.org/officeDocument/2006/relationships/image" Target="../media/image8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12.wav"/><Relationship Id="rId4" Type="http://schemas.openxmlformats.org/officeDocument/2006/relationships/audio" Target="../media/audio5.wav"/><Relationship Id="rId3" Type="http://schemas.openxmlformats.org/officeDocument/2006/relationships/audio" Target="../media/audio10.wav"/><Relationship Id="rId2" Type="http://schemas.openxmlformats.org/officeDocument/2006/relationships/tags" Target="../tags/tag9.xml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14.wav"/><Relationship Id="rId4" Type="http://schemas.openxmlformats.org/officeDocument/2006/relationships/audio" Target="../media/audio13.wav"/><Relationship Id="rId3" Type="http://schemas.openxmlformats.org/officeDocument/2006/relationships/tags" Target="../tags/tag10.xml"/><Relationship Id="rId2" Type="http://schemas.openxmlformats.org/officeDocument/2006/relationships/image" Target="../media/image9.jpeg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12.wav"/><Relationship Id="rId4" Type="http://schemas.openxmlformats.org/officeDocument/2006/relationships/audio" Target="../media/audio5.wav"/><Relationship Id="rId3" Type="http://schemas.openxmlformats.org/officeDocument/2006/relationships/audio" Target="../media/audio15.wav"/><Relationship Id="rId2" Type="http://schemas.openxmlformats.org/officeDocument/2006/relationships/tags" Target="../tags/tag11.xml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audio" Target="../media/audio14.wav"/><Relationship Id="rId7" Type="http://schemas.openxmlformats.org/officeDocument/2006/relationships/audio" Target="../media/audio13.wav"/><Relationship Id="rId6" Type="http://schemas.openxmlformats.org/officeDocument/2006/relationships/tags" Target="../tags/tag1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0" Type="http://schemas.openxmlformats.org/officeDocument/2006/relationships/notesSlide" Target="../notesSlides/notesSlide12.xml"/><Relationship Id="rId1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audio" Target="../media/audio10.wav"/><Relationship Id="rId8" Type="http://schemas.openxmlformats.org/officeDocument/2006/relationships/tags" Target="../tags/tag13.xml"/><Relationship Id="rId7" Type="http://schemas.openxmlformats.org/officeDocument/2006/relationships/image" Target="../media/image16.jpeg"/><Relationship Id="rId6" Type="http://schemas.microsoft.com/office/2007/relationships/hdphoto" Target="../media/image15.wdp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3" Type="http://schemas.openxmlformats.org/officeDocument/2006/relationships/notesSlide" Target="../notesSlides/notesSlide13.xml"/><Relationship Id="rId12" Type="http://schemas.openxmlformats.org/officeDocument/2006/relationships/slideLayout" Target="../slideLayouts/slideLayout7.xml"/><Relationship Id="rId11" Type="http://schemas.openxmlformats.org/officeDocument/2006/relationships/audio" Target="../media/audio12.wav"/><Relationship Id="rId10" Type="http://schemas.openxmlformats.org/officeDocument/2006/relationships/audio" Target="../media/audio5.wav"/><Relationship Id="rId1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audio" Target="../media/audio14.wav"/><Relationship Id="rId7" Type="http://schemas.openxmlformats.org/officeDocument/2006/relationships/audio" Target="../media/audio10.wav"/><Relationship Id="rId6" Type="http://schemas.openxmlformats.org/officeDocument/2006/relationships/tags" Target="../tags/tag14.xml"/><Relationship Id="rId5" Type="http://schemas.openxmlformats.org/officeDocument/2006/relationships/image" Target="../media/image9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0" Type="http://schemas.openxmlformats.org/officeDocument/2006/relationships/notesSlide" Target="../notesSlides/notesSlide14.xml"/><Relationship Id="rId1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5.xml"/><Relationship Id="rId8" Type="http://schemas.openxmlformats.org/officeDocument/2006/relationships/slideLayout" Target="../slideLayouts/slideLayout7.xml"/><Relationship Id="rId7" Type="http://schemas.openxmlformats.org/officeDocument/2006/relationships/audio" Target="../media/audio12.wav"/><Relationship Id="rId6" Type="http://schemas.openxmlformats.org/officeDocument/2006/relationships/audio" Target="../media/audio5.wav"/><Relationship Id="rId5" Type="http://schemas.openxmlformats.org/officeDocument/2006/relationships/tags" Target="../tags/tag15.xml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14.wav"/><Relationship Id="rId5" Type="http://schemas.openxmlformats.org/officeDocument/2006/relationships/audio" Target="../media/audio13.wav"/><Relationship Id="rId4" Type="http://schemas.openxmlformats.org/officeDocument/2006/relationships/tags" Target="../tags/tag16.xml"/><Relationship Id="rId3" Type="http://schemas.openxmlformats.org/officeDocument/2006/relationships/image" Target="../media/image9.jpeg"/><Relationship Id="rId2" Type="http://schemas.openxmlformats.org/officeDocument/2006/relationships/image" Target="../media/image19.jpeg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7.xml"/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14.wav"/><Relationship Id="rId6" Type="http://schemas.openxmlformats.org/officeDocument/2006/relationships/audio" Target="../media/audio12.wav"/><Relationship Id="rId5" Type="http://schemas.openxmlformats.org/officeDocument/2006/relationships/audio" Target="../media/audio5.wav"/><Relationship Id="rId4" Type="http://schemas.openxmlformats.org/officeDocument/2006/relationships/audio" Target="../media/audio16.wav"/><Relationship Id="rId3" Type="http://schemas.openxmlformats.org/officeDocument/2006/relationships/tags" Target="../tags/tag17.xml"/><Relationship Id="rId2" Type="http://schemas.openxmlformats.org/officeDocument/2006/relationships/image" Target="../media/image9.jpeg"/><Relationship Id="rId1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audio" Target="../media/audio13.wav"/><Relationship Id="rId8" Type="http://schemas.openxmlformats.org/officeDocument/2006/relationships/tags" Target="../tags/tag18.xml"/><Relationship Id="rId7" Type="http://schemas.openxmlformats.org/officeDocument/2006/relationships/image" Target="../media/image25.jpeg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microsoft.com/office/2007/relationships/hdphoto" Target="../media/image21.wdp"/><Relationship Id="rId2" Type="http://schemas.openxmlformats.org/officeDocument/2006/relationships/image" Target="../media/image20.png"/><Relationship Id="rId13" Type="http://schemas.openxmlformats.org/officeDocument/2006/relationships/notesSlide" Target="../notesSlides/notesSlide18.xml"/><Relationship Id="rId12" Type="http://schemas.openxmlformats.org/officeDocument/2006/relationships/slideLayout" Target="../slideLayouts/slideLayout7.xml"/><Relationship Id="rId11" Type="http://schemas.openxmlformats.org/officeDocument/2006/relationships/audio" Target="../media/audio12.wav"/><Relationship Id="rId10" Type="http://schemas.openxmlformats.org/officeDocument/2006/relationships/audio" Target="../media/audio5.wav"/><Relationship Id="rId1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audio" Target="../media/audio14.wav"/><Relationship Id="rId8" Type="http://schemas.openxmlformats.org/officeDocument/2006/relationships/audio" Target="../media/audio13.wav"/><Relationship Id="rId7" Type="http://schemas.openxmlformats.org/officeDocument/2006/relationships/tags" Target="../tags/tag19.xml"/><Relationship Id="rId6" Type="http://schemas.openxmlformats.org/officeDocument/2006/relationships/image" Target="../media/image9.jpeg"/><Relationship Id="rId5" Type="http://schemas.openxmlformats.org/officeDocument/2006/relationships/image" Target="../media/image25.jpeg"/><Relationship Id="rId4" Type="http://schemas.openxmlformats.org/officeDocument/2006/relationships/image" Target="../media/image22.png"/><Relationship Id="rId3" Type="http://schemas.microsoft.com/office/2007/relationships/hdphoto" Target="../media/image21.wdp"/><Relationship Id="rId2" Type="http://schemas.openxmlformats.org/officeDocument/2006/relationships/image" Target="../media/image20.png"/><Relationship Id="rId11" Type="http://schemas.openxmlformats.org/officeDocument/2006/relationships/notesSlide" Target="../notesSlides/notesSlide19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.xml"/><Relationship Id="rId4" Type="http://schemas.openxmlformats.org/officeDocument/2006/relationships/image" Target="../media/image6.png"/><Relationship Id="rId3" Type="http://schemas.microsoft.com/office/2007/relationships/media" Target="../media/audio1.wav"/><Relationship Id="rId2" Type="http://schemas.openxmlformats.org/officeDocument/2006/relationships/audio" Target="../media/audio1.wav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tags" Target="../tags/tag2.xml"/><Relationship Id="rId4" Type="http://schemas.openxmlformats.org/officeDocument/2006/relationships/image" Target="../media/image6.png"/><Relationship Id="rId3" Type="http://schemas.microsoft.com/office/2007/relationships/media" Target="../media/audio2.wav"/><Relationship Id="rId2" Type="http://schemas.openxmlformats.org/officeDocument/2006/relationships/audio" Target="../media/audio2.wav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tags" Target="../tags/tag3.xml"/><Relationship Id="rId4" Type="http://schemas.openxmlformats.org/officeDocument/2006/relationships/image" Target="../media/image6.png"/><Relationship Id="rId3" Type="http://schemas.microsoft.com/office/2007/relationships/media" Target="../media/audio4.wav"/><Relationship Id="rId2" Type="http://schemas.openxmlformats.org/officeDocument/2006/relationships/audio" Target="../media/audio4.wav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.xml"/><Relationship Id="rId4" Type="http://schemas.openxmlformats.org/officeDocument/2006/relationships/image" Target="../media/image6.png"/><Relationship Id="rId3" Type="http://schemas.microsoft.com/office/2007/relationships/media" Target="../media/audio6.wav"/><Relationship Id="rId2" Type="http://schemas.openxmlformats.org/officeDocument/2006/relationships/audio" Target="../media/audio6.wav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4" Type="http://schemas.openxmlformats.org/officeDocument/2006/relationships/image" Target="../media/image6.png"/><Relationship Id="rId3" Type="http://schemas.microsoft.com/office/2007/relationships/media" Target="../media/audio7.wav"/><Relationship Id="rId2" Type="http://schemas.openxmlformats.org/officeDocument/2006/relationships/audio" Target="../media/audio7.wav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7.xml"/><Relationship Id="rId7" Type="http://schemas.openxmlformats.org/officeDocument/2006/relationships/audio" Target="../media/audio5.wav"/><Relationship Id="rId6" Type="http://schemas.openxmlformats.org/officeDocument/2006/relationships/audio" Target="../media/audio3.wav"/><Relationship Id="rId5" Type="http://schemas.openxmlformats.org/officeDocument/2006/relationships/tags" Target="../tags/tag6.xml"/><Relationship Id="rId4" Type="http://schemas.openxmlformats.org/officeDocument/2006/relationships/image" Target="../media/image6.png"/><Relationship Id="rId3" Type="http://schemas.microsoft.com/office/2007/relationships/media" Target="../media/audio8.wav"/><Relationship Id="rId2" Type="http://schemas.openxmlformats.org/officeDocument/2006/relationships/audio" Target="../media/audio8.wav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7.xml"/><Relationship Id="rId7" Type="http://schemas.openxmlformats.org/officeDocument/2006/relationships/audio" Target="../media/audio11.wav"/><Relationship Id="rId6" Type="http://schemas.openxmlformats.org/officeDocument/2006/relationships/audio" Target="../media/audio10.wav"/><Relationship Id="rId5" Type="http://schemas.openxmlformats.org/officeDocument/2006/relationships/tags" Target="../tags/tag7.xml"/><Relationship Id="rId4" Type="http://schemas.openxmlformats.org/officeDocument/2006/relationships/image" Target="../media/image6.png"/><Relationship Id="rId3" Type="http://schemas.microsoft.com/office/2007/relationships/media" Target="../media/audio9.wav"/><Relationship Id="rId2" Type="http://schemas.openxmlformats.org/officeDocument/2006/relationships/audio" Target="../media/audio9.wav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7843"/>
          <a:stretch>
            <a:fillRect/>
          </a:stretch>
        </p:blipFill>
        <p:spPr>
          <a:xfrm>
            <a:off x="0" y="-26840"/>
            <a:ext cx="9144000" cy="6858000"/>
          </a:xfrm>
          <a:prstGeom prst="rect">
            <a:avLst/>
          </a:prstGeom>
        </p:spPr>
      </p:pic>
      <p:sp>
        <p:nvSpPr>
          <p:cNvPr id="3" name="Google Shape;1556;p66"/>
          <p:cNvSpPr/>
          <p:nvPr/>
        </p:nvSpPr>
        <p:spPr>
          <a:xfrm>
            <a:off x="1788798" y="1775077"/>
            <a:ext cx="5077085" cy="3089136"/>
          </a:xfrm>
          <a:custGeom>
            <a:avLst/>
            <a:gdLst/>
            <a:ahLst/>
            <a:cxnLst/>
            <a:rect l="l" t="t" r="r" b="b"/>
            <a:pathLst>
              <a:path w="192575" h="126504" extrusionOk="0">
                <a:moveTo>
                  <a:pt x="181266" y="12076"/>
                </a:moveTo>
                <a:lnTo>
                  <a:pt x="181266" y="119247"/>
                </a:lnTo>
                <a:lnTo>
                  <a:pt x="9667" y="119247"/>
                </a:lnTo>
                <a:lnTo>
                  <a:pt x="9667" y="12076"/>
                </a:lnTo>
                <a:close/>
                <a:moveTo>
                  <a:pt x="6572" y="1"/>
                </a:moveTo>
                <a:cubicBezTo>
                  <a:pt x="2876" y="1"/>
                  <a:pt x="1" y="2931"/>
                  <a:pt x="1" y="6600"/>
                </a:cubicBezTo>
                <a:lnTo>
                  <a:pt x="1" y="126503"/>
                </a:lnTo>
                <a:lnTo>
                  <a:pt x="192574" y="126503"/>
                </a:lnTo>
                <a:lnTo>
                  <a:pt x="192574" y="6600"/>
                </a:lnTo>
                <a:cubicBezTo>
                  <a:pt x="192574" y="2903"/>
                  <a:pt x="189371" y="1"/>
                  <a:pt x="185674" y="1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41340" y="2427093"/>
            <a:ext cx="4572000" cy="1861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vi-VN" sz="2000" b="1" dirty="0">
                <a:solidFill>
                  <a:schemeClr val="tx2">
                    <a:lumMod val="50000"/>
                  </a:schemeClr>
                </a:solidFill>
                <a:latin typeface="Bahnschrift Condensed" panose="020B0502040204020203" charset="0"/>
                <a:cs typeface="Times New Roman" panose="02020603050405020304" charset="0"/>
              </a:rPr>
              <a:t>Lĩnh vực: Phát triển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ahnschrift Condensed" panose="020B0502040204020203" charset="0"/>
                <a:cs typeface="Times New Roman" panose="02020603050405020304" charset="0"/>
              </a:rPr>
              <a:t>nhận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Condensed" panose="020B0502040204020203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ahnschrift Condensed" panose="020B0502040204020203" charset="0"/>
                <a:cs typeface="Times New Roman" panose="02020603050405020304" charset="0"/>
              </a:rPr>
              <a:t>thức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Bahnschrift Condensed" panose="020B0502040204020203" charset="0"/>
              <a:cs typeface="Times New Roman" panose="02020603050405020304" charset="0"/>
            </a:endParaRPr>
          </a:p>
          <a:p>
            <a:pPr algn="ctr">
              <a:spcBef>
                <a:spcPts val="600"/>
              </a:spcBef>
            </a:pPr>
            <a:r>
              <a:rPr lang="vi-VN" sz="2000" b="1" dirty="0">
                <a:solidFill>
                  <a:schemeClr val="tx2">
                    <a:lumMod val="50000"/>
                  </a:schemeClr>
                </a:solidFill>
                <a:latin typeface="Bahnschrift Condensed" panose="020B0502040204020203" charset="0"/>
                <a:cs typeface="Times New Roman" panose="02020603050405020304" charset="0"/>
              </a:rPr>
              <a:t>Đề tài: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ahnschrift Condensed" panose="020B0502040204020203" charset="0"/>
                <a:cs typeface="Times New Roman" panose="02020603050405020304" charset="0"/>
              </a:rPr>
              <a:t>Nhận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Condensed" panose="020B0502040204020203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ahnschrift Condensed" panose="020B0502040204020203" charset="0"/>
                <a:cs typeface="Times New Roman" panose="02020603050405020304" charset="0"/>
              </a:rPr>
              <a:t>biết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Condensed" panose="020B0502040204020203" charset="0"/>
                <a:cs typeface="Times New Roman" panose="02020603050405020304" charset="0"/>
              </a:rPr>
              <a:t>,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ahnschrift Condensed" panose="020B0502040204020203" charset="0"/>
                <a:cs typeface="Times New Roman" panose="02020603050405020304" charset="0"/>
              </a:rPr>
              <a:t>phân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Condensed" panose="020B0502040204020203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ahnschrift Condensed" panose="020B0502040204020203" charset="0"/>
                <a:cs typeface="Times New Roman" panose="02020603050405020304" charset="0"/>
              </a:rPr>
              <a:t>biệt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Condensed" panose="020B0502040204020203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ahnschrift Condensed" panose="020B0502040204020203" charset="0"/>
                <a:cs typeface="Times New Roman" panose="02020603050405020304" charset="0"/>
              </a:rPr>
              <a:t>hình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Condensed" panose="020B0502040204020203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ahnschrift Condensed" panose="020B0502040204020203" charset="0"/>
                <a:cs typeface="Times New Roman" panose="02020603050405020304" charset="0"/>
              </a:rPr>
              <a:t>tròn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Condensed" panose="020B0502040204020203" charset="0"/>
                <a:cs typeface="Times New Roman" panose="02020603050405020304" charset="0"/>
              </a:rPr>
              <a:t>,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ahnschrift Condensed" panose="020B0502040204020203" charset="0"/>
                <a:cs typeface="Times New Roman" panose="02020603050405020304" charset="0"/>
              </a:rPr>
              <a:t>hình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Condensed" panose="020B0502040204020203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ahnschrift Condensed" panose="020B0502040204020203" charset="0"/>
                <a:cs typeface="Times New Roman" panose="02020603050405020304" charset="0"/>
              </a:rPr>
              <a:t>vuông</a:t>
            </a:r>
            <a:endParaRPr lang="en-US" sz="2000" b="1">
              <a:solidFill>
                <a:schemeClr val="tx2">
                  <a:lumMod val="50000"/>
                </a:schemeClr>
              </a:solidFill>
              <a:latin typeface="Bahnschrift Condensed" panose="020B0502040204020203" charset="0"/>
              <a:cs typeface="Times New Roman" panose="02020603050405020304" charset="0"/>
            </a:endParaRPr>
          </a:p>
          <a:p>
            <a:pPr algn="ctr">
              <a:spcBef>
                <a:spcPts val="600"/>
              </a:spcBef>
            </a:pPr>
            <a:r>
              <a:rPr lang="vi-VN" sz="2000" b="1">
                <a:solidFill>
                  <a:schemeClr val="tx2">
                    <a:lumMod val="50000"/>
                  </a:schemeClr>
                </a:solidFill>
                <a:latin typeface="Bahnschrift Condensed" panose="020B0502040204020203" charset="0"/>
                <a:cs typeface="Times New Roman" panose="02020603050405020304" charset="0"/>
              </a:rPr>
              <a:t>Lứa </a:t>
            </a:r>
            <a:r>
              <a:rPr lang="vi-VN" sz="2000" b="1" dirty="0">
                <a:solidFill>
                  <a:schemeClr val="tx2">
                    <a:lumMod val="50000"/>
                  </a:schemeClr>
                </a:solidFill>
                <a:latin typeface="Bahnschrift Condensed" panose="020B0502040204020203" charset="0"/>
                <a:cs typeface="Times New Roman" panose="02020603050405020304" charset="0"/>
              </a:rPr>
              <a:t>tuổi: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Condensed" panose="020B0502040204020203" charset="0"/>
                <a:cs typeface="Times New Roman" panose="02020603050405020304" charset="0"/>
              </a:rPr>
              <a:t>3 – 4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ahnschrift Condensed" panose="020B0502040204020203" charset="0"/>
                <a:cs typeface="Times New Roman" panose="02020603050405020304" charset="0"/>
              </a:rPr>
              <a:t>tuổi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Bahnschrift Condensed" panose="020B0502040204020203" charset="0"/>
              <a:cs typeface="Times New Roman" panose="02020603050405020304" charset="0"/>
            </a:endParaRPr>
          </a:p>
          <a:p>
            <a:pPr algn="ctr">
              <a:spcBef>
                <a:spcPts val="600"/>
              </a:spcBef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Condensed" panose="020B0502040204020203" charset="0"/>
                <a:cs typeface="Times New Roman" panose="02020603050405020304" charset="0"/>
              </a:rPr>
              <a:t>GVTH: Đoàn Thị Thành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>
            <a:fillRect/>
          </a:stretch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/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/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/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/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578591" y="1921132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HĐ2: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Ôn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luyện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củng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cố</a:t>
            </a:r>
            <a:endParaRPr lang="en-US" sz="2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/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/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/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/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/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00"/>
                            </p:stCondLst>
                            <p:childTnLst>
                              <p:par>
                                <p:cTn id="10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14400" y="1981200"/>
            <a:ext cx="6563227" cy="19851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CHÀO MỪNG CÁC BÉ ĐẾN VỚI</a:t>
            </a:r>
            <a:endParaRPr lang="en-US" sz="25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50000"/>
              </a:lnSpc>
            </a:pP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CHƯƠNG TRÌNH </a:t>
            </a:r>
            <a:endParaRPr lang="en-US" sz="25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“THỬ TÀI BÉ YÊU”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[Olympia 16] Nhạc hiệu mở đầ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03019" y="5978214"/>
            <a:ext cx="457200" cy="6096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99"/>
                            </p:stCondLst>
                            <p:childTnLst>
                              <p:par>
                                <p:cTn id="11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99"/>
                            </p:stCondLst>
                            <p:childTnLst>
                              <p:par>
                                <p:cTn id="17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4)">
                                      <p:cBhvr>
                                        <p:cTn id="2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542925" y="1619250"/>
            <a:ext cx="2400300" cy="2495550"/>
          </a:xfrm>
          <a:prstGeom prst="hexag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2943225" y="3733800"/>
            <a:ext cx="2743200" cy="2438400"/>
          </a:xfrm>
          <a:prstGeom prst="trapezoi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86450" y="1190625"/>
            <a:ext cx="2743200" cy="3352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750" y="457200"/>
            <a:ext cx="6505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1: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xanh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Explosion 1 11"/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anose="02020603050405020304" charset="0"/>
              </a:rPr>
              <a:t>5</a:t>
            </a:r>
            <a:endParaRPr lang="vi-VN" sz="6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Explosion 1 12"/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/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/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/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/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anose="02020603050405020304" charset="0"/>
                <a:cs typeface="Times New Roman" panose="02020603050405020304" charset="0"/>
              </a:rPr>
              <a:t>Hết</a:t>
            </a:r>
            <a:r>
              <a:rPr lang="en-US" sz="16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b="1" dirty="0" err="1">
                <a:latin typeface="Times New Roman" panose="02020603050405020304" charset="0"/>
                <a:cs typeface="Times New Roman" panose="02020603050405020304" charset="0"/>
              </a:rPr>
              <a:t>giờ</a:t>
            </a:r>
            <a:endParaRPr lang="vi-VN" sz="16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p:transition>
    <p:wedge/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428875" y="1143000"/>
            <a:ext cx="4286250" cy="5257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2667000" y="578275"/>
            <a:ext cx="2933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</a:rPr>
              <a:t>HÌNH TRÒN</a:t>
            </a:r>
            <a:endParaRPr lang="en-US" sz="2800" b="1" dirty="0">
              <a:solidFill>
                <a:srgbClr val="002060"/>
              </a:solidFill>
              <a:latin typeface="Times New Roman" panose="0202060305040502030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5105401"/>
            <a:ext cx="1030127" cy="1154601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a5d68b0_69ad8331_anhve62463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8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29100" y="2468709"/>
            <a:ext cx="434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2: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khép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kín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anose="02020603050405020304" charset="0"/>
              </a:rPr>
              <a:t>5</a:t>
            </a:r>
            <a:endParaRPr lang="vi-VN" sz="6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</a:rPr>
              <a:t>4</a:t>
            </a:r>
            <a:endParaRPr lang="vi-VN" sz="6000" b="1" dirty="0"/>
          </a:p>
        </p:txBody>
      </p:sp>
      <p:sp>
        <p:nvSpPr>
          <p:cNvPr id="8" name="Explosion 1 7"/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</a:rPr>
              <a:t>3</a:t>
            </a:r>
            <a:endParaRPr lang="vi-VN" sz="6000" b="1" dirty="0"/>
          </a:p>
        </p:txBody>
      </p:sp>
      <p:sp>
        <p:nvSpPr>
          <p:cNvPr id="9" name="Explosion 1 8"/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</a:rPr>
              <a:t>2</a:t>
            </a:r>
            <a:endParaRPr lang="vi-VN" sz="6000" b="1" dirty="0"/>
          </a:p>
        </p:txBody>
      </p:sp>
      <p:sp>
        <p:nvSpPr>
          <p:cNvPr id="10" name="Explosion 1 9"/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</a:rPr>
              <a:t>1</a:t>
            </a:r>
            <a:endParaRPr lang="vi-VN" sz="6000" b="1" dirty="0"/>
          </a:p>
        </p:txBody>
      </p:sp>
      <p:sp>
        <p:nvSpPr>
          <p:cNvPr id="11" name="Explosion 1 10"/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anose="02020603050405020304" charset="0"/>
                <a:cs typeface="Times New Roman" panose="02020603050405020304" charset="0"/>
              </a:rPr>
              <a:t>Hết</a:t>
            </a:r>
            <a:r>
              <a:rPr lang="en-US" sz="16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b="1" dirty="0" err="1">
                <a:latin typeface="Times New Roman" panose="02020603050405020304" charset="0"/>
                <a:cs typeface="Times New Roman" panose="02020603050405020304" charset="0"/>
              </a:rPr>
              <a:t>giờ</a:t>
            </a:r>
            <a:endParaRPr lang="vi-VN" sz="16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p:transition>
    <p:dissolve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057400" y="914400"/>
            <a:ext cx="4514850" cy="55626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2438400" y="371154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</a:rPr>
              <a:t>HÌNH TRÒN</a:t>
            </a:r>
            <a:endParaRPr lang="en-US" sz="2800" b="1" dirty="0">
              <a:solidFill>
                <a:srgbClr val="002060"/>
              </a:solidFill>
              <a:latin typeface="Times New Roman" panose="02020603050405020304" charset="0"/>
            </a:endParaRPr>
          </a:p>
        </p:txBody>
      </p:sp>
      <p:sp>
        <p:nvSpPr>
          <p:cNvPr id="5" name="Smiley Face 4"/>
          <p:cNvSpPr/>
          <p:nvPr/>
        </p:nvSpPr>
        <p:spPr>
          <a:xfrm>
            <a:off x="7486651" y="7086600"/>
            <a:ext cx="267890" cy="4572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đúng roi. bạn thật là giỏi [Medium quality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15150" y="7010400"/>
            <a:ext cx="457200" cy="609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57400" y="914400"/>
            <a:ext cx="4514850" cy="5562600"/>
          </a:xfrm>
          <a:prstGeom prst="ellipse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604" y="4844970"/>
            <a:ext cx="1030127" cy="1154601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ransition>
    <p:wedge/>
    <p:sndAc>
      <p:stSnd>
        <p:snd r:embed="rId7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7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3465678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56" y="2552700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1524001"/>
            <a:ext cx="1735136" cy="2180573"/>
          </a:xfrm>
          <a:prstGeom prst="rect">
            <a:avLst/>
          </a:prstGeom>
        </p:spPr>
      </p:pic>
      <p:pic>
        <p:nvPicPr>
          <p:cNvPr id="1028" name="Picture 4" descr="HÃ¬nh áº£nh cÃ³ liÃ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333" l="1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914401"/>
            <a:ext cx="2686050" cy="278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Ã¬nh áº£nh cÃ³ liÃªn qua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4" y="3835256"/>
            <a:ext cx="2075655" cy="280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Explosion 1 11"/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anose="02020603050405020304" charset="0"/>
              </a:rPr>
              <a:t>5</a:t>
            </a:r>
            <a:endParaRPr lang="vi-VN" sz="6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Explosion 1 12"/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/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/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/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/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anose="02020603050405020304" charset="0"/>
                <a:cs typeface="Times New Roman" panose="02020603050405020304" charset="0"/>
              </a:rPr>
              <a:t>Hết</a:t>
            </a:r>
            <a:r>
              <a:rPr lang="en-US" sz="16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b="1" dirty="0" err="1">
                <a:latin typeface="Times New Roman" panose="02020603050405020304" charset="0"/>
                <a:cs typeface="Times New Roman" panose="02020603050405020304" charset="0"/>
              </a:rPr>
              <a:t>giờ</a:t>
            </a:r>
            <a:endParaRPr lang="vi-VN" sz="16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8"/>
    </p:custDataLst>
  </p:cSld>
  <p:clrMapOvr>
    <a:masterClrMapping/>
  </p:clrMapOvr>
  <p:transition>
    <p:wheel spokes="1"/>
    <p:sndAc>
      <p:stSnd>
        <p:snd r:embed="rId9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885136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101832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66" y="2338714"/>
            <a:ext cx="1735136" cy="2180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5061115"/>
            <a:ext cx="1030127" cy="1154601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ransition>
    <p:wheel spokes="1"/>
    <p:sndAc>
      <p:stSnd>
        <p:snd r:embed="rId7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0" descr="Káº¿t quáº£ hÃ¬nh áº£nh cho ÄÃ¡m mÃ¢y hoáº¡t hÃ¬nh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16" y="512830"/>
            <a:ext cx="1963627" cy="252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494094" y="2902036"/>
            <a:ext cx="1885949" cy="1365164"/>
          </a:xfrm>
          <a:prstGeom prst="trapezoid">
            <a:avLst/>
          </a:prstGeom>
          <a:solidFill>
            <a:srgbClr val="FFC000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14" descr="Káº¿t quáº£ hÃ¬nh áº£nh cho ong mat troi de thuo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6F0"/>
              </a:clrFrom>
              <a:clrTo>
                <a:srgbClr val="F5F6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261" y="1058181"/>
            <a:ext cx="2096604" cy="24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3467150" y="3632200"/>
            <a:ext cx="1884715" cy="1460670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079524"/>
            <a:ext cx="1217318" cy="1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590359" y="4267201"/>
            <a:ext cx="1828800" cy="1975883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455" y="228601"/>
            <a:ext cx="84267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4: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mây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mặt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trời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giọt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mang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chúng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ta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thật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dễ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thương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Đố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bé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biết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giọt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mang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chúng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ta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Explosion 1 11"/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anose="02020603050405020304" charset="0"/>
              </a:rPr>
              <a:t>5</a:t>
            </a:r>
            <a:endParaRPr lang="vi-VN" sz="6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Explosion 1 12"/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/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/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/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/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anose="02020603050405020304" charset="0"/>
                <a:cs typeface="Times New Roman" panose="02020603050405020304" charset="0"/>
              </a:rPr>
              <a:t>Hết</a:t>
            </a:r>
            <a:r>
              <a:rPr lang="en-US" sz="16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b="1" dirty="0" err="1">
                <a:latin typeface="Times New Roman" panose="02020603050405020304" charset="0"/>
                <a:cs typeface="Times New Roman" panose="02020603050405020304" charset="0"/>
              </a:rPr>
              <a:t>giờ</a:t>
            </a:r>
            <a:endParaRPr lang="vi-VN" sz="16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149" y="918243"/>
            <a:ext cx="1612959" cy="207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1981200" y="396707"/>
            <a:ext cx="41997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</a:rPr>
              <a:t>HÌNH VUÔNG</a:t>
            </a:r>
            <a:endParaRPr lang="en-US" sz="2800" b="1" dirty="0">
              <a:solidFill>
                <a:srgbClr val="002060"/>
              </a:solidFill>
              <a:latin typeface="Times New Roman" panose="0202060305040502030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57501" y="2857500"/>
            <a:ext cx="3146258" cy="3429000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787" y="4852972"/>
            <a:ext cx="1030127" cy="1154601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>
    <p:wedge/>
    <p:sndAc>
      <p:stSnd>
        <p:snd r:embed="rId5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>
            <a:fillRect/>
          </a:stretch>
        </p:blipFill>
        <p:spPr>
          <a:xfrm>
            <a:off x="12032" y="-98585"/>
            <a:ext cx="9144000" cy="6858001"/>
          </a:xfrm>
          <a:prstGeom prst="rect">
            <a:avLst/>
          </a:prstGeom>
        </p:spPr>
      </p:pic>
      <p:sp>
        <p:nvSpPr>
          <p:cNvPr id="11" name="Parallelogram 10"/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/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/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6"/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602654" y="1914313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HĐ1: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“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tròn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vuông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”</a:t>
            </a:r>
            <a:endParaRPr lang="en-US" sz="2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646941" y="3428999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725097" y="541020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876800" y="4648200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/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/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/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/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/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>
            <a:fillRect/>
          </a:stretch>
        </p:blipFill>
        <p:spPr>
          <a:xfrm>
            <a:off x="0" y="-32084"/>
            <a:ext cx="9144000" cy="6858000"/>
          </a:xfrm>
          <a:prstGeom prst="rect">
            <a:avLst/>
          </a:prstGeom>
        </p:spPr>
      </p:pic>
      <p:sp>
        <p:nvSpPr>
          <p:cNvPr id="241678" name="Rectangle 14"/>
          <p:cNvSpPr>
            <a:spLocks noChangeArrowheads="1"/>
          </p:cNvSpPr>
          <p:nvPr/>
        </p:nvSpPr>
        <p:spPr bwMode="auto">
          <a:xfrm>
            <a:off x="2914650" y="2057400"/>
            <a:ext cx="2914650" cy="3505200"/>
          </a:xfrm>
          <a:prstGeom prst="rect">
            <a:avLst/>
          </a:prstGeom>
          <a:solidFill>
            <a:srgbClr val="E3F038"/>
          </a:solidFill>
          <a:ln w="76200">
            <a:noFill/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1679" name="Line 15"/>
          <p:cNvSpPr>
            <a:spLocks noChangeShapeType="1"/>
          </p:cNvSpPr>
          <p:nvPr/>
        </p:nvSpPr>
        <p:spPr bwMode="auto">
          <a:xfrm>
            <a:off x="2914650" y="20574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0" name="Line 16"/>
          <p:cNvSpPr>
            <a:spLocks noChangeShapeType="1"/>
          </p:cNvSpPr>
          <p:nvPr/>
        </p:nvSpPr>
        <p:spPr bwMode="auto">
          <a:xfrm>
            <a:off x="582930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1" name="Line 17"/>
          <p:cNvSpPr>
            <a:spLocks noChangeShapeType="1"/>
          </p:cNvSpPr>
          <p:nvPr/>
        </p:nvSpPr>
        <p:spPr bwMode="auto">
          <a:xfrm flipV="1">
            <a:off x="2914650" y="55626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2" name="Line 18"/>
          <p:cNvSpPr>
            <a:spLocks noChangeShapeType="1"/>
          </p:cNvSpPr>
          <p:nvPr/>
        </p:nvSpPr>
        <p:spPr bwMode="auto">
          <a:xfrm>
            <a:off x="291465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28787" y="533400"/>
            <a:ext cx="5986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5: Theo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? </a:t>
            </a:r>
            <a:endParaRPr lang="en-US" sz="28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Explosion 1 12"/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anose="02020603050405020304" charset="0"/>
              </a:rPr>
              <a:t>5</a:t>
            </a:r>
            <a:endParaRPr lang="vi-VN" sz="6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Explosion 1 13"/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</a:rPr>
              <a:t>4</a:t>
            </a:r>
            <a:endParaRPr lang="vi-VN" sz="6000" b="1" dirty="0"/>
          </a:p>
        </p:txBody>
      </p:sp>
      <p:sp>
        <p:nvSpPr>
          <p:cNvPr id="15" name="Explosion 1 14"/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</a:rPr>
              <a:t>3</a:t>
            </a:r>
            <a:endParaRPr lang="vi-VN" sz="6000" b="1" dirty="0"/>
          </a:p>
        </p:txBody>
      </p:sp>
      <p:sp>
        <p:nvSpPr>
          <p:cNvPr id="16" name="Explosion 1 15"/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</a:rPr>
              <a:t>2</a:t>
            </a:r>
            <a:endParaRPr lang="vi-VN" sz="6000" b="1" dirty="0"/>
          </a:p>
        </p:txBody>
      </p:sp>
      <p:sp>
        <p:nvSpPr>
          <p:cNvPr id="17" name="Explosion 1 16"/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</a:rPr>
              <a:t>1</a:t>
            </a:r>
            <a:endParaRPr lang="vi-VN" sz="6000" b="1" dirty="0"/>
          </a:p>
        </p:txBody>
      </p:sp>
      <p:sp>
        <p:nvSpPr>
          <p:cNvPr id="18" name="Explosion 1 17"/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anose="02020603050405020304" charset="0"/>
                <a:cs typeface="Times New Roman" panose="02020603050405020304" charset="0"/>
              </a:rPr>
              <a:t>Hết</a:t>
            </a:r>
            <a:r>
              <a:rPr lang="en-US" sz="16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b="1" dirty="0" err="1">
                <a:latin typeface="Times New Roman" panose="02020603050405020304" charset="0"/>
                <a:cs typeface="Times New Roman" panose="02020603050405020304" charset="0"/>
              </a:rPr>
              <a:t>giờ</a:t>
            </a:r>
            <a:endParaRPr lang="vi-VN" sz="16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4985300"/>
            <a:ext cx="1030127" cy="1154601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C 0.03004 -0.03797 0.075 -0.06204 0.125 -0.06204 C 0.175 -0.06204 0.21997 -0.03797 0.25 3.7037E-6 C 0.21997 0.03796 0.175 0.06203 0.125 0.06203 C 0.075 0.06203 0.03004 0.03796 -3.61111E-6 3.7037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41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1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8" grpId="0" animBg="1"/>
      <p:bldP spid="241679" grpId="0" animBg="1"/>
      <p:bldP spid="241680" grpId="0" animBg="1"/>
      <p:bldP spid="241681" grpId="0" animBg="1"/>
      <p:bldP spid="24168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14" y="1102926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781927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áº¿t quáº£ hÃ¬nh áº£nh cho Äá» CHÆ I HÃNH TAM GIÃC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01" y="3897654"/>
            <a:ext cx="2228850" cy="259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áº¿t quáº£ hÃ¬nh áº£nh cho Äá» CHÆ I HÃNH Lá»¤C GIÃC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810" y="1828800"/>
            <a:ext cx="2239660" cy="32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>
            <a:fillRect/>
          </a:stretch>
        </p:blipFill>
        <p:spPr bwMode="auto">
          <a:xfrm>
            <a:off x="5931568" y="1102927"/>
            <a:ext cx="2631101" cy="288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6: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352642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anose="02020603050405020304" charset="0"/>
              </a:rPr>
              <a:t>5</a:t>
            </a:r>
            <a:endParaRPr lang="vi-VN" sz="6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353982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</a:rPr>
              <a:t>4</a:t>
            </a:r>
            <a:endParaRPr lang="vi-VN" sz="6000" b="1" dirty="0"/>
          </a:p>
        </p:txBody>
      </p:sp>
      <p:sp>
        <p:nvSpPr>
          <p:cNvPr id="11" name="Explosion 1 10"/>
          <p:cNvSpPr/>
          <p:nvPr/>
        </p:nvSpPr>
        <p:spPr>
          <a:xfrm>
            <a:off x="353982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</a:rPr>
              <a:t>3</a:t>
            </a:r>
            <a:endParaRPr lang="vi-VN" sz="6000" b="1" dirty="0"/>
          </a:p>
        </p:txBody>
      </p:sp>
      <p:sp>
        <p:nvSpPr>
          <p:cNvPr id="12" name="Explosion 1 11"/>
          <p:cNvSpPr/>
          <p:nvPr/>
        </p:nvSpPr>
        <p:spPr>
          <a:xfrm>
            <a:off x="364002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</a:rPr>
              <a:t>2</a:t>
            </a:r>
            <a:endParaRPr lang="vi-VN" sz="6000" b="1" dirty="0"/>
          </a:p>
        </p:txBody>
      </p:sp>
      <p:sp>
        <p:nvSpPr>
          <p:cNvPr id="13" name="Explosion 1 12"/>
          <p:cNvSpPr/>
          <p:nvPr/>
        </p:nvSpPr>
        <p:spPr>
          <a:xfrm>
            <a:off x="364002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</a:rPr>
              <a:t>1</a:t>
            </a:r>
            <a:endParaRPr lang="vi-VN" sz="6000" b="1" dirty="0"/>
          </a:p>
        </p:txBody>
      </p:sp>
      <p:sp>
        <p:nvSpPr>
          <p:cNvPr id="14" name="Explosion 1 13"/>
          <p:cNvSpPr/>
          <p:nvPr/>
        </p:nvSpPr>
        <p:spPr>
          <a:xfrm>
            <a:off x="342900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anose="02020603050405020304" charset="0"/>
                <a:cs typeface="Times New Roman" panose="02020603050405020304" charset="0"/>
              </a:rPr>
              <a:t>Hết</a:t>
            </a:r>
            <a:r>
              <a:rPr lang="en-US" sz="16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b="1" dirty="0" err="1">
                <a:latin typeface="Times New Roman" panose="02020603050405020304" charset="0"/>
                <a:cs typeface="Times New Roman" panose="02020603050405020304" charset="0"/>
              </a:rPr>
              <a:t>giờ</a:t>
            </a:r>
            <a:endParaRPr lang="vi-VN" sz="16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8"/>
    </p:custDataLst>
  </p:cSld>
  <p:clrMapOvr>
    <a:masterClrMapping/>
  </p:clrMapOvr>
  <p:transition>
    <p:blinds dir="vert"/>
    <p:sndAc>
      <p:stSnd>
        <p:snd r:embed="rId9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43" y="1752600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1971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>
            <a:fillRect/>
          </a:stretch>
        </p:blipFill>
        <p:spPr bwMode="auto">
          <a:xfrm>
            <a:off x="6122233" y="2025112"/>
            <a:ext cx="2353208" cy="258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6: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1" y="5113339"/>
            <a:ext cx="1030127" cy="1154601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ransition>
    <p:blinds dir="vert"/>
    <p:sndAc>
      <p:stSnd>
        <p:snd r:embed="rId8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/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/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/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/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Xin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chào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hẹn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gặp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lại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con !</a:t>
            </a:r>
            <a:endParaRPr lang="en-US" sz="20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49958" y="342709"/>
            <a:ext cx="4876800" cy="1120236"/>
          </a:xfrm>
          <a:prstGeom prst="rect">
            <a:avLst/>
          </a:prstGeom>
          <a:solidFill>
            <a:srgbClr val="FF0000">
              <a:alpha val="69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BÀI HỌC HÔM NAY </a:t>
            </a:r>
            <a:endParaRPr lang="en-US" sz="24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ĐẾN ĐÂY LÀ KẾT THÚC</a:t>
            </a:r>
            <a:endParaRPr lang="en-US" sz="24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5" grpId="0" animBg="1"/>
      <p:bldP spid="38" grpId="0" animBg="1"/>
      <p:bldP spid="3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1621892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13828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85900" y="5847347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57801" y="5641884"/>
            <a:ext cx="2796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 advTm="160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9" grpId="0" animBg="1"/>
      <p:bldP spid="20" grpId="0" animBg="1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144253" y="2041359"/>
            <a:ext cx="2858828" cy="3702863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3163303" y="2080878"/>
            <a:ext cx="2817395" cy="3650644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057400" y="646768"/>
            <a:ext cx="464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Nhận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biết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tròn</a:t>
            </a:r>
            <a:endParaRPr lang="en-US" sz="36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59604" y="5867400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5000" y="1569104"/>
            <a:ext cx="32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đấy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!</a:t>
            </a:r>
            <a:endParaRPr lang="en-US" sz="2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2900" y="2474894"/>
            <a:ext cx="2628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kín</a:t>
            </a:r>
            <a:endParaRPr lang="en-US" sz="2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 advTm="186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75 3.87283E-6 L 0.025 -0.0027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13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2775376" y="2100361"/>
            <a:ext cx="2857500" cy="3463636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2775376" y="2062259"/>
            <a:ext cx="2857500" cy="3810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5625948" y="2100364"/>
            <a:ext cx="1" cy="34993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2796887" y="5563995"/>
            <a:ext cx="2835989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2775375" y="2062260"/>
            <a:ext cx="21512" cy="353742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905001" y="646768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Nhận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biết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vuông</a:t>
            </a:r>
            <a:endParaRPr lang="en-US" sz="36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Up Arrow 2"/>
          <p:cNvSpPr/>
          <p:nvPr/>
        </p:nvSpPr>
        <p:spPr>
          <a:xfrm rot="6630543">
            <a:off x="2174661" y="1605262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5674596" y="1598004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5720163" y="5438919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2160910" y="5438893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75376" y="5867400"/>
            <a:ext cx="28505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52659" y="3429001"/>
            <a:ext cx="27341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!</a:t>
            </a:r>
            <a:endParaRPr lang="en-US" sz="2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8891" y="2998114"/>
            <a:ext cx="17596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góc</a:t>
            </a:r>
            <a:endParaRPr lang="en-US" sz="2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 advTm="315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0" y="1524000"/>
            <a:ext cx="6692467" cy="13075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SO SÁNH </a:t>
            </a:r>
            <a:endParaRPr 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HÌNH TRÒN VÀ HÌNH VUÔNG</a:t>
            </a:r>
            <a:endParaRPr 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50" y="3018896"/>
            <a:ext cx="8572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endParaRPr lang="en-US" sz="28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giống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khác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59"/>
    </mc:Choice>
    <mc:Fallback>
      <p:transition spd="slow" advTm="10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981201" y="323602"/>
            <a:ext cx="42727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giống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1621892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13828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76400" y="867613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29200" y="883041"/>
            <a:ext cx="25843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0100" y="5690010"/>
            <a:ext cx="7658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hay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phẳng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!</a:t>
            </a:r>
            <a:endParaRPr lang="en-US" sz="2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 advTm="12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735556" y="2719887"/>
            <a:ext cx="1971675" cy="255378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1754606" y="2743201"/>
            <a:ext cx="1943100" cy="2517775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4554956" y="2919959"/>
            <a:ext cx="1885950" cy="2286000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4554956" y="2919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6440906" y="2881859"/>
            <a:ext cx="0" cy="2362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4554956" y="5205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4554956" y="2881858"/>
            <a:ext cx="0" cy="236220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Up Arrow 2"/>
          <p:cNvSpPr/>
          <p:nvPr/>
        </p:nvSpPr>
        <p:spPr>
          <a:xfrm rot="6630543">
            <a:off x="3951988" y="2478729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6483987" y="2391880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6508266" y="5047295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3962244" y="5072770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khác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0100" y="5690011"/>
            <a:ext cx="76581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endParaRPr lang="en-US" sz="2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 advTm="271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16875 4.44444E-6 L 0.08125 4.4444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80255" y="1653976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800600" y="13447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14300" y="490210"/>
            <a:ext cx="937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quan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sát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thật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tinh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xem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mất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to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!</a:t>
            </a:r>
            <a:endParaRPr lang="en-US" sz="28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 advTm="30495">
    <p:wipe dir="d"/>
    <p:sndAc>
      <p:stSnd>
        <p:snd r:embed="rId6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tags/tag1.xml><?xml version="1.0" encoding="utf-8"?>
<p:tagLst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6.5|4.3"/>
</p:tagLst>
</file>

<file path=ppt/tags/tag10.xml><?xml version="1.0" encoding="utf-8"?>
<p:tagLst xmlns:p="http://schemas.openxmlformats.org/presentationml/2006/main">
  <p:tag name="GENSWF_ADVANCE_TIME" val="5"/>
  <p:tag name="ISPRING_CUSTOM_TIMING_USED" val="1"/>
  <p:tag name="ISPRING_SLIDE_ID_2" val="{22FB9C88-B4B5-4D3D-9171-F3F1F8A5B1AC}"/>
</p:tagLst>
</file>

<file path=ppt/tags/tag11.xml><?xml version="1.0" encoding="utf-8"?>
<p:tagLst xmlns:p="http://schemas.openxmlformats.org/presentationml/2006/main">
  <p:tag name="ISPRING_CUSTOM_TIMING_USED" val="1"/>
  <p:tag name="GENSWF_ADVANCE_TIME" val="8.17"/>
  <p:tag name="ISPRING_SLIDE_ID_2" val="{1E370879-AC60-4AD2-BBD3-254B4B643AED}"/>
</p:tagLst>
</file>

<file path=ppt/tags/tag12.xml><?xml version="1.0" encoding="utf-8"?>
<p:tagLst xmlns:p="http://schemas.openxmlformats.org/presentationml/2006/main">
  <p:tag name="GENSWF_ADVANCE_TIME" val="5"/>
  <p:tag name="ISPRING_CUSTOM_TIMING_USED" val="1"/>
  <p:tag name="ISPRING_SLIDE_ID_2" val="{FA74084E-09EF-4822-BF8D-7672AEAC3C61}"/>
</p:tagLst>
</file>

<file path=ppt/tags/tag13.xml><?xml version="1.0" encoding="utf-8"?>
<p:tagLst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4.xml><?xml version="1.0" encoding="utf-8"?>
<p:tagLst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5.xml><?xml version="1.0" encoding="utf-8"?>
<p:tagLst xmlns:p="http://schemas.openxmlformats.org/presentationml/2006/main">
  <p:tag name="GENSWF_ADVANCE_TIME" val="12.991"/>
  <p:tag name="TIMING" val="|0.001|11.99|0.5"/>
  <p:tag name="ISPRING_CUSTOM_TIMING_USED" val="1"/>
  <p:tag name="ISPRING_SLIDE_ID_2" val="{6C3C60B7-289A-404C-8D9F-6DF915C621D3}"/>
</p:tagLst>
</file>

<file path=ppt/tags/tag16.xml><?xml version="1.0" encoding="utf-8"?>
<p:tagLst xmlns:p="http://schemas.openxmlformats.org/presentationml/2006/main">
  <p:tag name="GENSWF_ADVANCE_TIME" val="5"/>
  <p:tag name="ISPRING_CUSTOM_TIMING_USED" val="1"/>
  <p:tag name="ISPRING_SLIDE_ID_2" val="{55BD61AB-EC6D-4893-A57D-E4B68FA294A3}"/>
</p:tagLst>
</file>

<file path=ppt/tags/tag17.xml><?xml version="1.0" encoding="utf-8"?>
<p:tagLst xmlns:p="http://schemas.openxmlformats.org/presentationml/2006/main">
  <p:tag name="GENSWF_ADVANCE_TIME" val="6.001"/>
  <p:tag name="TIMING" val="|0.001|1|1|1|1"/>
  <p:tag name="ISPRING_CUSTOM_TIMING_USED" val="1"/>
  <p:tag name="ISPRING_SLIDE_ID_2" val="{69550BC5-5C6E-4DC0-AFA0-2C50A0387146}"/>
</p:tagLst>
</file>

<file path=ppt/tags/tag18.xml><?xml version="1.0" encoding="utf-8"?>
<p:tagLst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19.xml><?xml version="1.0" encoding="utf-8"?>
<p:tagLst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2.xml><?xml version="1.0" encoding="utf-8"?>
<p:tagLst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7.3|5.1"/>
</p:tagLst>
</file>

<file path=ppt/tags/tag3.xml><?xml version="1.0" encoding="utf-8"?>
<p:tagLst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11|1.8|0.9|2.5|7.8"/>
</p:tagLst>
</file>

<file path=ppt/tags/tag4.xml><?xml version="1.0" encoding="utf-8"?>
<p:tagLst xmlns:p="http://schemas.openxmlformats.org/presentationml/2006/main">
  <p:tag name="ISPRING_CUSTOM_TIMING_USED" val="1"/>
  <p:tag name="GENSWF_ADVANCE_TIME" val="7.108"/>
  <p:tag name="ISPRING_SLIDE_ID_2" val="{0ED6E2CB-07B0-4571-8E79-0F8142C25F79}"/>
  <p:tag name="TIMING" val="|1.1|8.1"/>
</p:tagLst>
</file>

<file path=ppt/tags/tag5.xml><?xml version="1.0" encoding="utf-8"?>
<p:tagLst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5.9"/>
</p:tagLst>
</file>

<file path=ppt/tags/tag6.xml><?xml version="1.0" encoding="utf-8"?>
<p:tagLst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4.4|3.6|4.4|1.9|2|1.7|3.2"/>
</p:tagLst>
</file>

<file path=ppt/tags/tag7.xml><?xml version="1.0" encoding="utf-8"?>
<p:tagLst xmlns:p="http://schemas.openxmlformats.org/presentationml/2006/main">
  <p:tag name="ISPRING_CUSTOM_TIMING_USED" val="1"/>
  <p:tag name="ISPRING_SLIDE_ID_2" val="{F6D32728-D4C4-4998-9772-7F690BB711B2}"/>
  <p:tag name="GENSWF_ADVANCE_TIME" val="9.223"/>
  <p:tag name="TIMING" val="|4.4|2.2|10.7|6.5"/>
</p:tagLst>
</file>

<file path=ppt/tags/tag8.xml><?xml version="1.0" encoding="utf-8"?>
<p:tagLst xmlns:p="http://schemas.openxmlformats.org/presentationml/2006/main">
  <p:tag name="ISPRING_CUSTOM_TIMING_USED" val="1"/>
  <p:tag name="GENSWF_ADVANCE_TIME" val="7.108"/>
  <p:tag name="ISPRING_SLIDE_ID_2" val="{0ED6E2CB-07B0-4571-8E79-0F8142C25F79}"/>
</p:tagLst>
</file>

<file path=ppt/tags/tag9.xml><?xml version="1.0" encoding="utf-8"?>
<p:tagLst xmlns:p="http://schemas.openxmlformats.org/presentationml/2006/main">
  <p:tag name="GENSWF_ADVANCE_TIME" val="5"/>
  <p:tag name="ISPRING_CUSTOM_TIMING_USED" val="1"/>
  <p:tag name="ISPRING_SLIDE_ID_2" val="{0AF26856-1846-4CA7-988F-F82AE5FF039B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1588</Words>
  <Application>WPS Presentation</Application>
  <PresentationFormat>On-screen Show (4:3)</PresentationFormat>
  <Paragraphs>155</Paragraphs>
  <Slides>23</Slides>
  <Notes>19</Notes>
  <HiddenSlides>0</HiddenSlides>
  <MMClips>9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Arial</vt:lpstr>
      <vt:lpstr>SimSun</vt:lpstr>
      <vt:lpstr>Wingdings</vt:lpstr>
      <vt:lpstr>Times New Roman</vt:lpstr>
      <vt:lpstr>Bahnschrift Condensed</vt:lpstr>
      <vt:lpstr>Calibri</vt:lpstr>
      <vt:lpstr>Microsoft YaHei</vt:lpstr>
      <vt:lpstr>Arial Unicode MS</vt:lpstr>
      <vt:lpstr>.VnAvant</vt:lpstr>
      <vt:lpstr>Segoe Print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PC</cp:lastModifiedBy>
  <cp:revision>26</cp:revision>
  <dcterms:created xsi:type="dcterms:W3CDTF">2021-11-13T12:47:00Z</dcterms:created>
  <dcterms:modified xsi:type="dcterms:W3CDTF">2024-02-24T14:21:04Z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1033-11.2.0.9052</vt:lpwstr>
  </property>
</Properties>
</file>