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2466" y="6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image" Target="../media/image19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.xml"/><Relationship Id="rId4" Type="http://schemas.openxmlformats.org/officeDocument/2006/relationships/image" Target="../media/image19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4" Type="http://schemas.openxmlformats.org/officeDocument/2006/relationships/image" Target="../media/image19.png"/><Relationship Id="rId3" Type="http://schemas.microsoft.com/office/2007/relationships/media" Target="../media/audio6.wav"/><Relationship Id="rId2" Type="http://schemas.openxmlformats.org/officeDocument/2006/relationships/audio" Target="../media/audio6.wav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.xml"/><Relationship Id="rId4" Type="http://schemas.openxmlformats.org/officeDocument/2006/relationships/image" Target="../media/image19.png"/><Relationship Id="rId3" Type="http://schemas.microsoft.com/office/2007/relationships/media" Target="../media/audio7.wav"/><Relationship Id="rId2" Type="http://schemas.openxmlformats.org/officeDocument/2006/relationships/audio" Target="../media/audio7.wav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4" Type="http://schemas.openxmlformats.org/officeDocument/2006/relationships/image" Target="../media/image19.png"/><Relationship Id="rId3" Type="http://schemas.microsoft.com/office/2007/relationships/media" Target="../media/audio8.wav"/><Relationship Id="rId2" Type="http://schemas.openxmlformats.org/officeDocument/2006/relationships/audio" Target="../media/audio8.wav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microsoft.com/office/2007/relationships/hdphoto" Target="../media/image21.wdp"/><Relationship Id="rId2" Type="http://schemas.openxmlformats.org/officeDocument/2006/relationships/image" Target="../media/image22.pn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microsoft.com/office/2007/relationships/hdphoto" Target="../media/image21.wdp"/><Relationship Id="rId2" Type="http://schemas.openxmlformats.org/officeDocument/2006/relationships/image" Target="../media/image22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0.wav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11.wav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microsoft.com/office/2007/relationships/hdphoto" Target="../media/image33.wdp"/><Relationship Id="rId6" Type="http://schemas.openxmlformats.org/officeDocument/2006/relationships/image" Target="../media/image32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slide" Target="slide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slide" Target="slide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4.jpeg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.xml"/><Relationship Id="rId7" Type="http://schemas.openxmlformats.org/officeDocument/2006/relationships/image" Target="../media/image19.png"/><Relationship Id="rId6" Type="http://schemas.microsoft.com/office/2007/relationships/media" Target="../media/audio2.wav"/><Relationship Id="rId5" Type="http://schemas.openxmlformats.org/officeDocument/2006/relationships/audio" Target="../media/audio2.wav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slide" Target="slide15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.xml"/><Relationship Id="rId4" Type="http://schemas.openxmlformats.org/officeDocument/2006/relationships/image" Target="../media/image19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423745"/>
            <a:ext cx="4876800" cy="20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Ngọc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 descr="Logo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60" y="-164935"/>
            <a:ext cx="2358857" cy="15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29"/>
    </mc:Choice>
    <mc:Fallback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8334"/>
    </mc:Choice>
    <mc:Fallback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2999"/>
    </mc:Choice>
    <mc:Fallback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1822"/>
    </mc:Choice>
    <mc:Fallback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8127"/>
    </mc:Choice>
    <mc:Fallback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3411"/>
    </mc:Choice>
    <mc:Fallback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>
            <a:fillRect/>
          </a:stretch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>
            <a:fillRect/>
          </a:stretch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>
            <a:fillRect/>
          </a:stretch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>
            <a:fillRect/>
          </a:stretch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>
            <a:fillRect/>
          </a:stretch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>
            <a:fillRect/>
          </a:stretch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/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/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/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/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>
            <a:fillRect/>
          </a:stretch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>
            <a:fillRect/>
          </a:stretch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/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/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/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/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/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/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/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/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HÔM NAY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>
            <a:fillRect/>
          </a:stretch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>
            <a:fillRect/>
          </a:stretch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>
            <a:fillRect/>
          </a:stretch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611"/>
    </mc:Choice>
    <mc:Fallback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5555"/>
    </mc:Choice>
    <mc:Fallback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p="http://schemas.openxmlformats.org/presentationml/2006/main">
  <p:tag name="TIMING" val="|7.1|2.4"/>
</p:tagLst>
</file>

<file path=ppt/tags/tag2.xml><?xml version="1.0" encoding="utf-8"?>
<p:tagLst xmlns:p="http://schemas.openxmlformats.org/presentationml/2006/main">
  <p:tag name="TIMING" val="|2|2.3|11.6|5.8|1.3|2.4"/>
</p:tagLst>
</file>

<file path=ppt/tags/tag3.xml><?xml version="1.0" encoding="utf-8"?>
<p:tagLst xmlns:p="http://schemas.openxmlformats.org/presentationml/2006/main">
  <p:tag name="TIMING" val="|3.1|1.7|3.6|19.7"/>
</p:tagLst>
</file>

<file path=ppt/tags/tag4.xml><?xml version="1.0" encoding="utf-8"?>
<p:tagLst xmlns:p="http://schemas.openxmlformats.org/presentationml/2006/main">
  <p:tag name="TIMING" val="|7.7|4.5|24.1"/>
</p:tagLst>
</file>

<file path=ppt/tags/tag5.xml><?xml version="1.0" encoding="utf-8"?>
<p:tagLst xmlns:p="http://schemas.openxmlformats.org/presentationml/2006/main">
  <p:tag name="TIMING" val="|8.5|3.6"/>
</p:tagLst>
</file>

<file path=ppt/tags/tag6.xml><?xml version="1.0" encoding="utf-8"?>
<p:tagLst xmlns:p="http://schemas.openxmlformats.org/presentationml/2006/main">
  <p:tag name="TIMING" val="|18.5"/>
</p:tagLst>
</file>

<file path=ppt/tags/tag7.xml><?xml version="1.0" encoding="utf-8"?>
<p:tagLst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1827</Words>
  <Application>WPS Presentation</Application>
  <PresentationFormat>On-screen Show (4:3)</PresentationFormat>
  <Paragraphs>115</Paragraphs>
  <Slides>29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.VnAvant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12</cp:revision>
  <dcterms:created xsi:type="dcterms:W3CDTF">2021-11-13T12:47:00Z</dcterms:created>
  <dcterms:modified xsi:type="dcterms:W3CDTF">2024-02-24T13:29:08Z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