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6" r:id="rId4"/>
    <p:sldId id="259" r:id="rId5"/>
    <p:sldId id="263" r:id="rId6"/>
    <p:sldId id="264" r:id="rId7"/>
    <p:sldId id="260" r:id="rId8"/>
    <p:sldId id="257" r:id="rId9"/>
    <p:sldId id="258" r:id="rId10"/>
    <p:sldId id="261" r:id="rId11"/>
    <p:sldId id="26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A11B-236A-4A9B-9536-B12EA07A0BCF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9A50-C80A-433F-8F6E-488E1B05E04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19050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677862"/>
            <a:ext cx="9426920" cy="41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0537"/>
            <a:ext cx="5867128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3760787"/>
            <a:ext cx="3531327" cy="30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5213701" y="829661"/>
            <a:ext cx="1496920" cy="1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0925" y="2200275"/>
            <a:ext cx="9565896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TẠO HÌNH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DÁN CÁI ĐĨA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7774" y="1725612"/>
            <a:ext cx="634935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5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THÂM MỸ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873250"/>
            <a:ext cx="13227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2" y="2562225"/>
            <a:ext cx="1068273" cy="11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677862"/>
            <a:ext cx="1068273" cy="11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99" y="4110037"/>
            <a:ext cx="13211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873749" y="4581525"/>
            <a:ext cx="4281464" cy="42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Đoàn Thị Thành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489200" y="3479800"/>
            <a:ext cx="6294102" cy="430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 image presentation | Background for powerpoint presentation,  Powerpoint background design, Powerpoint backgrou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̉nh 4" descr="hình vẽ trang trí đĩa trò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33" y="266700"/>
            <a:ext cx="78105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Background image presentation | Background for powerpoint presentation,  Powerpoint background design, Powerpoint backgrou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2517913"/>
            <a:ext cx="9144000" cy="2739887"/>
          </a:xfrm>
        </p:spPr>
        <p:txBody>
          <a:bodyPr>
            <a:norm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+mj-lt"/>
              </a:rPr>
              <a:t>DÁN CÁI DĨA</a:t>
            </a:r>
            <a:endParaRPr lang="vi-VN" sz="8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Đĩa sứ trang trí | Sử dụng đĩa sứ để trang trí nhà cửa như thế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Đĩa sứ trang trí | Sử dụng đĩa sứ để trang trí nhà cửa như thế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Đĩa sứ trang trí | Sử dụng đĩa sứ để trang trí nhà cửa như thế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0"/>
            <a:ext cx="8606550" cy="69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391399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4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vẽ trang trí đĩa trò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r="14674"/>
          <a:stretch>
            <a:fillRect/>
          </a:stretch>
        </p:blipFill>
        <p:spPr bwMode="auto">
          <a:xfrm>
            <a:off x="2849218" y="0"/>
            <a:ext cx="6838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2" y="0"/>
            <a:ext cx="9621078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WPS Presentation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Monotype Sorts</vt:lpstr>
      <vt:lpstr>Times New Roman</vt:lpstr>
      <vt:lpstr>Segoe UI Black</vt:lpstr>
      <vt:lpstr>.VnTime</vt:lpstr>
      <vt:lpstr>Montserrat</vt:lpstr>
      <vt:lpstr>Segoe Print</vt:lpstr>
      <vt:lpstr>Calibri Light</vt:lpstr>
      <vt:lpstr>Calibri</vt:lpstr>
      <vt:lpstr>Microsoft YaHei</vt:lpstr>
      <vt:lpstr>Arial Unicode MS</vt:lpstr>
      <vt:lpstr>Wingdings</vt:lpstr>
      <vt:lpstr>Chủ đề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PC</cp:lastModifiedBy>
  <cp:revision>4</cp:revision>
  <dcterms:created xsi:type="dcterms:W3CDTF">2023-10-08T09:21:00Z</dcterms:created>
  <dcterms:modified xsi:type="dcterms:W3CDTF">2024-02-24T13:43:58Z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