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1" r:id="rId3"/>
    <p:sldId id="261" r:id="rId4"/>
    <p:sldId id="314" r:id="rId6"/>
    <p:sldId id="315" r:id="rId7"/>
    <p:sldId id="317" r:id="rId8"/>
    <p:sldId id="316" r:id="rId9"/>
    <p:sldId id="318" r:id="rId10"/>
    <p:sldId id="313" r:id="rId11"/>
    <p:sldId id="270" r:id="rId12"/>
    <p:sldId id="301" r:id="rId13"/>
    <p:sldId id="302" r:id="rId14"/>
    <p:sldId id="303" r:id="rId15"/>
    <p:sldId id="305" r:id="rId16"/>
    <p:sldId id="281" r:id="rId17"/>
    <p:sldId id="309" r:id="rId18"/>
    <p:sldId id="311" r:id="rId19"/>
    <p:sldId id="310" r:id="rId20"/>
    <p:sldId id="282" r:id="rId21"/>
    <p:sldId id="285" r:id="rId22"/>
    <p:sldId id="312" r:id="rId23"/>
    <p:sldId id="319" r:id="rId24"/>
    <p:sldId id="320" r:id="rId25"/>
  </p:sldIdLst>
  <p:sldSz cx="10058400" cy="7772400"/>
  <p:notesSz cx="6858000" cy="9144000"/>
  <p:defaultTextStyle>
    <a:defPPr>
      <a:defRPr lang="en-US"/>
    </a:defPPr>
    <a:lvl1pPr marL="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7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4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1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08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35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62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89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16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24" autoAdjust="0"/>
  </p:normalViewPr>
  <p:slideViewPr>
    <p:cSldViewPr>
      <p:cViewPr>
        <p:scale>
          <a:sx n="53" d="100"/>
          <a:sy n="53" d="100"/>
        </p:scale>
        <p:origin x="-1698" y="-28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760A-5B26-4F09-83D1-DB190006842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E143-8D05-44A3-BFF3-FAA217B4D2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2E143-8D05-44A3-BFF3-FAA217B4D2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545C3-6C56-46F2-B934-C4FDC3BC2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7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1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70" indent="0">
              <a:buNone/>
              <a:defRPr sz="2200" b="1"/>
            </a:lvl2pPr>
            <a:lvl3pPr marL="1018540" indent="0">
              <a:buNone/>
              <a:defRPr sz="2000" b="1"/>
            </a:lvl3pPr>
            <a:lvl4pPr marL="1527810" indent="0">
              <a:buNone/>
              <a:defRPr sz="1800" b="1"/>
            </a:lvl4pPr>
            <a:lvl5pPr marL="2037080" indent="0">
              <a:buNone/>
              <a:defRPr sz="1800" b="1"/>
            </a:lvl5pPr>
            <a:lvl6pPr marL="2546350" indent="0">
              <a:buNone/>
              <a:defRPr sz="1800" b="1"/>
            </a:lvl6pPr>
            <a:lvl7pPr marL="3055620" indent="0">
              <a:buNone/>
              <a:defRPr sz="1800" b="1"/>
            </a:lvl7pPr>
            <a:lvl8pPr marL="3564890" indent="0">
              <a:buNone/>
              <a:defRPr sz="1800" b="1"/>
            </a:lvl8pPr>
            <a:lvl9pPr marL="40741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2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70" indent="0">
              <a:buNone/>
              <a:defRPr sz="2200" b="1"/>
            </a:lvl2pPr>
            <a:lvl3pPr marL="1018540" indent="0">
              <a:buNone/>
              <a:defRPr sz="2000" b="1"/>
            </a:lvl3pPr>
            <a:lvl4pPr marL="1527810" indent="0">
              <a:buNone/>
              <a:defRPr sz="1800" b="1"/>
            </a:lvl4pPr>
            <a:lvl5pPr marL="2037080" indent="0">
              <a:buNone/>
              <a:defRPr sz="1800" b="1"/>
            </a:lvl5pPr>
            <a:lvl6pPr marL="2546350" indent="0">
              <a:buNone/>
              <a:defRPr sz="1800" b="1"/>
            </a:lvl6pPr>
            <a:lvl7pPr marL="3055620" indent="0">
              <a:buNone/>
              <a:defRPr sz="1800" b="1"/>
            </a:lvl7pPr>
            <a:lvl8pPr marL="3564890" indent="0">
              <a:buNone/>
              <a:defRPr sz="1800" b="1"/>
            </a:lvl8pPr>
            <a:lvl9pPr marL="40741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2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9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70" indent="0">
              <a:buNone/>
              <a:defRPr sz="1300"/>
            </a:lvl2pPr>
            <a:lvl3pPr marL="1018540" indent="0">
              <a:buNone/>
              <a:defRPr sz="1100"/>
            </a:lvl3pPr>
            <a:lvl4pPr marL="1527810" indent="0">
              <a:buNone/>
              <a:defRPr sz="1000"/>
            </a:lvl4pPr>
            <a:lvl5pPr marL="2037080" indent="0">
              <a:buNone/>
              <a:defRPr sz="1000"/>
            </a:lvl5pPr>
            <a:lvl6pPr marL="2546350" indent="0">
              <a:buNone/>
              <a:defRPr sz="1000"/>
            </a:lvl6pPr>
            <a:lvl7pPr marL="3055620" indent="0">
              <a:buNone/>
              <a:defRPr sz="1000"/>
            </a:lvl7pPr>
            <a:lvl8pPr marL="3564890" indent="0">
              <a:buNone/>
              <a:defRPr sz="1000"/>
            </a:lvl8pPr>
            <a:lvl9pPr marL="40741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70" indent="0">
              <a:buNone/>
              <a:defRPr sz="3100"/>
            </a:lvl2pPr>
            <a:lvl3pPr marL="1018540" indent="0">
              <a:buNone/>
              <a:defRPr sz="2700"/>
            </a:lvl3pPr>
            <a:lvl4pPr marL="1527810" indent="0">
              <a:buNone/>
              <a:defRPr sz="2200"/>
            </a:lvl4pPr>
            <a:lvl5pPr marL="2037080" indent="0">
              <a:buNone/>
              <a:defRPr sz="2200"/>
            </a:lvl5pPr>
            <a:lvl6pPr marL="2546350" indent="0">
              <a:buNone/>
              <a:defRPr sz="2200"/>
            </a:lvl6pPr>
            <a:lvl7pPr marL="3055620" indent="0">
              <a:buNone/>
              <a:defRPr sz="2200"/>
            </a:lvl7pPr>
            <a:lvl8pPr marL="3564890" indent="0">
              <a:buNone/>
              <a:defRPr sz="2200"/>
            </a:lvl8pPr>
            <a:lvl9pPr marL="40741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70" indent="0">
              <a:buNone/>
              <a:defRPr sz="1300"/>
            </a:lvl2pPr>
            <a:lvl3pPr marL="1018540" indent="0">
              <a:buNone/>
              <a:defRPr sz="1100"/>
            </a:lvl3pPr>
            <a:lvl4pPr marL="1527810" indent="0">
              <a:buNone/>
              <a:defRPr sz="1000"/>
            </a:lvl4pPr>
            <a:lvl5pPr marL="2037080" indent="0">
              <a:buNone/>
              <a:defRPr sz="1000"/>
            </a:lvl5pPr>
            <a:lvl6pPr marL="2546350" indent="0">
              <a:buNone/>
              <a:defRPr sz="1000"/>
            </a:lvl6pPr>
            <a:lvl7pPr marL="3055620" indent="0">
              <a:buNone/>
              <a:defRPr sz="1000"/>
            </a:lvl7pPr>
            <a:lvl8pPr marL="3564890" indent="0">
              <a:buNone/>
              <a:defRPr sz="1000"/>
            </a:lvl8pPr>
            <a:lvl9pPr marL="40741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46" tIns="50923" rIns="101846" bIns="509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548DF-FBD0-4643-B377-8D3A344C39E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E92F-96AE-4E2A-B8CD-8D3D9538D6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1854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635" indent="-381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05" indent="-3181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445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715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985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255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525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795" indent="-254635" algn="l" defTabSz="1018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7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4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1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08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35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62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89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160" algn="l" defTabSz="10185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media" Target="file:///C:\Users\Administrator\Desktop\H&#7890;%20S&#416;\NH&#7840;C\M&#192;U%20HOA.mp3" TargetMode="External"/><Relationship Id="rId3" Type="http://schemas.openxmlformats.org/officeDocument/2006/relationships/audio" Target="file:///C:\Users\Administrator\Desktop\H&#7890;%20S&#416;\NH&#7840;C\M&#192;U%20HOA.mp3" TargetMode="Externa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2.png"/><Relationship Id="rId3" Type="http://schemas.microsoft.com/office/2007/relationships/media" Target="file:///C:\Users\Administrator\Desktop\H&#7890;%20S&#416;\NH&#7840;C%20C&#7854;T\bai_hat_lai_day_voi_co_2640149870156478772%20(mp3cut.net).mp3" TargetMode="External"/><Relationship Id="rId2" Type="http://schemas.openxmlformats.org/officeDocument/2006/relationships/audio" Target="file:///C:\Users\Administrator\Desktop\H&#7890;%20S&#416;\NH&#7840;C%20C&#7854;T\bai_hat_lai_day_voi_co_2640149870156478772%20(mp3cut.net).mp3" TargetMode="External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6.png"/><Relationship Id="rId3" Type="http://schemas.microsoft.com/office/2007/relationships/media" Target="file:///C:\Users\Administrator\Desktop\H&#7890;%20S&#416;\NH&#7840;C%20C&#7854;T\ra%20cho&#795;i%20vu&#795;o&#795;&#768;n%20hoa%20mp3.mp3" TargetMode="External"/><Relationship Id="rId2" Type="http://schemas.openxmlformats.org/officeDocument/2006/relationships/audio" Target="file:///C:\Users\Administrator\Desktop\H&#7890;%20S&#416;\NH&#7840;C%20C&#7854;T\ra%20cho&#795;i%20vu&#795;o&#795;&#768;n%20hoa%20mp3.mp3" TargetMode="Externa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1" y="228602"/>
            <a:ext cx="7696200" cy="964627"/>
          </a:xfrm>
          <a:prstGeom prst="rect">
            <a:avLst/>
          </a:prstGeom>
        </p:spPr>
        <p:txBody>
          <a:bodyPr wrap="square" lIns="101858" tIns="50929" rIns="101858" bIns="50929">
            <a:spAutoFit/>
          </a:bodyPr>
          <a:lstStyle/>
          <a:p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ẢNH ĐỘNG 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257800"/>
            <a:ext cx="1447800" cy="2300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48700" y="-190500"/>
            <a:ext cx="1219200" cy="1600200"/>
          </a:xfrm>
          <a:prstGeom prst="rect">
            <a:avLst/>
          </a:prstGeom>
        </p:spPr>
      </p:pic>
      <p:pic>
        <p:nvPicPr>
          <p:cNvPr id="11" name="Picture 10" descr="ẢNH ĐỘNG 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81600"/>
            <a:ext cx="1371600" cy="2286000"/>
          </a:xfrm>
          <a:prstGeom prst="rect">
            <a:avLst/>
          </a:prstGeom>
        </p:spPr>
      </p:pic>
      <p:pic>
        <p:nvPicPr>
          <p:cNvPr id="14" name="Picture 13" descr="ẢNH ĐỘNG 8.gif.crdownloa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600200" cy="1295399"/>
          </a:xfrm>
          <a:prstGeom prst="rect">
            <a:avLst/>
          </a:prstGeom>
        </p:spPr>
      </p:pic>
      <p:sp>
        <p:nvSpPr>
          <p:cNvPr id="12" name="Title 5"/>
          <p:cNvSpPr txBox="1"/>
          <p:nvPr/>
        </p:nvSpPr>
        <p:spPr>
          <a:xfrm>
            <a:off x="0" y="1219200"/>
            <a:ext cx="10058400" cy="990600"/>
          </a:xfrm>
          <a:prstGeom prst="rect">
            <a:avLst/>
          </a:prstGeom>
        </p:spPr>
        <p:txBody>
          <a:bodyPr vert="horz" lIns="101846" tIns="50923" rIns="101846" bIns="50923" rtlCol="0" anchor="ctr">
            <a:no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Lĩnh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vực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phát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triển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endParaRPr lang="en-US" sz="5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Text Placeholder 7"/>
          <p:cNvSpPr txBox="1"/>
          <p:nvPr/>
        </p:nvSpPr>
        <p:spPr>
          <a:xfrm>
            <a:off x="228600" y="2209800"/>
            <a:ext cx="9829800" cy="1066800"/>
          </a:xfrm>
          <a:prstGeom prst="rect">
            <a:avLst/>
          </a:prstGeom>
        </p:spPr>
        <p:txBody>
          <a:bodyPr vert="horz" lIns="101846" tIns="50923" rIns="101846" bIns="50923" rtlCol="0">
            <a:noAutofit/>
          </a:bodyPr>
          <a:lstStyle/>
          <a:p>
            <a:pPr marL="381635" indent="-381635">
              <a:spcBef>
                <a:spcPct val="20000"/>
              </a:spcBef>
              <a:defRPr/>
            </a:pP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  <a:defRPr/>
            </a:pP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81635" indent="-381635">
              <a:spcBef>
                <a:spcPct val="20000"/>
              </a:spcBef>
              <a:defRPr/>
            </a:pPr>
            <a:endParaRPr lang="en-US" sz="3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                       </a:t>
            </a:r>
            <a:endParaRPr lang="en-US" sz="3600" dirty="0" smtClean="0">
              <a:solidFill>
                <a:srgbClr val="00B050"/>
              </a:solidFill>
              <a:latin typeface="Imprint MT Shadow" panose="04020605060303030202" pitchFamily="82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            </a:t>
            </a:r>
            <a:endParaRPr lang="en-US" sz="3600" dirty="0" smtClean="0">
              <a:solidFill>
                <a:srgbClr val="00B050"/>
              </a:solidFill>
              <a:latin typeface="Imprint MT Shadow" panose="04020605060303030202" pitchFamily="82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                  </a:t>
            </a:r>
            <a:endParaRPr lang="en-US" sz="3600" dirty="0" smtClean="0">
              <a:solidFill>
                <a:srgbClr val="00B050"/>
              </a:solidFill>
              <a:latin typeface="Imprint MT Shadow" panose="04020605060303030202" pitchFamily="82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7"/>
          <p:cNvSpPr txBox="1"/>
          <p:nvPr/>
        </p:nvSpPr>
        <p:spPr>
          <a:xfrm>
            <a:off x="533401" y="4267200"/>
            <a:ext cx="9067801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1846" tIns="50923" rIns="101846" bIns="50923" rtlCol="0">
            <a:noAutofit/>
          </a:bodyPr>
          <a:lstStyle/>
          <a:p>
            <a:pPr marL="381635" indent="-381635" algn="ctr">
              <a:spcBef>
                <a:spcPct val="20000"/>
              </a:spcBef>
            </a:pP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                   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Lớp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 : 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3- 4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rint MT Shadow" panose="04020605060303030202" pitchFamily="82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</a:pP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               GV: Đoàn Thị Thành</a:t>
            </a:r>
            <a:endParaRPr lang="en-US" sz="3600" dirty="0" smtClean="0">
              <a:solidFill>
                <a:schemeClr val="tx2"/>
              </a:solidFill>
              <a:latin typeface="Imprint MT Shadow" panose="04020605060303030202" pitchFamily="82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            </a:t>
            </a:r>
            <a:endParaRPr lang="en-US" sz="4000" dirty="0" smtClean="0">
              <a:solidFill>
                <a:srgbClr val="00B050"/>
              </a:solidFill>
              <a:latin typeface="Imprint MT Shadow" panose="04020605060303030202" pitchFamily="82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                     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81635" indent="-381635">
              <a:spcBef>
                <a:spcPct val="20000"/>
              </a:spcBef>
            </a:pPr>
            <a:endParaRPr lang="en-US" sz="3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                </a:t>
            </a:r>
            <a:endParaRPr lang="en-US" sz="3600" dirty="0" smtClean="0">
              <a:solidFill>
                <a:srgbClr val="00B050"/>
              </a:solidFill>
              <a:latin typeface="Imprint MT Shadow" panose="04020605060303030202" pitchFamily="82" charset="0"/>
              <a:cs typeface="Times New Roman" panose="02020603050405020304" pitchFamily="18" charset="0"/>
            </a:endParaRPr>
          </a:p>
          <a:p>
            <a:pPr marL="381635" indent="-38163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                      </a:t>
            </a:r>
            <a:endParaRPr lang="en-US" sz="3600" b="1" i="1" dirty="0">
              <a:solidFill>
                <a:schemeClr val="tx1"/>
              </a:solidFill>
              <a:latin typeface="Banmai Times" pitchFamily="18" charset="0"/>
              <a:ea typeface="BatangChe" pitchFamily="49" charset="-127"/>
              <a:cs typeface="Times New Roman" panose="02020603050405020304" pitchFamily="18" charset="0"/>
            </a:endParaRPr>
          </a:p>
        </p:txBody>
      </p:sp>
      <p:sp>
        <p:nvSpPr>
          <p:cNvPr id="13" name="Title 5"/>
          <p:cNvSpPr txBox="1"/>
          <p:nvPr/>
        </p:nvSpPr>
        <p:spPr>
          <a:xfrm>
            <a:off x="2667000" y="228600"/>
            <a:ext cx="5562600" cy="990600"/>
          </a:xfrm>
          <a:prstGeom prst="rect">
            <a:avLst/>
          </a:prstGeom>
        </p:spPr>
        <p:txBody>
          <a:bodyPr vert="horz" lIns="101846" tIns="50923" rIns="101846" bIns="50923" rtlCol="0" anchor="ctr">
            <a:no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 ÁN</a:t>
            </a:r>
            <a:endParaRPr lang="en-US" sz="5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ãn nhãn với bộ sưu tập cách cắm hoa hồng đẹp tinh tế hình 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Chậu cây Hoa Hồng Xanh - Hoa của tình yêu bất diệt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436" name="AutoShape 4" descr="Chậu cây Hoa Hồng Xanh - Hoa của tình yêu bất diệt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438" name="AutoShape 6" descr="https://cayvahoa.net/wp-content/uploads/2016/08/hoa-hong-xan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 descr="hoa-hong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ồng trắ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00583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21826"/>
          </a:xfrm>
        </p:spPr>
      </p:pic>
      <p:sp>
        <p:nvSpPr>
          <p:cNvPr id="12" name="Cloud 11"/>
          <p:cNvSpPr/>
          <p:nvPr/>
        </p:nvSpPr>
        <p:spPr>
          <a:xfrm>
            <a:off x="1752600" y="609599"/>
            <a:ext cx="7543800" cy="19050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en-US" sz="43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3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oa cúc vàng có tác dụng gì? Uống trà hoa cúc tốt không?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667000"/>
            <a:ext cx="61722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3000" y="304800"/>
            <a:ext cx="7620000" cy="69342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180" name="AutoShape 4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182" name="AutoShape 6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184" name="AutoShape 8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186" name="AutoShape 10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 descr="HOA CÚC TÍ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Cúc trắng CTY (5) - hoa lẻ | hoa tươi cắt c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Picture 3" descr="HOA CÚC TRẮ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609600"/>
            <a:ext cx="6553200" cy="61722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A CÚC X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314325"/>
            <a:ext cx="7772400" cy="71437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685801" y="5715000"/>
            <a:ext cx="9052560" cy="1524000"/>
          </a:xfrm>
          <a:prstGeom prst="rect">
            <a:avLst/>
          </a:prstGeom>
        </p:spPr>
        <p:txBody>
          <a:bodyPr vert="horz" lIns="101846" tIns="50923" rIns="101846" bIns="50923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5800" y="457200"/>
            <a:ext cx="9372600" cy="495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2000" y="1600200"/>
            <a:ext cx="8077200" cy="4419600"/>
          </a:xfrm>
          <a:prstGeom prst="rect">
            <a:avLst/>
          </a:prstGeom>
          <a:ln>
            <a:noFill/>
          </a:ln>
        </p:spPr>
        <p:txBody>
          <a:bodyPr vert="horz" lIns="101846" tIns="50923" rIns="101846" bIns="5092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endParaRPr lang="en-US" sz="4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829800" cy="17526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br>
              <a:rPr lang="en-US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2" name="Picture 2" descr="Bài Hát Cho Trẻ Mầm Non ♫ Màu Hoa ♫ Cháu Vẽ Ông Mặt Trời | Nhạc Thiếu Nhi  Vui Nhộn Hay Nhất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10058400" cy="6477000"/>
          </a:xfrm>
          <a:prstGeom prst="rect">
            <a:avLst/>
          </a:prstGeom>
          <a:noFill/>
        </p:spPr>
      </p:pic>
      <p:pic>
        <p:nvPicPr>
          <p:cNvPr id="7" name="MÀU HOA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13716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7985760" cy="2971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i_hat_lai_day_voi_co_2640149870156478772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1800" y="9144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9052560" cy="19050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AutoShape 2" descr="Tải hình động dễ thương, đáng yêu và ngộ nghĩ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916" name="AutoShape 4" descr="Tải hình động dễ thương, đáng yêu và ngộ nghĩ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 descr="SÂN KHẤU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124200"/>
            <a:ext cx="3962400" cy="21597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a chơi vườn hoa mp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2895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553200"/>
            <a:ext cx="5105400" cy="99060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 descr="5 ý nghĩa của hoa cúc vàng trong ngày Tết truyền thống Việt Nam về hoa  tươi, điện ho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00584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48400"/>
            <a:ext cx="5715000" cy="990600"/>
          </a:xfr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a giấy hồng xác pháo - Hoa giấy miền Bắ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005840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477000"/>
            <a:ext cx="4876800" cy="106680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OA HỒNG ĐẸP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58400" cy="6019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705600"/>
            <a:ext cx="6553200" cy="762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tulip</a:t>
            </a:r>
            <a:endParaRPr lang="en-US" sz="6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Ý nghĩa của hoa Tulip vàng, đen, trắng, xanh, đỏ và tím trong tình yê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00584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:\Users\Administrator\Desktop\HỒ SƠ\NHẠC\chăm sóc hoa giâý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5181600" y="304800"/>
            <a:ext cx="4495800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Content Placeholder 6" descr="tưới hoa cúc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8279" r="8279"/>
          <a:stretch>
            <a:fillRect/>
          </a:stretch>
        </p:blipFill>
        <p:spPr>
          <a:xfrm>
            <a:off x="228600" y="304800"/>
            <a:ext cx="4648200" cy="3581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67200"/>
            <a:ext cx="4724400" cy="3200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2" descr="Hoa hồng Mê Linh sẵn sàng khoe sắc tại Fesival hoa lớn nhất Thủ đ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267200"/>
            <a:ext cx="4419600" cy="320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685800" y="457200"/>
            <a:ext cx="8153400" cy="1524000"/>
          </a:xfrm>
          <a:prstGeom prst="rect">
            <a:avLst/>
          </a:prstGeom>
          <a:ln w="28575">
            <a:noFill/>
          </a:ln>
        </p:spPr>
        <p:txBody>
          <a:bodyPr vert="horz" lIns="101846" tIns="50923" rIns="101846" bIns="5092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hiểu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hồng</a:t>
            </a:r>
            <a:endParaRPr lang="en-US" sz="5400" b="1" i="1" dirty="0">
              <a:ln w="1905">
                <a:solidFill>
                  <a:srgbClr val="00B05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482" name="AutoShape 2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484" name="AutoShape 4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490" name="AutoShape 10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" name="Picture 9" descr="hoa hồng đ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7086600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WPS Presentation</Application>
  <PresentationFormat>Custom</PresentationFormat>
  <Paragraphs>44</Paragraphs>
  <Slides>22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Imprint MT Shadow</vt:lpstr>
      <vt:lpstr>Banmai Times</vt:lpstr>
      <vt:lpstr>Segoe Print</vt:lpstr>
      <vt:lpstr>BatangChe</vt:lpstr>
      <vt:lpstr>Calibri</vt:lpstr>
      <vt:lpstr>Microsoft YaHei</vt:lpstr>
      <vt:lpstr>Arial Unicode MS</vt:lpstr>
      <vt:lpstr>Malgun Gothic</vt:lpstr>
      <vt:lpstr>Office Theme</vt:lpstr>
      <vt:lpstr>PowerPoint 演示文稿</vt:lpstr>
      <vt:lpstr>Bài hát: Màu hoa </vt:lpstr>
      <vt:lpstr>Hoa cúc</vt:lpstr>
      <vt:lpstr>Hoa giấy</vt:lpstr>
      <vt:lpstr>Hoa hồng</vt:lpstr>
      <vt:lpstr>Hoa tulip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Bé cùng vui chơi</vt:lpstr>
      <vt:lpstr>Trò chơi: Đội nào nhanh hơn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TTD</dc:creator>
  <cp:lastModifiedBy>PC</cp:lastModifiedBy>
  <cp:revision>63</cp:revision>
  <dcterms:created xsi:type="dcterms:W3CDTF">2022-11-08T08:40:00Z</dcterms:created>
  <dcterms:modified xsi:type="dcterms:W3CDTF">2024-02-24T14:13:27Z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