
<file path=[Content_Types].xml><?xml version="1.0" encoding="utf-8"?>
<Types xmlns="http://schemas.openxmlformats.org/package/2006/content-types">
  <Default Extension="wav" ContentType="audio/x-wav"/>
  <Default Extension="jpeg" ContentType="image/jpeg"/>
  <Default Extension="png" ContentType="image/png"/>
  <Default Extension="gif" ContentType="image/gif"/>
  <Default Extension="wmf" ContentType="image/x-wmf"/>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326" r:id="rId4"/>
    <p:sldId id="334" r:id="rId6"/>
    <p:sldId id="337" r:id="rId7"/>
    <p:sldId id="350" r:id="rId8"/>
    <p:sldId id="304" r:id="rId9"/>
    <p:sldId id="278" r:id="rId10"/>
    <p:sldId id="328" r:id="rId11"/>
    <p:sldId id="287" r:id="rId12"/>
    <p:sldId id="311" r:id="rId13"/>
    <p:sldId id="281" r:id="rId14"/>
    <p:sldId id="280" r:id="rId15"/>
    <p:sldId id="283" r:id="rId16"/>
    <p:sldId id="341" r:id="rId17"/>
    <p:sldId id="331" r:id="rId18"/>
    <p:sldId id="342" r:id="rId19"/>
    <p:sldId id="345" r:id="rId20"/>
    <p:sldId id="343" r:id="rId21"/>
    <p:sldId id="340" r:id="rId22"/>
    <p:sldId id="347" r:id="rId23"/>
    <p:sldId id="352" r:id="rId24"/>
  </p:sldIdLst>
  <p:sldSz cx="9144000" cy="6858000" type="screen4x3"/>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A01A04"/>
    <a:srgbClr val="6600CC"/>
    <a:srgbClr val="66FF33"/>
    <a:srgbClr val="FF0000"/>
    <a:srgbClr val="FFCC00"/>
    <a:srgbClr val="0000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287" autoAdjust="0"/>
  </p:normalViewPr>
  <p:slideViewPr>
    <p:cSldViewPr>
      <p:cViewPr varScale="1">
        <p:scale>
          <a:sx n="61" d="100"/>
          <a:sy n="61" d="100"/>
        </p:scale>
        <p:origin x="1392"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2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D92FB068-CB78-4B19-B0E0-E79660C72102}"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p:sp>
      <p:sp>
        <p:nvSpPr>
          <p:cNvPr id="13315" name="Notes Placeholder 2"/>
          <p:cNvSpPr>
            <a:spLocks noGrp="1"/>
          </p:cNvSpPr>
          <p:nvPr>
            <p:ph type="body" idx="1"/>
          </p:nvPr>
        </p:nvSpPr>
        <p:spPr>
          <a:noFill/>
        </p:spPr>
        <p:txBody>
          <a:bodyPr/>
          <a:lstStyle/>
          <a:p>
            <a:pPr eaLnBrk="1" hangingPunct="1"/>
            <a:endParaRPr lang="vi-VN" altLang="en-US" smtClean="0">
              <a:latin typeface="Arial" panose="020B0604020202020204" pitchFamily="34" charset="0"/>
            </a:endParaRPr>
          </a:p>
        </p:txBody>
      </p:sp>
      <p:sp>
        <p:nvSpPr>
          <p:cNvPr id="133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E8C1A1-5DBC-44D4-8140-6B6017E6C3FA}" type="slidenum">
              <a:rPr lang="en-US" altLang="en-US" smtClean="0"/>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F44A22-91BE-4E1B-B582-B021F3943C13}" type="slidenum">
              <a:rPr lang="en-US" altLang="en-US"/>
            </a:fld>
            <a:endParaRPr lang="en-US" altLang="en-US"/>
          </a:p>
        </p:txBody>
      </p:sp>
    </p:spTree>
  </p:cSld>
  <p:clrMapOvr>
    <a:masterClrMapping/>
  </p:clrMapOvr>
  <p:transition spd="slow" advTm="8663"/>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3E2942-A524-4591-AF0E-21D4A46CFBD3}" type="slidenum">
              <a:rPr lang="en-US" altLang="en-US"/>
            </a:fld>
            <a:endParaRPr lang="en-US" altLang="en-US"/>
          </a:p>
        </p:txBody>
      </p:sp>
    </p:spTree>
  </p:cSld>
  <p:clrMapOvr>
    <a:masterClrMapping/>
  </p:clrMapOvr>
  <p:transition spd="slow" advTm="8663"/>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C39D951-4FAD-4360-9756-7B6DBDEFED06}" type="slidenum">
              <a:rPr lang="en-US" altLang="en-US"/>
            </a:fld>
            <a:endParaRPr lang="en-US" altLang="en-US"/>
          </a:p>
        </p:txBody>
      </p:sp>
    </p:spTree>
  </p:cSld>
  <p:clrMapOvr>
    <a:masterClrMapping/>
  </p:clrMapOvr>
  <p:transition spd="slow" advTm="8663"/>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39D18F-30AE-4BA6-BA04-6F29F0ED7475}" type="slidenum">
              <a:rPr lang="en-US" altLang="en-US"/>
            </a:fld>
            <a:endParaRPr lang="en-US" altLang="en-US"/>
          </a:p>
        </p:txBody>
      </p:sp>
    </p:spTree>
  </p:cSld>
  <p:clrMapOvr>
    <a:masterClrMapping/>
  </p:clrMapOvr>
  <p:transition spd="slow" advTm="8663"/>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3674F4A-158A-411D-86D3-D81A057C44CC}" type="slidenum">
              <a:rPr lang="en-US" altLang="en-US"/>
            </a:fld>
            <a:endParaRPr lang="en-US" altLang="en-US"/>
          </a:p>
        </p:txBody>
      </p:sp>
    </p:spTree>
  </p:cSld>
  <p:clrMapOvr>
    <a:masterClrMapping/>
  </p:clrMapOvr>
  <p:transition spd="slow" advTm="8663"/>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8A1C3AB-95E0-4493-9BAE-CE2A8DA320FB}" type="slidenum">
              <a:rPr lang="en-US" altLang="en-US"/>
            </a:fld>
            <a:endParaRPr lang="en-US" altLang="en-US"/>
          </a:p>
        </p:txBody>
      </p:sp>
    </p:spTree>
  </p:cSld>
  <p:clrMapOvr>
    <a:masterClrMapping/>
  </p:clrMapOvr>
  <p:transition spd="slow" advTm="8663"/>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A0CD51-443E-445A-841C-05DEC7E32875}" type="slidenum">
              <a:rPr lang="en-US" altLang="en-US"/>
            </a:fld>
            <a:endParaRPr lang="en-US" altLang="en-US"/>
          </a:p>
        </p:txBody>
      </p:sp>
    </p:spTree>
  </p:cSld>
  <p:clrMapOvr>
    <a:masterClrMapping/>
  </p:clrMapOvr>
  <p:transition spd="slow" advTm="8663"/>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9E0C155-F2D9-4CB3-AA07-5DAEE085BF09}" type="slidenum">
              <a:rPr lang="en-US" altLang="en-US"/>
            </a:fld>
            <a:endParaRPr lang="en-US" altLang="en-US"/>
          </a:p>
        </p:txBody>
      </p:sp>
    </p:spTree>
  </p:cSld>
  <p:clrMapOvr>
    <a:masterClrMapping/>
  </p:clrMapOvr>
  <p:transition spd="slow" advTm="8663"/>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E18617A-2D2E-48EA-9D6C-85904C4F4C9F}" type="slidenum">
              <a:rPr lang="en-US" altLang="en-US"/>
            </a:fld>
            <a:endParaRPr lang="en-US" altLang="en-US"/>
          </a:p>
        </p:txBody>
      </p:sp>
    </p:spTree>
  </p:cSld>
  <p:clrMapOvr>
    <a:masterClrMapping/>
  </p:clrMapOvr>
  <p:transition spd="slow" advTm="8663"/>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6C0A5AE-B667-4B81-94E7-0956C193D1DD}" type="slidenum">
              <a:rPr lang="en-US" altLang="en-US"/>
            </a:fld>
            <a:endParaRPr lang="en-US" altLang="en-US"/>
          </a:p>
        </p:txBody>
      </p:sp>
    </p:spTree>
  </p:cSld>
  <p:clrMapOvr>
    <a:masterClrMapping/>
  </p:clrMapOvr>
  <p:transition spd="slow" advTm="8663"/>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41C686D-2362-4E38-92A6-082E88B077D0}" type="slidenum">
              <a:rPr lang="en-US" altLang="en-US"/>
            </a:fld>
            <a:endParaRPr lang="en-US" altLang="en-US"/>
          </a:p>
        </p:txBody>
      </p:sp>
    </p:spTree>
  </p:cSld>
  <p:clrMapOvr>
    <a:masterClrMapping/>
  </p:clrMapOvr>
  <p:transition spd="slow" advTm="8663"/>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079B61-88A2-4559-9143-3250E0758E40}" type="slidenum">
              <a:rPr lang="en-US" altLang="en-US"/>
            </a:fld>
            <a:endParaRPr lang="en-US" altLang="en-US"/>
          </a:p>
        </p:txBody>
      </p:sp>
    </p:spTree>
  </p:cSld>
  <p:clrMapOvr>
    <a:masterClrMapping/>
  </p:clrMapOvr>
  <p:transition spd="slow" advTm="8663"/>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81657E-694D-49DE-A2F1-822A26896660}" type="slidenum">
              <a:rPr lang="en-US" altLang="en-US"/>
            </a:fld>
            <a:endParaRPr lang="en-US" altLang="en-US"/>
          </a:p>
        </p:txBody>
      </p:sp>
    </p:spTree>
  </p:cSld>
  <p:clrMapOvr>
    <a:masterClrMapping/>
  </p:clrMapOvr>
  <p:transition spd="slow" advTm="8663"/>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5C028E-D715-422E-9652-1CC701950A1D}" type="slidenum">
              <a:rPr lang="en-US" altLang="en-US"/>
            </a:fld>
            <a:endParaRPr lang="en-US" altLang="en-US"/>
          </a:p>
        </p:txBody>
      </p:sp>
    </p:spTree>
  </p:cSld>
  <p:clrMapOvr>
    <a:masterClrMapping/>
  </p:clrMapOvr>
  <p:transition spd="slow" advTm="8663"/>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0E6B91-A063-4691-B75D-369EBD26EF85}" type="slidenum">
              <a:rPr lang="en-US" altLang="en-US"/>
            </a:fld>
            <a:endParaRPr lang="en-US" altLang="en-US"/>
          </a:p>
        </p:txBody>
      </p:sp>
    </p:spTree>
  </p:cSld>
  <p:clrMapOvr>
    <a:masterClrMapping/>
  </p:clrMapOvr>
  <p:transition spd="slow" advTm="8663"/>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ECAD56-34AF-4E52-9BF3-CD74DA502637}" type="slidenum">
              <a:rPr lang="en-US" altLang="en-US"/>
            </a:fld>
            <a:endParaRPr lang="en-US" altLang="en-US"/>
          </a:p>
        </p:txBody>
      </p:sp>
    </p:spTree>
  </p:cSld>
  <p:clrMapOvr>
    <a:masterClrMapping/>
  </p:clrMapOvr>
  <p:transition spd="slow" advTm="8663"/>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94F022F-67D5-4D66-916E-82260E6C2A19}" type="slidenum">
              <a:rPr lang="en-US" altLang="en-US"/>
            </a:fld>
            <a:endParaRPr lang="en-US" altLang="en-US"/>
          </a:p>
        </p:txBody>
      </p:sp>
    </p:spTree>
  </p:cSld>
  <p:clrMapOvr>
    <a:masterClrMapping/>
  </p:clrMapOvr>
  <p:transition spd="slow" advTm="8663"/>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070B465-416B-4EBF-97A0-9952B0D7A63D}" type="slidenum">
              <a:rPr lang="en-US" altLang="en-US"/>
            </a:fld>
            <a:endParaRPr lang="en-US" altLang="en-US"/>
          </a:p>
        </p:txBody>
      </p:sp>
    </p:spTree>
  </p:cSld>
  <p:clrMapOvr>
    <a:masterClrMapping/>
  </p:clrMapOvr>
  <p:transition spd="slow" advTm="8663"/>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D954A28-9FD8-40FB-8247-EBA11A56EA8E}" type="slidenum">
              <a:rPr lang="en-US" altLang="en-US"/>
            </a:fld>
            <a:endParaRPr lang="en-US" altLang="en-US"/>
          </a:p>
        </p:txBody>
      </p:sp>
    </p:spTree>
  </p:cSld>
  <p:clrMapOvr>
    <a:masterClrMapping/>
  </p:clrMapOvr>
  <p:transition spd="slow" advTm="8663"/>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152E26-7131-48D0-A7DF-3494BC433E15}" type="slidenum">
              <a:rPr lang="en-US" altLang="en-US"/>
            </a:fld>
            <a:endParaRPr lang="en-US" altLang="en-US"/>
          </a:p>
        </p:txBody>
      </p:sp>
    </p:spTree>
  </p:cSld>
  <p:clrMapOvr>
    <a:masterClrMapping/>
  </p:clrMapOvr>
  <p:transition spd="slow" advTm="8663"/>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F1C663-5460-4A13-B887-17AEFB91B8CD}" type="slidenum">
              <a:rPr lang="en-US" altLang="en-US"/>
            </a:fld>
            <a:endParaRPr lang="en-US" altLang="en-US"/>
          </a:p>
        </p:txBody>
      </p:sp>
    </p:spTree>
  </p:cSld>
  <p:clrMapOvr>
    <a:masterClrMapping/>
  </p:clrMapOvr>
  <p:transition spd="slow" advTm="8663"/>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3CE0CB-5261-4E67-88D3-BA2B592606E8}" type="slidenum">
              <a:rPr lang="en-US" altLang="en-US"/>
            </a:fld>
            <a:endParaRPr lang="en-US" altLang="en-US"/>
          </a:p>
        </p:txBody>
      </p:sp>
    </p:spTree>
  </p:cSld>
  <p:clrMapOvr>
    <a:masterClrMapping/>
  </p:clrMapOvr>
  <p:transition spd="slow" advTm="8663"/>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4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pPr>
              <a:defRPr/>
            </a:pPr>
            <a:fld id="{C37219A5-6E57-42E2-9873-B597DCBA635D}"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8663"/>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FEA03A3C-45B8-4D93-8199-58515D0DB838}"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8663"/>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8.xml"/><Relationship Id="rId5" Type="http://schemas.openxmlformats.org/officeDocument/2006/relationships/tags" Target="../tags/tag1.xml"/><Relationship Id="rId4" Type="http://schemas.openxmlformats.org/officeDocument/2006/relationships/image" Target="../media/image2.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image" Target="../media/image79.png"/><Relationship Id="rId7" Type="http://schemas.openxmlformats.org/officeDocument/2006/relationships/image" Target="../media/image78.png"/><Relationship Id="rId6" Type="http://schemas.openxmlformats.org/officeDocument/2006/relationships/image" Target="../media/image47.GIF"/><Relationship Id="rId5" Type="http://schemas.openxmlformats.org/officeDocument/2006/relationships/image" Target="../media/image46.GIF"/><Relationship Id="rId43" Type="http://schemas.openxmlformats.org/officeDocument/2006/relationships/notesSlide" Target="../notesSlides/notesSlide10.xml"/><Relationship Id="rId42" Type="http://schemas.openxmlformats.org/officeDocument/2006/relationships/slideLayout" Target="../slideLayouts/slideLayout7.xml"/><Relationship Id="rId41" Type="http://schemas.openxmlformats.org/officeDocument/2006/relationships/tags" Target="../tags/tag10.xml"/><Relationship Id="rId40" Type="http://schemas.openxmlformats.org/officeDocument/2006/relationships/image" Target="../media/image2.png"/><Relationship Id="rId4" Type="http://schemas.openxmlformats.org/officeDocument/2006/relationships/image" Target="../media/image45.GIF"/><Relationship Id="rId39" Type="http://schemas.microsoft.com/office/2007/relationships/media" Target="file:///D:\FILE%20GHI%20AM\Truye&#803;&#770;n%206.m4a" TargetMode="External"/><Relationship Id="rId38" Type="http://schemas.openxmlformats.org/officeDocument/2006/relationships/audio" Target="file:///D:\FILE%20GHI%20AM\Truye&#803;&#770;n%206.m4a" TargetMode="External"/><Relationship Id="rId37" Type="http://schemas.openxmlformats.org/officeDocument/2006/relationships/image" Target="../media/image77.GIF"/><Relationship Id="rId36" Type="http://schemas.openxmlformats.org/officeDocument/2006/relationships/image" Target="../media/image99.GIF"/><Relationship Id="rId35" Type="http://schemas.openxmlformats.org/officeDocument/2006/relationships/image" Target="../media/image98.GIF"/><Relationship Id="rId34" Type="http://schemas.openxmlformats.org/officeDocument/2006/relationships/image" Target="../media/image71.png"/><Relationship Id="rId33" Type="http://schemas.openxmlformats.org/officeDocument/2006/relationships/image" Target="../media/image97.png"/><Relationship Id="rId32" Type="http://schemas.openxmlformats.org/officeDocument/2006/relationships/image" Target="../media/image70.png"/><Relationship Id="rId31" Type="http://schemas.openxmlformats.org/officeDocument/2006/relationships/image" Target="../media/image69.png"/><Relationship Id="rId30" Type="http://schemas.openxmlformats.org/officeDocument/2006/relationships/image" Target="../media/image68.GIF"/><Relationship Id="rId3" Type="http://schemas.openxmlformats.org/officeDocument/2006/relationships/image" Target="../media/image44.GIF"/><Relationship Id="rId29" Type="http://schemas.openxmlformats.org/officeDocument/2006/relationships/image" Target="../media/image40.png"/><Relationship Id="rId28" Type="http://schemas.openxmlformats.org/officeDocument/2006/relationships/slide" Target="slide14.xml"/><Relationship Id="rId27" Type="http://schemas.openxmlformats.org/officeDocument/2006/relationships/image" Target="../media/image96.png"/><Relationship Id="rId26" Type="http://schemas.openxmlformats.org/officeDocument/2006/relationships/image" Target="../media/image66.GIF"/><Relationship Id="rId25" Type="http://schemas.openxmlformats.org/officeDocument/2006/relationships/image" Target="../media/image95.png"/><Relationship Id="rId24" Type="http://schemas.openxmlformats.org/officeDocument/2006/relationships/image" Target="../media/image94.png"/><Relationship Id="rId23" Type="http://schemas.openxmlformats.org/officeDocument/2006/relationships/image" Target="../media/image64.png"/><Relationship Id="rId22" Type="http://schemas.openxmlformats.org/officeDocument/2006/relationships/image" Target="../media/image93.png"/><Relationship Id="rId21" Type="http://schemas.openxmlformats.org/officeDocument/2006/relationships/image" Target="../media/image92.png"/><Relationship Id="rId20" Type="http://schemas.openxmlformats.org/officeDocument/2006/relationships/image" Target="../media/image91.png"/><Relationship Id="rId2" Type="http://schemas.openxmlformats.org/officeDocument/2006/relationships/image" Target="../media/image7.jpeg"/><Relationship Id="rId19" Type="http://schemas.openxmlformats.org/officeDocument/2006/relationships/image" Target="../media/image90.png"/><Relationship Id="rId18" Type="http://schemas.openxmlformats.org/officeDocument/2006/relationships/image" Target="../media/image89.png"/><Relationship Id="rId17" Type="http://schemas.openxmlformats.org/officeDocument/2006/relationships/image" Target="../media/image88.png"/><Relationship Id="rId16" Type="http://schemas.openxmlformats.org/officeDocument/2006/relationships/image" Target="../media/image87.png"/><Relationship Id="rId15" Type="http://schemas.openxmlformats.org/officeDocument/2006/relationships/image" Target="../media/image86.png"/><Relationship Id="rId14" Type="http://schemas.openxmlformats.org/officeDocument/2006/relationships/image" Target="../media/image85.png"/><Relationship Id="rId13" Type="http://schemas.openxmlformats.org/officeDocument/2006/relationships/image" Target="../media/image84.png"/><Relationship Id="rId12" Type="http://schemas.openxmlformats.org/officeDocument/2006/relationships/image" Target="../media/image83.png"/><Relationship Id="rId11" Type="http://schemas.openxmlformats.org/officeDocument/2006/relationships/image" Target="../media/image82.png"/><Relationship Id="rId10" Type="http://schemas.openxmlformats.org/officeDocument/2006/relationships/image" Target="../media/image81.png"/><Relationship Id="rId1" Type="http://schemas.openxmlformats.org/officeDocument/2006/relationships/image" Target="../media/image43.GIF"/></Relationships>
</file>

<file path=ppt/slides/_rels/slide11.xml.rels><?xml version="1.0" encoding="UTF-8" standalone="yes"?>
<Relationships xmlns="http://schemas.openxmlformats.org/package/2006/relationships"><Relationship Id="rId9" Type="http://schemas.openxmlformats.org/officeDocument/2006/relationships/image" Target="../media/image102.png"/><Relationship Id="rId8" Type="http://schemas.openxmlformats.org/officeDocument/2006/relationships/image" Target="../media/image101.png"/><Relationship Id="rId7" Type="http://schemas.openxmlformats.org/officeDocument/2006/relationships/image" Target="../media/image100.png"/><Relationship Id="rId6" Type="http://schemas.openxmlformats.org/officeDocument/2006/relationships/image" Target="../media/image47.GIF"/><Relationship Id="rId5" Type="http://schemas.openxmlformats.org/officeDocument/2006/relationships/image" Target="../media/image46.GIF"/><Relationship Id="rId46" Type="http://schemas.openxmlformats.org/officeDocument/2006/relationships/notesSlide" Target="../notesSlides/notesSlide11.xml"/><Relationship Id="rId45" Type="http://schemas.openxmlformats.org/officeDocument/2006/relationships/slideLayout" Target="../slideLayouts/slideLayout7.xml"/><Relationship Id="rId44" Type="http://schemas.openxmlformats.org/officeDocument/2006/relationships/tags" Target="../tags/tag11.xml"/><Relationship Id="rId43" Type="http://schemas.openxmlformats.org/officeDocument/2006/relationships/image" Target="../media/image2.png"/><Relationship Id="rId42" Type="http://schemas.microsoft.com/office/2007/relationships/media" Target="file:///D:\FILE%20GHI%20AM\Truye&#803;&#770;n%207.m4a" TargetMode="External"/><Relationship Id="rId41" Type="http://schemas.openxmlformats.org/officeDocument/2006/relationships/audio" Target="file:///D:\FILE%20GHI%20AM\Truye&#803;&#770;n%207.m4a" TargetMode="External"/><Relationship Id="rId40" Type="http://schemas.openxmlformats.org/officeDocument/2006/relationships/image" Target="../media/image68.GIF"/><Relationship Id="rId4" Type="http://schemas.openxmlformats.org/officeDocument/2006/relationships/image" Target="../media/image45.GIF"/><Relationship Id="rId39" Type="http://schemas.openxmlformats.org/officeDocument/2006/relationships/image" Target="../media/image40.png"/><Relationship Id="rId38" Type="http://schemas.openxmlformats.org/officeDocument/2006/relationships/slide" Target="slide14.xml"/><Relationship Id="rId37" Type="http://schemas.openxmlformats.org/officeDocument/2006/relationships/image" Target="../media/image42.png"/><Relationship Id="rId36" Type="http://schemas.openxmlformats.org/officeDocument/2006/relationships/image" Target="../media/image77.GIF"/><Relationship Id="rId35" Type="http://schemas.openxmlformats.org/officeDocument/2006/relationships/image" Target="../media/image72.GIF"/><Relationship Id="rId34" Type="http://schemas.openxmlformats.org/officeDocument/2006/relationships/image" Target="../media/image121.GIF"/><Relationship Id="rId33" Type="http://schemas.openxmlformats.org/officeDocument/2006/relationships/image" Target="../media/image66.GIF"/><Relationship Id="rId32" Type="http://schemas.openxmlformats.org/officeDocument/2006/relationships/image" Target="../media/image62.png"/><Relationship Id="rId31" Type="http://schemas.openxmlformats.org/officeDocument/2006/relationships/image" Target="../media/image64.png"/><Relationship Id="rId30" Type="http://schemas.openxmlformats.org/officeDocument/2006/relationships/image" Target="../media/image97.png"/><Relationship Id="rId3" Type="http://schemas.openxmlformats.org/officeDocument/2006/relationships/image" Target="../media/image44.GIF"/><Relationship Id="rId29" Type="http://schemas.openxmlformats.org/officeDocument/2006/relationships/image" Target="../media/image120.png"/><Relationship Id="rId28" Type="http://schemas.openxmlformats.org/officeDocument/2006/relationships/image" Target="../media/image70.png"/><Relationship Id="rId27" Type="http://schemas.openxmlformats.org/officeDocument/2006/relationships/image" Target="../media/image69.png"/><Relationship Id="rId26" Type="http://schemas.openxmlformats.org/officeDocument/2006/relationships/image" Target="../media/image119.png"/><Relationship Id="rId25" Type="http://schemas.openxmlformats.org/officeDocument/2006/relationships/image" Target="../media/image118.png"/><Relationship Id="rId24" Type="http://schemas.openxmlformats.org/officeDocument/2006/relationships/image" Target="../media/image117.png"/><Relationship Id="rId23" Type="http://schemas.openxmlformats.org/officeDocument/2006/relationships/image" Target="../media/image116.png"/><Relationship Id="rId22" Type="http://schemas.openxmlformats.org/officeDocument/2006/relationships/image" Target="../media/image115.png"/><Relationship Id="rId21" Type="http://schemas.openxmlformats.org/officeDocument/2006/relationships/image" Target="../media/image114.png"/><Relationship Id="rId20" Type="http://schemas.openxmlformats.org/officeDocument/2006/relationships/image" Target="../media/image113.png"/><Relationship Id="rId2" Type="http://schemas.openxmlformats.org/officeDocument/2006/relationships/image" Target="../media/image7.jpeg"/><Relationship Id="rId19" Type="http://schemas.openxmlformats.org/officeDocument/2006/relationships/image" Target="../media/image112.png"/><Relationship Id="rId18" Type="http://schemas.openxmlformats.org/officeDocument/2006/relationships/image" Target="../media/image111.png"/><Relationship Id="rId17" Type="http://schemas.openxmlformats.org/officeDocument/2006/relationships/image" Target="../media/image110.png"/><Relationship Id="rId16" Type="http://schemas.openxmlformats.org/officeDocument/2006/relationships/image" Target="../media/image109.png"/><Relationship Id="rId15" Type="http://schemas.openxmlformats.org/officeDocument/2006/relationships/image" Target="../media/image108.png"/><Relationship Id="rId14" Type="http://schemas.openxmlformats.org/officeDocument/2006/relationships/image" Target="../media/image107.png"/><Relationship Id="rId13" Type="http://schemas.openxmlformats.org/officeDocument/2006/relationships/image" Target="../media/image106.png"/><Relationship Id="rId12" Type="http://schemas.openxmlformats.org/officeDocument/2006/relationships/image" Target="../media/image105.png"/><Relationship Id="rId11" Type="http://schemas.openxmlformats.org/officeDocument/2006/relationships/image" Target="../media/image104.png"/><Relationship Id="rId10" Type="http://schemas.openxmlformats.org/officeDocument/2006/relationships/image" Target="../media/image103.png"/><Relationship Id="rId1" Type="http://schemas.openxmlformats.org/officeDocument/2006/relationships/image" Target="../media/image43.GIF"/></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tags" Target="../tags/tag12.xml"/><Relationship Id="rId4" Type="http://schemas.openxmlformats.org/officeDocument/2006/relationships/image" Target="../media/image37.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tags" Target="../tags/tag13.xml"/><Relationship Id="rId5" Type="http://schemas.openxmlformats.org/officeDocument/2006/relationships/image" Target="../media/image2.png"/><Relationship Id="rId4" Type="http://schemas.microsoft.com/office/2007/relationships/media" Target="file:///D:\FILE%20GHI%20AM\Ca&#770;&#768;u%20ho&#777;i%201.m4a" TargetMode="External"/><Relationship Id="rId3" Type="http://schemas.openxmlformats.org/officeDocument/2006/relationships/audio" Target="file:///D:\FILE%20GHI%20AM\Ca&#770;&#768;u%20ho&#777;i%201.m4a" TargetMode="External"/><Relationship Id="rId2" Type="http://schemas.openxmlformats.org/officeDocument/2006/relationships/image" Target="../media/image126.jpeg"/><Relationship Id="rId1" Type="http://schemas.openxmlformats.org/officeDocument/2006/relationships/image" Target="../media/image125.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tags" Target="../tags/tag14.xml"/><Relationship Id="rId5" Type="http://schemas.openxmlformats.org/officeDocument/2006/relationships/image" Target="../media/image2.png"/><Relationship Id="rId4" Type="http://schemas.microsoft.com/office/2007/relationships/media" Target="file:///D:\FILE%20GHI%20AM\Ca&#770;u%20ho&#777;i%202.m4a" TargetMode="External"/><Relationship Id="rId3" Type="http://schemas.openxmlformats.org/officeDocument/2006/relationships/audio" Target="file:///D:\FILE%20GHI%20AM\Ca&#770;u%20ho&#777;i%202.m4a" TargetMode="External"/><Relationship Id="rId2" Type="http://schemas.openxmlformats.org/officeDocument/2006/relationships/image" Target="../media/image126.jpeg"/><Relationship Id="rId1" Type="http://schemas.openxmlformats.org/officeDocument/2006/relationships/image" Target="../media/image125.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tags" Target="../tags/tag15.xml"/><Relationship Id="rId6" Type="http://schemas.openxmlformats.org/officeDocument/2006/relationships/image" Target="../media/image2.png"/><Relationship Id="rId5" Type="http://schemas.microsoft.com/office/2007/relationships/media" Target="file:///D:\FILE%20GHI%20AM\TT.%20Cao%20Thu&#795;o&#795;&#803;ng%2011.m4a" TargetMode="External"/><Relationship Id="rId4" Type="http://schemas.openxmlformats.org/officeDocument/2006/relationships/audio" Target="file:///D:\FILE%20GHI%20AM\TT.%20Cao%20Thu&#795;o&#795;&#803;ng%2011.m4a" TargetMode="External"/><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tags" Target="../tags/tag16.xml"/><Relationship Id="rId5" Type="http://schemas.openxmlformats.org/officeDocument/2006/relationships/image" Target="../media/image2.png"/><Relationship Id="rId4" Type="http://schemas.microsoft.com/office/2007/relationships/media" Target="file:///D:\FILE%20GHI%20AM\Ca&#770;u%20ho&#777;i%204.m4a" TargetMode="External"/><Relationship Id="rId3" Type="http://schemas.openxmlformats.org/officeDocument/2006/relationships/audio" Target="file:///D:\FILE%20GHI%20AM\Ca&#770;u%20ho&#777;i%204.m4a" TargetMode="External"/><Relationship Id="rId2" Type="http://schemas.openxmlformats.org/officeDocument/2006/relationships/image" Target="../media/image126.jpeg"/><Relationship Id="rId1" Type="http://schemas.openxmlformats.org/officeDocument/2006/relationships/image" Target="../media/image125.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tags" Target="../tags/tag17.xml"/><Relationship Id="rId5" Type="http://schemas.openxmlformats.org/officeDocument/2006/relationships/image" Target="../media/image2.png"/><Relationship Id="rId4" Type="http://schemas.microsoft.com/office/2007/relationships/media" Target="file:///D:\FILE%20GHI%20AM\Ca&#770;u%20ho&#777;i%205.m4a" TargetMode="External"/><Relationship Id="rId3" Type="http://schemas.openxmlformats.org/officeDocument/2006/relationships/audio" Target="file:///D:\FILE%20GHI%20AM\Ca&#770;u%20ho&#777;i%205.m4a" TargetMode="External"/><Relationship Id="rId2" Type="http://schemas.openxmlformats.org/officeDocument/2006/relationships/image" Target="../media/image126.jpeg"/><Relationship Id="rId1" Type="http://schemas.openxmlformats.org/officeDocument/2006/relationships/image" Target="../media/image125.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tags" Target="../tags/tag18.xml"/><Relationship Id="rId5" Type="http://schemas.openxmlformats.org/officeDocument/2006/relationships/image" Target="../media/image2.png"/><Relationship Id="rId4" Type="http://schemas.microsoft.com/office/2007/relationships/media" Target="file:///D:\FILE%20GHI%20AM\Ca&#770;u%206.m4a" TargetMode="External"/><Relationship Id="rId3" Type="http://schemas.openxmlformats.org/officeDocument/2006/relationships/audio" Target="file:///D:\FILE%20GHI%20AM\Ca&#770;u%206.m4a" TargetMode="External"/><Relationship Id="rId2" Type="http://schemas.openxmlformats.org/officeDocument/2006/relationships/image" Target="../media/image126.jpeg"/><Relationship Id="rId1" Type="http://schemas.openxmlformats.org/officeDocument/2006/relationships/image" Target="../media/image125.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tags" Target="../tags/tag19.xml"/><Relationship Id="rId6" Type="http://schemas.openxmlformats.org/officeDocument/2006/relationships/image" Target="../media/image2.png"/><Relationship Id="rId5" Type="http://schemas.microsoft.com/office/2007/relationships/media" Target="file:///D:\FILE%20GHI%20AM\TT.%20Cao%20Thu&#795;o&#795;&#803;ng%2022.m4a" TargetMode="External"/><Relationship Id="rId4" Type="http://schemas.openxmlformats.org/officeDocument/2006/relationships/audio" Target="file:///D:\FILE%20GHI%20AM\TT.%20Cao%20Thu&#795;o&#795;&#803;ng%2022.m4a" TargetMode="External"/><Relationship Id="rId3" Type="http://schemas.openxmlformats.org/officeDocument/2006/relationships/image" Target="../media/image127.jpeg"/><Relationship Id="rId2" Type="http://schemas.openxmlformats.org/officeDocument/2006/relationships/image" Target="../media/image126.jpeg"/><Relationship Id="rId10" Type="http://schemas.openxmlformats.org/officeDocument/2006/relationships/notesSlide" Target="../notesSlides/notesSlide19.xml"/><Relationship Id="rId1" Type="http://schemas.openxmlformats.org/officeDocument/2006/relationships/image" Target="../media/image12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8.xml"/><Relationship Id="rId5" Type="http://schemas.openxmlformats.org/officeDocument/2006/relationships/tags" Target="../tags/tag2.xml"/><Relationship Id="rId4" Type="http://schemas.openxmlformats.org/officeDocument/2006/relationships/image" Target="../media/image2.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xml"/><Relationship Id="rId7" Type="http://schemas.openxmlformats.org/officeDocument/2006/relationships/image" Target="../media/image129.png"/><Relationship Id="rId6" Type="http://schemas.microsoft.com/office/2007/relationships/media" Target="file:///C:\Users\Admin\Downloads\Ch&#250;%20V&#7883;t%20Con%20Remix%20-%20M&#7897;t%20Con%20V&#7883;t%20-%20Nh&#7841;c%20Thi&#7871;u%20Nhi%20S&#244;i%20&#272;&#7897;ng%20-%20Ch&#250;%20m&#232;o%20con.mp4" TargetMode="External"/><Relationship Id="rId5" Type="http://schemas.openxmlformats.org/officeDocument/2006/relationships/video" Target="file:///C:\Users\Admin\Downloads\Ch&#250;%20V&#7883;t%20Con%20Remix%20-%20M&#7897;t%20Con%20V&#7883;t%20-%20Nh&#7841;c%20Thi&#7871;u%20Nhi%20S&#244;i%20&#272;&#7897;ng%20-%20Ch&#250;%20m&#232;o%20con.mp4" TargetMode="External"/><Relationship Id="rId4" Type="http://schemas.openxmlformats.org/officeDocument/2006/relationships/image" Target="../media/image2.png"/><Relationship Id="rId3" Type="http://schemas.microsoft.com/office/2007/relationships/media" Target="file:///D:\FILE%20GHI%20AM\TT.%20Cao%20Thu&#795;o&#795;&#803;ng%2021.m4a" TargetMode="External"/><Relationship Id="rId2" Type="http://schemas.openxmlformats.org/officeDocument/2006/relationships/audio" Target="file:///D:\FILE%20GHI%20AM\TT.%20Cao%20Thu&#795;o&#795;&#803;ng%2021.m4a" TargetMode="External"/><Relationship Id="rId10" Type="http://schemas.openxmlformats.org/officeDocument/2006/relationships/notesSlide" Target="../notesSlides/notesSlide20.xml"/><Relationship Id="rId1" Type="http://schemas.openxmlformats.org/officeDocument/2006/relationships/image" Target="../media/image128.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8.xml"/><Relationship Id="rId5" Type="http://schemas.openxmlformats.org/officeDocument/2006/relationships/tags" Target="../tags/tag3.xml"/><Relationship Id="rId4" Type="http://schemas.openxmlformats.org/officeDocument/2006/relationships/image" Target="../media/image2.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8.xml"/><Relationship Id="rId5" Type="http://schemas.openxmlformats.org/officeDocument/2006/relationships/tags" Target="../tags/tag4.xml"/><Relationship Id="rId4" Type="http://schemas.openxmlformats.org/officeDocument/2006/relationships/image" Target="../media/image5.png"/><Relationship Id="rId3" Type="http://schemas.microsoft.com/office/2007/relationships/media" Target="file:///C:\Users\Admin\Downloads\dan_vit_con_beat_87201716%20(online-video-cutter.com).mp4" TargetMode="External"/><Relationship Id="rId2" Type="http://schemas.openxmlformats.org/officeDocument/2006/relationships/video" Target="file:///C:\Users\Admin\Downloads\dan_vit_con_beat_87201716%20(online-video-cutter.com).mp4" TargetMode="Externa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4" Type="http://schemas.openxmlformats.org/officeDocument/2006/relationships/notesSlide" Target="../notesSlides/notesSlide5.xml"/><Relationship Id="rId43" Type="http://schemas.openxmlformats.org/officeDocument/2006/relationships/slideLayout" Target="../slideLayouts/slideLayout7.xml"/><Relationship Id="rId42" Type="http://schemas.openxmlformats.org/officeDocument/2006/relationships/tags" Target="../tags/tag5.xml"/><Relationship Id="rId41" Type="http://schemas.openxmlformats.org/officeDocument/2006/relationships/image" Target="../media/image2.png"/><Relationship Id="rId40" Type="http://schemas.microsoft.com/office/2007/relationships/media" Target="../media/media4.m4a"/><Relationship Id="rId4" Type="http://schemas.openxmlformats.org/officeDocument/2006/relationships/image" Target="../media/image9.png"/><Relationship Id="rId39" Type="http://schemas.openxmlformats.org/officeDocument/2006/relationships/audio" Target="../media/media4.m4a"/><Relationship Id="rId38" Type="http://schemas.openxmlformats.org/officeDocument/2006/relationships/image" Target="../media/image42.png"/><Relationship Id="rId37" Type="http://schemas.openxmlformats.org/officeDocument/2006/relationships/image" Target="../media/image41.wmf"/><Relationship Id="rId36" Type="http://schemas.openxmlformats.org/officeDocument/2006/relationships/image" Target="../media/image40.png"/><Relationship Id="rId35" Type="http://schemas.openxmlformats.org/officeDocument/2006/relationships/slide" Target="slide14.xml"/><Relationship Id="rId34" Type="http://schemas.openxmlformats.org/officeDocument/2006/relationships/image" Target="../media/image39.png"/><Relationship Id="rId33" Type="http://schemas.openxmlformats.org/officeDocument/2006/relationships/image" Target="../media/image38.GIF"/><Relationship Id="rId32" Type="http://schemas.openxmlformats.org/officeDocument/2006/relationships/image" Target="../media/image37.png"/><Relationship Id="rId31" Type="http://schemas.openxmlformats.org/officeDocument/2006/relationships/image" Target="../media/image36.GIF"/><Relationship Id="rId30" Type="http://schemas.openxmlformats.org/officeDocument/2006/relationships/image" Target="../media/image35.png"/><Relationship Id="rId3" Type="http://schemas.openxmlformats.org/officeDocument/2006/relationships/image" Target="../media/image8.png"/><Relationship Id="rId29" Type="http://schemas.openxmlformats.org/officeDocument/2006/relationships/image" Target="../media/image34.png"/><Relationship Id="rId28" Type="http://schemas.openxmlformats.org/officeDocument/2006/relationships/image" Target="../media/image33.png"/><Relationship Id="rId27" Type="http://schemas.openxmlformats.org/officeDocument/2006/relationships/image" Target="../media/image32.png"/><Relationship Id="rId26" Type="http://schemas.openxmlformats.org/officeDocument/2006/relationships/image" Target="../media/image31.png"/><Relationship Id="rId25" Type="http://schemas.openxmlformats.org/officeDocument/2006/relationships/image" Target="../media/image30.png"/><Relationship Id="rId24" Type="http://schemas.openxmlformats.org/officeDocument/2006/relationships/image" Target="../media/image29.png"/><Relationship Id="rId23" Type="http://schemas.openxmlformats.org/officeDocument/2006/relationships/image" Target="../media/image28.png"/><Relationship Id="rId22" Type="http://schemas.openxmlformats.org/officeDocument/2006/relationships/image" Target="../media/image27.png"/><Relationship Id="rId21" Type="http://schemas.openxmlformats.org/officeDocument/2006/relationships/image" Target="../media/image26.png"/><Relationship Id="rId20" Type="http://schemas.openxmlformats.org/officeDocument/2006/relationships/image" Target="../media/image25.png"/><Relationship Id="rId2" Type="http://schemas.openxmlformats.org/officeDocument/2006/relationships/image" Target="../media/image7.jpeg"/><Relationship Id="rId19" Type="http://schemas.openxmlformats.org/officeDocument/2006/relationships/image" Target="../media/image24.png"/><Relationship Id="rId18" Type="http://schemas.openxmlformats.org/officeDocument/2006/relationships/image" Target="../media/image23.png"/><Relationship Id="rId17" Type="http://schemas.openxmlformats.org/officeDocument/2006/relationships/image" Target="../media/image22.png"/><Relationship Id="rId16" Type="http://schemas.openxmlformats.org/officeDocument/2006/relationships/image" Target="../media/image21.png"/><Relationship Id="rId15" Type="http://schemas.openxmlformats.org/officeDocument/2006/relationships/image" Target="../media/image20.png"/><Relationship Id="rId14"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 Id="rId36" Type="http://schemas.openxmlformats.org/officeDocument/2006/relationships/notesSlide" Target="../notesSlides/notesSlide6.xml"/><Relationship Id="rId35" Type="http://schemas.openxmlformats.org/officeDocument/2006/relationships/slideLayout" Target="../slideLayouts/slideLayout7.xml"/><Relationship Id="rId34" Type="http://schemas.openxmlformats.org/officeDocument/2006/relationships/tags" Target="../tags/tag6.xml"/><Relationship Id="rId33" Type="http://schemas.openxmlformats.org/officeDocument/2006/relationships/image" Target="../media/image2.png"/><Relationship Id="rId32" Type="http://schemas.microsoft.com/office/2007/relationships/media" Target="file:///D:\FILE%20GHI%20AM\Truye&#803;&#770;n%202.m4a" TargetMode="External"/><Relationship Id="rId31" Type="http://schemas.openxmlformats.org/officeDocument/2006/relationships/audio" Target="file:///D:\FILE%20GHI%20AM\Truye&#803;&#770;n%202.m4a" TargetMode="External"/><Relationship Id="rId30" Type="http://schemas.openxmlformats.org/officeDocument/2006/relationships/image" Target="../media/image71.png"/><Relationship Id="rId3" Type="http://schemas.openxmlformats.org/officeDocument/2006/relationships/image" Target="../media/image44.GIF"/><Relationship Id="rId29" Type="http://schemas.openxmlformats.org/officeDocument/2006/relationships/image" Target="../media/image70.png"/><Relationship Id="rId28" Type="http://schemas.openxmlformats.org/officeDocument/2006/relationships/image" Target="../media/image69.png"/><Relationship Id="rId27" Type="http://schemas.openxmlformats.org/officeDocument/2006/relationships/image" Target="../media/image68.GIF"/><Relationship Id="rId26" Type="http://schemas.openxmlformats.org/officeDocument/2006/relationships/image" Target="../media/image67.GIF"/><Relationship Id="rId25" Type="http://schemas.openxmlformats.org/officeDocument/2006/relationships/image" Target="../media/image66.GIF"/><Relationship Id="rId24" Type="http://schemas.openxmlformats.org/officeDocument/2006/relationships/image" Target="../media/image65.png"/><Relationship Id="rId23" Type="http://schemas.openxmlformats.org/officeDocument/2006/relationships/image" Target="../media/image64.png"/><Relationship Id="rId22" Type="http://schemas.openxmlformats.org/officeDocument/2006/relationships/image" Target="../media/image63.png"/><Relationship Id="rId21" Type="http://schemas.openxmlformats.org/officeDocument/2006/relationships/image" Target="../media/image62.png"/><Relationship Id="rId20" Type="http://schemas.openxmlformats.org/officeDocument/2006/relationships/image" Target="../media/image61.png"/><Relationship Id="rId2" Type="http://schemas.openxmlformats.org/officeDocument/2006/relationships/image" Target="../media/image7.jpeg"/><Relationship Id="rId19" Type="http://schemas.openxmlformats.org/officeDocument/2006/relationships/image" Target="../media/image60.png"/><Relationship Id="rId18" Type="http://schemas.openxmlformats.org/officeDocument/2006/relationships/image" Target="../media/image59.png"/><Relationship Id="rId17" Type="http://schemas.openxmlformats.org/officeDocument/2006/relationships/image" Target="../media/image58.png"/><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43.GIF"/></Relationships>
</file>

<file path=ppt/slides/_rels/slide7.xml.rels><?xml version="1.0" encoding="UTF-8" standalone="yes"?>
<Relationships xmlns="http://schemas.openxmlformats.org/package/2006/relationships"><Relationship Id="rId9" Type="http://schemas.openxmlformats.org/officeDocument/2006/relationships/image" Target="../media/image66.GIF"/><Relationship Id="rId8" Type="http://schemas.openxmlformats.org/officeDocument/2006/relationships/image" Target="../media/image72.GIF"/><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47.GIF"/><Relationship Id="rId21" Type="http://schemas.openxmlformats.org/officeDocument/2006/relationships/notesSlide" Target="../notesSlides/notesSlide7.xml"/><Relationship Id="rId20" Type="http://schemas.openxmlformats.org/officeDocument/2006/relationships/slideLayout" Target="../slideLayouts/slideLayout7.xml"/><Relationship Id="rId2" Type="http://schemas.openxmlformats.org/officeDocument/2006/relationships/image" Target="../media/image7.jpeg"/><Relationship Id="rId19" Type="http://schemas.openxmlformats.org/officeDocument/2006/relationships/tags" Target="../tags/tag7.xml"/><Relationship Id="rId18" Type="http://schemas.openxmlformats.org/officeDocument/2006/relationships/image" Target="../media/image2.png"/><Relationship Id="rId17" Type="http://schemas.microsoft.com/office/2007/relationships/media" Target="file:///D:\FILE%20GHI%20AM\Truye&#803;&#770;n%203.m4a" TargetMode="External"/><Relationship Id="rId16" Type="http://schemas.openxmlformats.org/officeDocument/2006/relationships/audio" Target="file:///D:\FILE%20GHI%20AM\Truye&#803;&#770;n%203.m4a" TargetMode="External"/><Relationship Id="rId15" Type="http://schemas.openxmlformats.org/officeDocument/2006/relationships/image" Target="../media/image73.png"/><Relationship Id="rId14" Type="http://schemas.openxmlformats.org/officeDocument/2006/relationships/image" Target="../media/image32.png"/><Relationship Id="rId13" Type="http://schemas.openxmlformats.org/officeDocument/2006/relationships/image" Target="../media/image68.GIF"/><Relationship Id="rId12" Type="http://schemas.openxmlformats.org/officeDocument/2006/relationships/image" Target="../media/image40.png"/><Relationship Id="rId11" Type="http://schemas.openxmlformats.org/officeDocument/2006/relationships/slide" Target="slide14.xml"/><Relationship Id="rId10" Type="http://schemas.openxmlformats.org/officeDocument/2006/relationships/image" Target="../media/image42.png"/><Relationship Id="rId1" Type="http://schemas.openxmlformats.org/officeDocument/2006/relationships/image" Target="../media/image43.GIF"/></Relationships>
</file>

<file path=ppt/slides/_rels/slide8.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 Id="rId3" Type="http://schemas.openxmlformats.org/officeDocument/2006/relationships/image" Target="../media/image44.GIF"/><Relationship Id="rId23" Type="http://schemas.openxmlformats.org/officeDocument/2006/relationships/notesSlide" Target="../notesSlides/notesSlide8.xml"/><Relationship Id="rId22" Type="http://schemas.openxmlformats.org/officeDocument/2006/relationships/slideLayout" Target="../slideLayouts/slideLayout7.xml"/><Relationship Id="rId21" Type="http://schemas.openxmlformats.org/officeDocument/2006/relationships/tags" Target="../tags/tag8.xml"/><Relationship Id="rId20" Type="http://schemas.openxmlformats.org/officeDocument/2006/relationships/image" Target="../media/image2.png"/><Relationship Id="rId2" Type="http://schemas.openxmlformats.org/officeDocument/2006/relationships/image" Target="../media/image7.jpeg"/><Relationship Id="rId19" Type="http://schemas.microsoft.com/office/2007/relationships/media" Target="file:///D:\FILE%20GHI%20AM\Truye&#803;&#770;n%204.m4a" TargetMode="External"/><Relationship Id="rId18" Type="http://schemas.openxmlformats.org/officeDocument/2006/relationships/audio" Target="file:///D:\FILE%20GHI%20AM\Truye&#803;&#770;n%204.m4a" TargetMode="External"/><Relationship Id="rId17" Type="http://schemas.openxmlformats.org/officeDocument/2006/relationships/image" Target="../media/image68.GIF"/><Relationship Id="rId16" Type="http://schemas.openxmlformats.org/officeDocument/2006/relationships/image" Target="../media/image75.GIF"/><Relationship Id="rId15" Type="http://schemas.openxmlformats.org/officeDocument/2006/relationships/image" Target="../media/image40.png"/><Relationship Id="rId14" Type="http://schemas.openxmlformats.org/officeDocument/2006/relationships/slide" Target="slide14.xml"/><Relationship Id="rId13" Type="http://schemas.openxmlformats.org/officeDocument/2006/relationships/image" Target="../media/image42.png"/><Relationship Id="rId12" Type="http://schemas.openxmlformats.org/officeDocument/2006/relationships/image" Target="../media/image66.GIF"/><Relationship Id="rId11" Type="http://schemas.openxmlformats.org/officeDocument/2006/relationships/image" Target="../media/image74.GIF"/><Relationship Id="rId10" Type="http://schemas.openxmlformats.org/officeDocument/2006/relationships/image" Target="../media/image65.png"/><Relationship Id="rId1" Type="http://schemas.openxmlformats.org/officeDocument/2006/relationships/image" Target="../media/image43.GIF"/></Relationships>
</file>

<file path=ppt/slides/_rels/slide9.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 Id="rId3" Type="http://schemas.openxmlformats.org/officeDocument/2006/relationships/image" Target="../media/image44.GIF"/><Relationship Id="rId29" Type="http://schemas.openxmlformats.org/officeDocument/2006/relationships/notesSlide" Target="../notesSlides/notesSlide9.xml"/><Relationship Id="rId28" Type="http://schemas.openxmlformats.org/officeDocument/2006/relationships/slideLayout" Target="../slideLayouts/slideLayout7.xml"/><Relationship Id="rId27" Type="http://schemas.openxmlformats.org/officeDocument/2006/relationships/tags" Target="../tags/tag9.xml"/><Relationship Id="rId26" Type="http://schemas.openxmlformats.org/officeDocument/2006/relationships/image" Target="../media/image2.png"/><Relationship Id="rId25" Type="http://schemas.microsoft.com/office/2007/relationships/media" Target="file:///D:\FILE%20GHI%20AM\Truye&#803;&#770;n%205.m4a" TargetMode="External"/><Relationship Id="rId24" Type="http://schemas.openxmlformats.org/officeDocument/2006/relationships/audio" Target="file:///D:\FILE%20GHI%20AM\Truye&#803;&#770;n%205.m4a" TargetMode="External"/><Relationship Id="rId23" Type="http://schemas.openxmlformats.org/officeDocument/2006/relationships/image" Target="../media/image71.png"/><Relationship Id="rId22" Type="http://schemas.openxmlformats.org/officeDocument/2006/relationships/image" Target="../media/image70.png"/><Relationship Id="rId21" Type="http://schemas.openxmlformats.org/officeDocument/2006/relationships/image" Target="../media/image69.png"/><Relationship Id="rId20" Type="http://schemas.openxmlformats.org/officeDocument/2006/relationships/image" Target="../media/image68.GIF"/><Relationship Id="rId2" Type="http://schemas.openxmlformats.org/officeDocument/2006/relationships/image" Target="../media/image7.jpeg"/><Relationship Id="rId19" Type="http://schemas.openxmlformats.org/officeDocument/2006/relationships/image" Target="../media/image77.GIF"/><Relationship Id="rId18" Type="http://schemas.openxmlformats.org/officeDocument/2006/relationships/image" Target="../media/image76.png"/><Relationship Id="rId17" Type="http://schemas.microsoft.com/office/2007/relationships/media" Target="file:///C:\Documents%20and%20Settings\Administrator\Desktop\gi&#225;o%20anh%20thi%20chu%20vit%20xam\05.mp3" TargetMode="External"/><Relationship Id="rId16" Type="http://schemas.openxmlformats.org/officeDocument/2006/relationships/audio" Target="file:///C:\Documents%20and%20Settings\Administrator\Desktop\gi&#225;o%20anh%20thi%20chu%20vit%20xam\05.mp3" TargetMode="External"/><Relationship Id="rId15" Type="http://schemas.openxmlformats.org/officeDocument/2006/relationships/image" Target="../media/image40.png"/><Relationship Id="rId14" Type="http://schemas.openxmlformats.org/officeDocument/2006/relationships/slide" Target="slide14.xml"/><Relationship Id="rId13" Type="http://schemas.openxmlformats.org/officeDocument/2006/relationships/image" Target="../media/image42.png"/><Relationship Id="rId12" Type="http://schemas.openxmlformats.org/officeDocument/2006/relationships/image" Target="../media/image66.GIF"/><Relationship Id="rId11" Type="http://schemas.openxmlformats.org/officeDocument/2006/relationships/image" Target="../media/image74.GIF"/><Relationship Id="rId10" Type="http://schemas.openxmlformats.org/officeDocument/2006/relationships/image" Target="../media/image65.png"/><Relationship Id="rId1" Type="http://schemas.openxmlformats.org/officeDocument/2006/relationships/image" Target="../media/image4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48dd1379d4732_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p:cNvSpPr>
            <a:spLocks noChangeArrowheads="1"/>
          </p:cNvSpPr>
          <p:nvPr/>
        </p:nvSpPr>
        <p:spPr bwMode="auto">
          <a:xfrm>
            <a:off x="3657600" y="609600"/>
            <a:ext cx="2438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4100" name="WordArt 3"/>
          <p:cNvSpPr>
            <a:spLocks noChangeArrowheads="1" noChangeShapeType="1" noTextEdit="1"/>
          </p:cNvSpPr>
          <p:nvPr/>
        </p:nvSpPr>
        <p:spPr bwMode="auto">
          <a:xfrm>
            <a:off x="3048000" y="381000"/>
            <a:ext cx="5334000" cy="3962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InflateTop">
              <a:avLst>
                <a:gd name="adj" fmla="val 31917"/>
              </a:avLst>
            </a:prstTxWarp>
          </a:bodyPr>
          <a:lstStyle/>
          <a:p>
            <a:pPr algn="ctr"/>
            <a:endParaRPr lang="en-US" sz="3600" b="1" kern="10">
              <a:solidFill>
                <a:srgbClr val="CB45BB"/>
              </a:solidFill>
              <a:cs typeface="Arial" panose="020B0604020202020204" pitchFamily="34" charset="0"/>
            </a:endParaRPr>
          </a:p>
        </p:txBody>
      </p:sp>
      <p:sp>
        <p:nvSpPr>
          <p:cNvPr id="4101" name="TextBox 2"/>
          <p:cNvSpPr txBox="1">
            <a:spLocks noChangeArrowheads="1"/>
          </p:cNvSpPr>
          <p:nvPr/>
        </p:nvSpPr>
        <p:spPr bwMode="auto">
          <a:xfrm>
            <a:off x="0" y="46355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a:solidFill>
                  <a:srgbClr val="7030A0"/>
                </a:solidFill>
                <a:latin typeface="Times New Roman" panose="02020603050405020304" pitchFamily="18" charset="0"/>
                <a:cs typeface="Times New Roman" panose="02020603050405020304" pitchFamily="18" charset="0"/>
              </a:rPr>
              <a:t> </a:t>
            </a:r>
            <a:endParaRPr lang="vi-VN" altLang="en-US" sz="2400">
              <a:solidFill>
                <a:srgbClr val="7030A0"/>
              </a:solidFill>
              <a:latin typeface="Times New Roman" panose="02020603050405020304" pitchFamily="18" charset="0"/>
              <a:cs typeface="Times New Roman" panose="02020603050405020304" pitchFamily="18" charset="0"/>
            </a:endParaRPr>
          </a:p>
        </p:txBody>
      </p:sp>
      <p:sp>
        <p:nvSpPr>
          <p:cNvPr id="4103" name="TextBox 7"/>
          <p:cNvSpPr txBox="1">
            <a:spLocks noChangeArrowheads="1"/>
          </p:cNvSpPr>
          <p:nvPr/>
        </p:nvSpPr>
        <p:spPr bwMode="auto">
          <a:xfrm>
            <a:off x="2286000" y="1600200"/>
            <a:ext cx="4800600" cy="24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Lĩnh vực: Phát triển ngôn ngữ</a:t>
            </a:r>
            <a:endParaRPr lang="vi-VN" altLang="en-US" sz="2400"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dirty="0" err="1">
                <a:solidFill>
                  <a:srgbClr val="7030A0"/>
                </a:solidFill>
                <a:latin typeface="Times New Roman" panose="02020603050405020304" pitchFamily="18" charset="0"/>
                <a:cs typeface="Times New Roman" panose="02020603050405020304" pitchFamily="18" charset="0"/>
              </a:rPr>
              <a:t>Hoạt</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động</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Làm</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quen</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văn</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học</a:t>
            </a:r>
            <a:endParaRPr lang="en-US" altLang="en-US" sz="2400"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Truyện: Chú Vịt Xám</a:t>
            </a:r>
            <a:endParaRPr lang="vi-VN" altLang="en-US" sz="2400"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Đối tượng: Trẻ 3- 4 tuổi</a:t>
            </a:r>
            <a:endParaRPr lang="vi-VN" altLang="en-US" sz="2400"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Giáo viên: </a:t>
            </a:r>
            <a:r>
              <a:rPr lang="en-US" altLang="vi-VN" sz="2400" dirty="0">
                <a:solidFill>
                  <a:srgbClr val="7030A0"/>
                </a:solidFill>
                <a:latin typeface="Times New Roman" panose="02020603050405020304" pitchFamily="18" charset="0"/>
                <a:cs typeface="Times New Roman" panose="02020603050405020304" pitchFamily="18" charset="0"/>
              </a:rPr>
              <a:t>Đoàn Thị Thành</a:t>
            </a:r>
            <a:endParaRPr lang="vi-VN" altLang="en-US" sz="2400" dirty="0">
              <a:solidFill>
                <a:srgbClr val="7030A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772400" y="5301208"/>
            <a:ext cx="1264096" cy="1709192"/>
          </a:xfrm>
          <a:prstGeom prst="rect">
            <a:avLst/>
          </a:prstGeom>
        </p:spPr>
      </p:pic>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0" fill="hold"/>
                                        <p:tgtEl>
                                          <p:spTgt spid="3"/>
                                        </p:tgtEl>
                                      </p:cBhvr>
                                    </p:cmd>
                                  </p:childTnLst>
                                </p:cTn>
                              </p:par>
                              <p:par>
                                <p:cTn id="7" presetID="4" presetClass="entr" presetSubtype="16" fill="hold" nodeType="withEffect">
                                  <p:stCondLst>
                                    <p:cond delay="0"/>
                                  </p:stCondLst>
                                  <p:childTnLst>
                                    <p:set>
                                      <p:cBhvr>
                                        <p:cTn id="8" dur="1" fill="hold">
                                          <p:stCondLst>
                                            <p:cond delay="0"/>
                                          </p:stCondLst>
                                        </p:cTn>
                                        <p:tgtEl>
                                          <p:spTgt spid="4101">
                                            <p:txEl>
                                              <p:pRg st="0" end="0"/>
                                            </p:txEl>
                                          </p:spTgt>
                                        </p:tgtEl>
                                        <p:attrNameLst>
                                          <p:attrName>style.visibility</p:attrName>
                                        </p:attrNameLst>
                                      </p:cBhvr>
                                      <p:to>
                                        <p:strVal val="visible"/>
                                      </p:to>
                                    </p:set>
                                    <p:animEffect transition="in" filter="box(in)">
                                      <p:cBhvr>
                                        <p:cTn id="9" dur="2300"/>
                                        <p:tgtEl>
                                          <p:spTgt spid="4101">
                                            <p:txEl>
                                              <p:pRg st="0" end="0"/>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4103">
                                            <p:txEl>
                                              <p:pRg st="1" end="1"/>
                                            </p:txEl>
                                          </p:spTgt>
                                        </p:tgtEl>
                                        <p:attrNameLst>
                                          <p:attrName>style.visibility</p:attrName>
                                        </p:attrNameLst>
                                      </p:cBhvr>
                                      <p:to>
                                        <p:strVal val="visible"/>
                                      </p:to>
                                    </p:set>
                                    <p:animEffect transition="in" filter="barn(inVertical)">
                                      <p:cBhvr>
                                        <p:cTn id="12" dur="2300"/>
                                        <p:tgtEl>
                                          <p:spTgt spid="410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103">
                                            <p:txEl>
                                              <p:pRg st="2" end="2"/>
                                            </p:txEl>
                                          </p:spTgt>
                                        </p:tgtEl>
                                        <p:attrNameLst>
                                          <p:attrName>style.visibility</p:attrName>
                                        </p:attrNameLst>
                                      </p:cBhvr>
                                      <p:to>
                                        <p:strVal val="visible"/>
                                      </p:to>
                                    </p:set>
                                    <p:animEffect transition="in" filter="barn(inVertical)">
                                      <p:cBhvr>
                                        <p:cTn id="15" dur="2300"/>
                                        <p:tgtEl>
                                          <p:spTgt spid="410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103">
                                            <p:txEl>
                                              <p:pRg st="3" end="3"/>
                                            </p:txEl>
                                          </p:spTgt>
                                        </p:tgtEl>
                                        <p:attrNameLst>
                                          <p:attrName>style.visibility</p:attrName>
                                        </p:attrNameLst>
                                      </p:cBhvr>
                                      <p:to>
                                        <p:strVal val="visible"/>
                                      </p:to>
                                    </p:set>
                                    <p:animEffect transition="in" filter="barn(inVertical)">
                                      <p:cBhvr>
                                        <p:cTn id="18" dur="2300"/>
                                        <p:tgtEl>
                                          <p:spTgt spid="410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103">
                                            <p:txEl>
                                              <p:pRg st="4" end="4"/>
                                            </p:txEl>
                                          </p:spTgt>
                                        </p:tgtEl>
                                        <p:attrNameLst>
                                          <p:attrName>style.visibility</p:attrName>
                                        </p:attrNameLst>
                                      </p:cBhvr>
                                      <p:to>
                                        <p:strVal val="visible"/>
                                      </p:to>
                                    </p:set>
                                    <p:animEffect transition="in" filter="barn(inVertical)">
                                      <p:cBhvr>
                                        <p:cTn id="21" dur="2300"/>
                                        <p:tgtEl>
                                          <p:spTgt spid="410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103">
                                            <p:txEl>
                                              <p:pRg st="5" end="5"/>
                                            </p:txEl>
                                          </p:spTgt>
                                        </p:tgtEl>
                                        <p:attrNameLst>
                                          <p:attrName>style.visibility</p:attrName>
                                        </p:attrNameLst>
                                      </p:cBhvr>
                                      <p:to>
                                        <p:strVal val="visible"/>
                                      </p:to>
                                    </p:set>
                                    <p:animEffect transition="in" filter="barn(inVertical)">
                                      <p:cBhvr>
                                        <p:cTn id="24" dur="2300"/>
                                        <p:tgtEl>
                                          <p:spTgt spid="41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19400" y="5748338"/>
            <a:ext cx="472440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anh dong 184"/>
          <p:cNvPicPr>
            <a:picLocks noChangeAspect="1" noChangeArrowheads="1" noCrop="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flipH="1">
            <a:off x="1828800" y="3352800"/>
            <a:ext cx="69342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5"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6"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33"/>
          <p:cNvGrpSpPr/>
          <p:nvPr/>
        </p:nvGrpSpPr>
        <p:grpSpPr bwMode="auto">
          <a:xfrm>
            <a:off x="0" y="228600"/>
            <a:ext cx="9525000" cy="2362200"/>
            <a:chOff x="-743" y="1392"/>
            <a:chExt cx="7198" cy="1844"/>
          </a:xfrm>
        </p:grpSpPr>
        <p:grpSp>
          <p:nvGrpSpPr>
            <p:cNvPr id="14386" name="Group 34"/>
            <p:cNvGrpSpPr/>
            <p:nvPr/>
          </p:nvGrpSpPr>
          <p:grpSpPr bwMode="auto">
            <a:xfrm rot="326627">
              <a:off x="912" y="1440"/>
              <a:ext cx="1799" cy="1748"/>
              <a:chOff x="2880" y="1420"/>
              <a:chExt cx="1799" cy="1748"/>
            </a:xfrm>
          </p:grpSpPr>
          <p:pic>
            <p:nvPicPr>
              <p:cNvPr id="14447" name="Picture 35"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36"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3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3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40"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41"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42"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43"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44"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4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46"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47"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48"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50"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51"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5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53"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7" name="Group 54"/>
            <p:cNvGrpSpPr/>
            <p:nvPr/>
          </p:nvGrpSpPr>
          <p:grpSpPr bwMode="auto">
            <a:xfrm>
              <a:off x="4656" y="1488"/>
              <a:ext cx="1799" cy="1748"/>
              <a:chOff x="2880" y="1420"/>
              <a:chExt cx="1799" cy="1748"/>
            </a:xfrm>
          </p:grpSpPr>
          <p:pic>
            <p:nvPicPr>
              <p:cNvPr id="14428" name="Picture 55"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56"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5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5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5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60"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61"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62"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63"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64"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6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66"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67"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68"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6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70"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71"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7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73"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8" name="Group 74"/>
            <p:cNvGrpSpPr/>
            <p:nvPr/>
          </p:nvGrpSpPr>
          <p:grpSpPr bwMode="auto">
            <a:xfrm>
              <a:off x="2905" y="1392"/>
              <a:ext cx="1799" cy="1748"/>
              <a:chOff x="2880" y="1420"/>
              <a:chExt cx="1799" cy="1748"/>
            </a:xfrm>
          </p:grpSpPr>
          <p:pic>
            <p:nvPicPr>
              <p:cNvPr id="14409" name="Picture 75"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76"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7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7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7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80"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81"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82"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83"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84"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8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86"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87"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88"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8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90"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91" descr="c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9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93"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9" name="Group 94"/>
            <p:cNvGrpSpPr/>
            <p:nvPr/>
          </p:nvGrpSpPr>
          <p:grpSpPr bwMode="auto">
            <a:xfrm>
              <a:off x="-743" y="1536"/>
              <a:ext cx="1799" cy="1508"/>
              <a:chOff x="2880" y="1420"/>
              <a:chExt cx="1799" cy="1748"/>
            </a:xfrm>
          </p:grpSpPr>
          <p:pic>
            <p:nvPicPr>
              <p:cNvPr id="14390" name="Picture 95"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96"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97"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98" descr="co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99"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00"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101"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02"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03" descr="co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Picture 104" descr="co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105" descr="co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6"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7" descr="co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8"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9"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10"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11"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12"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13"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8" name="Picture 11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098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628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1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48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17"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47800" y="19812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18" descr="co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3400" y="2438400"/>
            <a:ext cx="32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1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526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2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21"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22860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2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12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94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12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67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2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38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12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52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12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33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12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2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46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13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574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13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13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13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24400" y="30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13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05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13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62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145" descr="2E81ED98BCDC4AE1AC88214618D0F62C"/>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1" name="Group 149"/>
          <p:cNvGrpSpPr/>
          <p:nvPr/>
        </p:nvGrpSpPr>
        <p:grpSpPr bwMode="auto">
          <a:xfrm rot="-204545">
            <a:off x="0" y="-450850"/>
            <a:ext cx="1752600" cy="2922588"/>
            <a:chOff x="2920" y="85"/>
            <a:chExt cx="3176" cy="4235"/>
          </a:xfrm>
        </p:grpSpPr>
        <p:pic>
          <p:nvPicPr>
            <p:cNvPr id="14384" name="Picture 150" descr="tan cay"/>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151" descr="cay3">
              <a:hlinkClick r:id="rId28" action="ppaction://hlinksldjump"/>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508" name="Picture 156" descr="tom boi"/>
          <p:cNvPicPr>
            <a:picLocks noChangeAspect="1" noChangeArrowheads="1" noCrop="1"/>
          </p:cNvPicPr>
          <p:nvPr/>
        </p:nvPicPr>
        <p:blipFill>
          <a:blip r:embed="rId30" cstate="print">
            <a:lum bright="-6000"/>
            <a:extLst>
              <a:ext uri="{28A0092B-C50C-407E-A947-70E740481C1C}">
                <a14:useLocalDpi xmlns:a14="http://schemas.microsoft.com/office/drawing/2010/main" val="0"/>
              </a:ext>
            </a:extLst>
          </a:blip>
          <a:srcRect/>
          <a:stretch>
            <a:fillRect/>
          </a:stretch>
        </p:blipFill>
        <p:spPr bwMode="auto">
          <a:xfrm rot="-1307252">
            <a:off x="3657600" y="5638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09" name="Picture 157" descr="tom boi"/>
          <p:cNvPicPr>
            <a:picLocks noChangeAspect="1" noChangeArrowheads="1" noCrop="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1307252">
            <a:off x="457200" y="35814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158" descr="hoa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159" descr="hoa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160"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178307">
            <a:off x="8124825" y="22098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161" descr="hoa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94799">
            <a:off x="6096000" y="2209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162" descr="hoa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163"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6" name="Picture 164" descr="Vit-chay"/>
          <p:cNvPicPr>
            <a:picLocks noChangeAspect="1" noChangeArrowheads="1" noCrop="1"/>
          </p:cNvPicPr>
          <p:nvPr/>
        </p:nvPicPr>
        <p:blipFill>
          <a:blip r:embed="rId35" cstate="print">
            <a:lum bright="-12000"/>
            <a:extLst>
              <a:ext uri="{28A0092B-C50C-407E-A947-70E740481C1C}">
                <a14:useLocalDpi xmlns:a14="http://schemas.microsoft.com/office/drawing/2010/main" val="0"/>
              </a:ext>
            </a:extLst>
          </a:blip>
          <a:srcRect/>
          <a:stretch>
            <a:fillRect/>
          </a:stretch>
        </p:blipFill>
        <p:spPr bwMode="auto">
          <a:xfrm flipH="1">
            <a:off x="2514600" y="481013"/>
            <a:ext cx="2209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7" name="Picture 165" descr="Vit-me1"/>
          <p:cNvPicPr>
            <a:picLocks noChangeAspect="1" noChangeArrowheads="1" noCrop="1"/>
          </p:cNvPicPr>
          <p:nvPr/>
        </p:nvPicPr>
        <p:blipFill>
          <a:blip r:embed="rId36" cstate="print">
            <a:lum bright="-6000"/>
            <a:extLst>
              <a:ext uri="{28A0092B-C50C-407E-A947-70E740481C1C}">
                <a14:useLocalDpi xmlns:a14="http://schemas.microsoft.com/office/drawing/2010/main" val="0"/>
              </a:ext>
            </a:extLst>
          </a:blip>
          <a:srcRect/>
          <a:stretch>
            <a:fillRect/>
          </a:stretch>
        </p:blipFill>
        <p:spPr bwMode="auto">
          <a:xfrm rot="21002002" flipH="1">
            <a:off x="9144000" y="0"/>
            <a:ext cx="21669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8" name="Picture 166" descr="Cao"/>
          <p:cNvPicPr>
            <a:picLocks noChangeAspect="1" noChangeArrowheads="1" noCrop="1"/>
          </p:cNvPicPr>
          <p:nvPr/>
        </p:nvPicPr>
        <p:blipFill>
          <a:blip r:embed="rId37" cstate="print">
            <a:lum bright="-30000"/>
            <a:extLst>
              <a:ext uri="{28A0092B-C50C-407E-A947-70E740481C1C}">
                <a14:useLocalDpi xmlns:a14="http://schemas.microsoft.com/office/drawing/2010/main" val="0"/>
              </a:ext>
            </a:extLst>
          </a:blip>
          <a:srcRect/>
          <a:stretch>
            <a:fillRect/>
          </a:stretch>
        </p:blipFill>
        <p:spPr bwMode="auto">
          <a:xfrm>
            <a:off x="-1676400" y="304800"/>
            <a:ext cx="2714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6.m4a">
            <a:hlinkClick r:id="" action="ppaction://media"/>
          </p:cNvPr>
          <p:cNvPicPr>
            <a:picLocks noChangeAspect="1"/>
          </p:cNvPicPr>
          <p:nvPr>
            <a:audioFile r:link="rId38"/>
            <p:extLst>
              <p:ext uri="{DAA4B4D4-6D71-4841-9C94-3DE7FCFB9230}">
                <p14:media xmlns:p14="http://schemas.microsoft.com/office/powerpoint/2010/main" r:link="rId39"/>
              </p:ext>
            </p:extLst>
          </p:nvPr>
        </p:nvPicPr>
        <p:blipFill>
          <a:blip r:embed="rId40">
            <a:extLst>
              <a:ext uri="{28A0092B-C50C-407E-A947-70E740481C1C}">
                <a14:useLocalDpi xmlns:a14="http://schemas.microsoft.com/office/drawing/2010/main" val="0"/>
              </a:ext>
            </a:extLst>
          </a:blip>
          <a:srcRect/>
          <a:stretch>
            <a:fillRect/>
          </a:stretch>
        </p:blipFill>
        <p:spPr bwMode="auto">
          <a:xfrm>
            <a:off x="7745413" y="613251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8" dur="2000" fill="hold"/>
                                        <p:tgtEl>
                                          <p:spTgt spid="100508"/>
                                        </p:tgtEl>
                                        <p:attrNameLst>
                                          <p:attrName>ppt_x</p:attrName>
                                          <p:attrName>ppt_y</p:attrName>
                                        </p:attrNameLst>
                                      </p:cBhvr>
                                      <p:rCtr x="4167" y="-1551"/>
                                    </p:animMotion>
                                  </p:childTnLst>
                                </p:cTn>
                              </p:par>
                              <p:par>
                                <p:cTn id="9"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0" dur="2000" fill="hold"/>
                                        <p:tgtEl>
                                          <p:spTgt spid="100509"/>
                                        </p:tgtEl>
                                        <p:attrNameLst>
                                          <p:attrName>ppt_x</p:attrName>
                                          <p:attrName>ppt_y</p:attrName>
                                        </p:attrNameLst>
                                      </p:cBhvr>
                                      <p:rCtr x="4167" y="-1551"/>
                                    </p:animMotion>
                                  </p:childTnLst>
                                </p:cTn>
                              </p:par>
                              <p:par>
                                <p:cTn id="11" presetID="1" presetClass="entr" presetSubtype="0" fill="hold" nodeType="withEffect">
                                  <p:stCondLst>
                                    <p:cond delay="0"/>
                                  </p:stCondLst>
                                  <p:childTnLst>
                                    <p:set>
                                      <p:cBhvr>
                                        <p:cTn id="12" dur="1" fill="hold">
                                          <p:stCondLst>
                                            <p:cond delay="0"/>
                                          </p:stCondLst>
                                        </p:cTn>
                                        <p:tgtEl>
                                          <p:spTgt spid="100516"/>
                                        </p:tgtEl>
                                        <p:attrNameLst>
                                          <p:attrName>style.visibility</p:attrName>
                                        </p:attrNameLst>
                                      </p:cBhvr>
                                      <p:to>
                                        <p:strVal val="visible"/>
                                      </p:to>
                                    </p:set>
                                  </p:childTnLst>
                                </p:cTn>
                              </p:par>
                              <p:par>
                                <p:cTn id="13" presetID="63" presetClass="path" presetSubtype="0" fill="hold" nodeType="withEffect">
                                  <p:stCondLst>
                                    <p:cond delay="0"/>
                                  </p:stCondLst>
                                  <p:childTnLst>
                                    <p:animMotion origin="layout" path="M -3.33333E-6 -1.48148E-6 L 0.37917 0.03658 " pathEditMode="relative" rAng="0" ptsTypes="AA">
                                      <p:cBhvr>
                                        <p:cTn id="14" dur="5000" fill="hold"/>
                                        <p:tgtEl>
                                          <p:spTgt spid="100516"/>
                                        </p:tgtEl>
                                        <p:attrNameLst>
                                          <p:attrName>ppt_x</p:attrName>
                                          <p:attrName>ppt_y</p:attrName>
                                        </p:attrNameLst>
                                      </p:cBhvr>
                                      <p:rCtr x="18958" y="1829"/>
                                    </p:animMotion>
                                  </p:childTnLst>
                                </p:cTn>
                              </p:par>
                              <p:par>
                                <p:cTn id="15" presetID="1" presetClass="entr" presetSubtype="0" fill="hold" nodeType="withEffect">
                                  <p:stCondLst>
                                    <p:cond delay="0"/>
                                  </p:stCondLst>
                                  <p:childTnLst>
                                    <p:set>
                                      <p:cBhvr>
                                        <p:cTn id="16" dur="1" fill="hold">
                                          <p:stCondLst>
                                            <p:cond delay="4049"/>
                                          </p:stCondLst>
                                        </p:cTn>
                                        <p:tgtEl>
                                          <p:spTgt spid="100517"/>
                                        </p:tgtEl>
                                        <p:attrNameLst>
                                          <p:attrName>style.visibility</p:attrName>
                                        </p:attrNameLst>
                                      </p:cBhvr>
                                      <p:to>
                                        <p:strVal val="visible"/>
                                      </p:to>
                                    </p:set>
                                  </p:childTnLst>
                                </p:cTn>
                              </p:par>
                              <p:par>
                                <p:cTn id="17" presetID="0" presetClass="path" presetSubtype="0" fill="hold" nodeType="withEffect">
                                  <p:stCondLst>
                                    <p:cond delay="0"/>
                                  </p:stCondLst>
                                  <p:childTnLst>
                                    <p:animMotion origin="layout" path="M 3.33333E-6 -2.22222E-6 L -0.23507 0.08472 " pathEditMode="relative" rAng="0" ptsTypes="AA">
                                      <p:cBhvr>
                                        <p:cTn id="18" dur="4050" fill="hold"/>
                                        <p:tgtEl>
                                          <p:spTgt spid="100517"/>
                                        </p:tgtEl>
                                        <p:attrNameLst>
                                          <p:attrName>ppt_x</p:attrName>
                                          <p:attrName>ppt_y</p:attrName>
                                        </p:attrNameLst>
                                      </p:cBhvr>
                                      <p:rCtr x="-11753" y="4236"/>
                                    </p:animMotion>
                                  </p:childTnLst>
                                </p:cTn>
                              </p:par>
                              <p:par>
                                <p:cTn id="19" presetID="1" presetClass="entr" presetSubtype="0" fill="hold" nodeType="withEffect">
                                  <p:stCondLst>
                                    <p:cond delay="0"/>
                                  </p:stCondLst>
                                  <p:childTnLst>
                                    <p:set>
                                      <p:cBhvr>
                                        <p:cTn id="20" dur="1" fill="hold">
                                          <p:stCondLst>
                                            <p:cond delay="4009"/>
                                          </p:stCondLst>
                                        </p:cTn>
                                        <p:tgtEl>
                                          <p:spTgt spid="100518"/>
                                        </p:tgtEl>
                                        <p:attrNameLst>
                                          <p:attrName>style.visibility</p:attrName>
                                        </p:attrNameLst>
                                      </p:cBhvr>
                                      <p:to>
                                        <p:strVal val="visible"/>
                                      </p:to>
                                    </p:set>
                                  </p:childTnLst>
                                </p:cTn>
                              </p:par>
                              <p:par>
                                <p:cTn id="21" presetID="49" presetClass="path" presetSubtype="0" fill="hold" nodeType="withEffect">
                                  <p:stCondLst>
                                    <p:cond delay="0"/>
                                  </p:stCondLst>
                                  <p:childTnLst>
                                    <p:animMotion origin="layout" path="M -3.33333E-6 -3.33333E-6 L 0.525 0.05556 " pathEditMode="relative" rAng="0" ptsTypes="AA">
                                      <p:cBhvr>
                                        <p:cTn id="22" dur="4010" fill="hold"/>
                                        <p:tgtEl>
                                          <p:spTgt spid="100518"/>
                                        </p:tgtEl>
                                        <p:attrNameLst>
                                          <p:attrName>ppt_x</p:attrName>
                                          <p:attrName>ppt_y</p:attrName>
                                        </p:attrNameLst>
                                      </p:cBhvr>
                                      <p:rCtr x="26250" y="27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t="10638"/>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anh dong 18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48768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5"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0386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8"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3340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7"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3588">
            <a:off x="4071938" y="811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8"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3588">
            <a:off x="4129088" y="1700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9"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43588">
            <a:off x="3194050" y="1522413"/>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43588">
            <a:off x="2579688" y="22161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3588">
            <a:off x="2273300" y="26654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32"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43588">
            <a:off x="3225800" y="2540000"/>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3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43588">
            <a:off x="4549775" y="1016000"/>
            <a:ext cx="2159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4"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3657600" y="1612900"/>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3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43588">
            <a:off x="2662238" y="12874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36" descr="co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43588">
            <a:off x="3489325" y="2259013"/>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37" descr="c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643588">
            <a:off x="3416300" y="8175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4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3588">
            <a:off x="3041650" y="947738"/>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4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3588">
            <a:off x="4170363" y="1235075"/>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42"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43588">
            <a:off x="3638550" y="10001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4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43588">
            <a:off x="3881438" y="2062163"/>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45"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3348038" y="1171575"/>
            <a:ext cx="3000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47"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8813800" y="81915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48"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8955088" y="16986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49"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8010525" y="1608138"/>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5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7467600" y="23542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5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7199313" y="283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52"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8139113" y="26177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5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9305925" y="97948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5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7461250" y="142240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57" descr="c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8161338" y="88741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Picture 58" descr="co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16961">
            <a:off x="7958138" y="220027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59" descr="co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7756525" y="270192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6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7800975" y="10525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62"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8402638" y="1046163"/>
            <a:ext cx="301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8" name="Picture 6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8745538" y="207962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64"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7385050" y="19065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Picture 67"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6553200" y="68580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68"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6694488" y="156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7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5207000" y="222091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7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938713" y="27019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72"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5878513" y="24844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5" name="Picture 7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7045325" y="84613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74"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219825" y="1520825"/>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75"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5200650" y="12890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76" descr="co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6116638" y="2178050"/>
            <a:ext cx="3444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77" descr="c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5900738" y="7540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78" descr="co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16961">
            <a:off x="5697538" y="20669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79" descr="co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16961">
            <a:off x="5495925" y="256857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8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5540375" y="91916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8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6691313" y="10985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4" name="Picture 8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6484938" y="194627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5" name="Picture 84"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961">
            <a:off x="5124450" y="17732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6" name="Picture 87"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1905000" y="7620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7" name="Picture 88"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2060575" y="1444625"/>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8" name="Picture 89"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1116013" y="1366838"/>
            <a:ext cx="30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9" name="Picture 90"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573088" y="2011363"/>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0" name="Picture 91"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04800" y="24257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1" name="Picture 92"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1244600" y="2238375"/>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2" name="Picture 93"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2411413" y="823913"/>
            <a:ext cx="215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3" name="Picture 95" descr="co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566738" y="12065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4" name="Picture 97"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1266825" y="746125"/>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5" name="Picture 100"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906463" y="887413"/>
            <a:ext cx="2587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6" name="Picture 101"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2057400" y="1041400"/>
            <a:ext cx="2571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7" name="Picture 102"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1600200" y="22860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8" name="Picture 103"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1851025" y="1773238"/>
            <a:ext cx="30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9" name="Picture 104" descr="co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316961">
            <a:off x="0" y="1600200"/>
            <a:ext cx="3016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0" name="Picture 109" descr="hoa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1" name="Picture 110" descr="hoa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934063">
            <a:off x="2209800" y="304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2" name="Picture 111" descr="ho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178307">
            <a:off x="381000" y="228600"/>
            <a:ext cx="1019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3" name="Picture 112" descr="hoa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1178307">
            <a:off x="7467600" y="4572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4" name="Picture 113"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838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5" name="Picture 114"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578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6" name="Picture 115"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172200" y="457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7" name="Picture 116"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3434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8" name="Picture 117"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9" name="Picture 118"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953000" y="15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0" name="Picture 119"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816975"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1" name="Picture 120" descr="co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858000" y="2286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2" name="Picture 121"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48200" y="1524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3" name="Picture 122"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15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4" name="Picture 123"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48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5" name="Picture 124"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24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6" name="Picture 125"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91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7" name="Picture 126" descr="co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148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8" name="Picture 127" descr="co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029200" y="762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9" name="Picture 128" descr="co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600200" y="2514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0" name="Picture 130" descr="co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581400" y="2743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1" name="Picture 131" descr="co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33400" y="533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2" name="Picture 133" descr="2E81ED98BCDC4AE1AC88214618D0F62C"/>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1905000" y="32766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464" name="Group 136"/>
          <p:cNvGrpSpPr/>
          <p:nvPr/>
        </p:nvGrpSpPr>
        <p:grpSpPr bwMode="auto">
          <a:xfrm>
            <a:off x="5486400" y="1981200"/>
            <a:ext cx="2895600" cy="1905000"/>
            <a:chOff x="3648" y="1056"/>
            <a:chExt cx="1968" cy="1135"/>
          </a:xfrm>
        </p:grpSpPr>
        <p:pic>
          <p:nvPicPr>
            <p:cNvPr id="15464" name="Picture 137" descr="Vit-me-boi"/>
            <p:cNvPicPr>
              <a:picLocks noChangeAspect="1" noChangeArrowheads="1" noCrop="1"/>
            </p:cNvPicPr>
            <p:nvPr/>
          </p:nvPicPr>
          <p:blipFill>
            <a:blip r:embed="rId34"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5" name="Picture 138" descr="Vit-xam-boi"/>
            <p:cNvPicPr>
              <a:picLocks noChangeAspect="1" noChangeArrowheads="1" noCrop="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467" name="Group 139"/>
          <p:cNvGrpSpPr/>
          <p:nvPr/>
        </p:nvGrpSpPr>
        <p:grpSpPr bwMode="auto">
          <a:xfrm flipH="1">
            <a:off x="4572000" y="3733800"/>
            <a:ext cx="2895600" cy="2209800"/>
            <a:chOff x="3648" y="1056"/>
            <a:chExt cx="1968" cy="1135"/>
          </a:xfrm>
        </p:grpSpPr>
        <p:pic>
          <p:nvPicPr>
            <p:cNvPr id="15462" name="Picture 140" descr="Vit-me-boi"/>
            <p:cNvPicPr>
              <a:picLocks noChangeAspect="1" noChangeArrowheads="1" noCrop="1"/>
            </p:cNvPicPr>
            <p:nvPr/>
          </p:nvPicPr>
          <p:blipFill>
            <a:blip r:embed="rId34"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 name="Picture 141" descr="Vit-xam-boi"/>
            <p:cNvPicPr>
              <a:picLocks noChangeAspect="1" noChangeArrowheads="1" noCrop="1"/>
            </p:cNvPicPr>
            <p:nvPr/>
          </p:nvPicPr>
          <p:blipFill>
            <a:blip r:embed="rId35" cstate="print">
              <a:lum bright="-18000"/>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0" name="Picture 142" descr="Cao"/>
          <p:cNvPicPr>
            <a:picLocks noChangeAspect="1" noChangeArrowheads="1" noCrop="1"/>
          </p:cNvPicPr>
          <p:nvPr/>
        </p:nvPicPr>
        <p:blipFill>
          <a:blip r:embed="rId36" cstate="print">
            <a:lum bright="-30000"/>
            <a:extLst>
              <a:ext uri="{28A0092B-C50C-407E-A947-70E740481C1C}">
                <a14:useLocalDpi xmlns:a14="http://schemas.microsoft.com/office/drawing/2010/main" val="0"/>
              </a:ext>
            </a:extLst>
          </a:blip>
          <a:srcRect/>
          <a:stretch>
            <a:fillRect/>
          </a:stretch>
        </p:blipFill>
        <p:spPr bwMode="auto">
          <a:xfrm rot="-1051310">
            <a:off x="3124200" y="6096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6" name="Picture 144" descr="anh dong 18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562600" y="45720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57" name="Group 145"/>
          <p:cNvGrpSpPr/>
          <p:nvPr/>
        </p:nvGrpSpPr>
        <p:grpSpPr bwMode="auto">
          <a:xfrm rot="-204545">
            <a:off x="-152400" y="304800"/>
            <a:ext cx="1981200" cy="2922588"/>
            <a:chOff x="2920" y="85"/>
            <a:chExt cx="3176" cy="4235"/>
          </a:xfrm>
        </p:grpSpPr>
        <p:pic>
          <p:nvPicPr>
            <p:cNvPr id="15460" name="Picture 146" descr="tan cay"/>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1" name="Picture 147" descr="cay3">
              <a:hlinkClick r:id="rId38" action="ppaction://hlinksldjump"/>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6" name="Picture 148" descr="tom boi"/>
          <p:cNvPicPr>
            <a:picLocks noChangeAspect="1" noChangeArrowheads="1" noCrop="1"/>
          </p:cNvPicPr>
          <p:nvPr/>
        </p:nvPicPr>
        <p:blipFill>
          <a:blip r:embed="rId40" cstate="print">
            <a:extLst>
              <a:ext uri="{28A0092B-C50C-407E-A947-70E740481C1C}">
                <a14:useLocalDpi xmlns:a14="http://schemas.microsoft.com/office/drawing/2010/main" val="0"/>
              </a:ext>
            </a:extLst>
          </a:blip>
          <a:srcRect/>
          <a:stretch>
            <a:fillRect/>
          </a:stretch>
        </p:blipFill>
        <p:spPr bwMode="auto">
          <a:xfrm rot="-1307252">
            <a:off x="4114800" y="36576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7.m4a">
            <a:hlinkClick r:id="" action="ppaction://media"/>
          </p:cNvPr>
          <p:cNvPicPr>
            <a:picLocks noChangeAspect="1"/>
          </p:cNvPicPr>
          <p:nvPr>
            <a:audioFile r:link="rId41"/>
            <p:extLst>
              <p:ext uri="{DAA4B4D4-6D71-4841-9C94-3DE7FCFB9230}">
                <p14:media xmlns:p14="http://schemas.microsoft.com/office/powerpoint/2010/main" r:link="rId42"/>
              </p:ext>
            </p:extLst>
          </p:nvPr>
        </p:nvPicPr>
        <p:blipFill>
          <a:blip r:embed="rId43">
            <a:extLst>
              <a:ext uri="{28A0092B-C50C-407E-A947-70E740481C1C}">
                <a14:useLocalDpi xmlns:a14="http://schemas.microsoft.com/office/drawing/2010/main" val="0"/>
              </a:ext>
            </a:extLst>
          </a:blip>
          <a:srcRect/>
          <a:stretch>
            <a:fillRect/>
          </a:stretch>
        </p:blipFill>
        <p:spPr bwMode="auto">
          <a:xfrm>
            <a:off x="7807325" y="59086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4"/>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fill="hold" nodeType="withEffect">
                                  <p:stCondLst>
                                    <p:cond delay="0"/>
                                  </p:stCondLst>
                                  <p:childTnLst>
                                    <p:animMotion origin="layout" path="M 0.05087 0.08125 C 0.06025 0.15741 0.06997 0.23403 0.06025 0.28217 C 0.05052 0.33009 0.02205 0.3493 -0.00625 0.36898 " pathEditMode="relative" rAng="2740140" ptsTypes="aaA">
                                      <p:cBhvr>
                                        <p:cTn id="8" dur="7010" fill="hold"/>
                                        <p:tgtEl>
                                          <p:spTgt spid="99464"/>
                                        </p:tgtEl>
                                        <p:attrNameLst>
                                          <p:attrName>ppt_x</p:attrName>
                                          <p:attrName>ppt_y</p:attrName>
                                        </p:attrNameLst>
                                      </p:cBhvr>
                                      <p:rCtr x="-2205" y="15278"/>
                                    </p:animMotion>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7009"/>
                                          </p:stCondLst>
                                        </p:cTn>
                                        <p:tgtEl>
                                          <p:spTgt spid="9946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8999"/>
                                          </p:stCondLst>
                                        </p:cTn>
                                        <p:tgtEl>
                                          <p:spTgt spid="99467"/>
                                        </p:tgtEl>
                                        <p:attrNameLst>
                                          <p:attrName>style.visibility</p:attrName>
                                        </p:attrNameLst>
                                      </p:cBhvr>
                                      <p:to>
                                        <p:strVal val="visible"/>
                                      </p:to>
                                    </p:set>
                                  </p:childTnLst>
                                </p:cTn>
                              </p:par>
                              <p:par>
                                <p:cTn id="14" presetID="0" presetClass="path" presetSubtype="0" fill="hold" nodeType="withEffect">
                                  <p:stCondLst>
                                    <p:cond delay="0"/>
                                  </p:stCondLst>
                                  <p:childTnLst>
                                    <p:animMotion origin="layout" path="M -3.33333E-6 -3.33333E-6 C -0.00798 0.01366 -0.01597 0.02732 -0.03941 0.05 C -0.06302 0.07246 -0.07586 0.11598 -0.14149 0.13588 C -0.20711 0.15556 -0.32031 0.16204 -0.43333 0.16875 " pathEditMode="relative" rAng="0" ptsTypes="aaaA">
                                      <p:cBhvr>
                                        <p:cTn id="15" dur="9000" fill="hold"/>
                                        <p:tgtEl>
                                          <p:spTgt spid="99467"/>
                                        </p:tgtEl>
                                        <p:attrNameLst>
                                          <p:attrName>ppt_x</p:attrName>
                                          <p:attrName>ppt_y</p:attrName>
                                        </p:attrNameLst>
                                      </p:cBhvr>
                                      <p:rCtr x="-21667" y="8426"/>
                                    </p:animMotion>
                                  </p:childTnLst>
                                </p:cTn>
                              </p:par>
                              <p:par>
                                <p:cTn id="16" presetID="63" presetClass="path" presetSubtype="0" fill="hold" nodeType="withEffect">
                                  <p:stCondLst>
                                    <p:cond delay="0"/>
                                  </p:stCondLst>
                                  <p:childTnLst>
                                    <p:animMotion origin="layout" path="M -0.00417 0.01111 L 0.68021 0.01597 " pathEditMode="relative" rAng="0" ptsTypes="AA">
                                      <p:cBhvr>
                                        <p:cTn id="17" dur="7000" fill="hold"/>
                                        <p:tgtEl>
                                          <p:spTgt spid="99470"/>
                                        </p:tgtEl>
                                        <p:attrNameLst>
                                          <p:attrName>ppt_x</p:attrName>
                                          <p:attrName>ppt_y</p:attrName>
                                        </p:attrNameLst>
                                      </p:cBhvr>
                                      <p:rCtr x="34219" y="231"/>
                                    </p:animMotion>
                                  </p:childTnLst>
                                </p:cTn>
                              </p:par>
                              <p:par>
                                <p:cTn id="18"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9" dur="2000" fill="hold"/>
                                        <p:tgtEl>
                                          <p:spTgt spid="9947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48dd0f6da1e1f_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frame0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47" descr="C:\Documents and Settings\Van Phong\Local Settings\Temporary Internet Files\Content.IE5\KCML041C\MCj0440406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2893">
            <a:off x="6172200" y="304800"/>
            <a:ext cx="2209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48" descr="C:\Documents and Settings\Van Phong\Local Settings\Temporary Internet Files\Content.IE5\4233HC3H\MCj044180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2209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p:cNvSpPr>
            <a:spLocks noChangeArrowheads="1"/>
          </p:cNvSpPr>
          <p:nvPr/>
        </p:nvSpPr>
        <p:spPr bwMode="auto">
          <a:xfrm>
            <a:off x="2057400" y="2798763"/>
            <a:ext cx="5562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VnTime" panose="020B7200000000000000"/>
              </a:rPr>
              <a:t>Đàm thoại </a:t>
            </a:r>
            <a:endParaRPr lang="en-US" altLang="en-US" sz="4000" b="1">
              <a:solidFill>
                <a:srgbClr val="FF0000"/>
              </a:solidFill>
              <a:latin typeface=".VnTime" panose="020B7200000000000000"/>
            </a:endParaRPr>
          </a:p>
        </p:txBody>
      </p:sp>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Chú Vịt nâu</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Chú Vịt xám</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Chú Vịt đen</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Chú Vịt trắng</a:t>
            </a:r>
            <a:endParaRPr lang="en-US" sz="2700" dirty="0"/>
          </a:p>
        </p:txBody>
      </p:sp>
      <p:sp>
        <p:nvSpPr>
          <p:cNvPr id="21" name="Rectangle 20"/>
          <p:cNvSpPr/>
          <p:nvPr/>
        </p:nvSpPr>
        <p:spPr>
          <a:xfrm>
            <a:off x="60325" y="79375"/>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486400" y="1944688"/>
            <a:ext cx="1574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1.m4a">
            <a:hlinkClick r:id="" action="ppaction://media"/>
          </p:cNvPr>
          <p:cNvPicPr>
            <a:picLocks noChangeAspect="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634413" y="64595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6" fill="hold"/>
                                        <p:tgtEl>
                                          <p:spTgt spid="2"/>
                                        </p:tgtEl>
                                      </p:cBhvr>
                                    </p:cmd>
                                  </p:childTnLst>
                                </p:cTn>
                              </p:par>
                            </p:childTnLst>
                          </p:cTn>
                        </p:par>
                        <p:par>
                          <p:cTn id="7" fill="hold">
                            <p:stCondLst>
                              <p:cond delay="18000"/>
                            </p:stCondLst>
                            <p:childTnLst>
                              <p:par>
                                <p:cTn id="8" presetID="42"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anim calcmode="lin" valueType="num">
                                      <p:cBhvr>
                                        <p:cTn id="11" dur="10" fill="hold"/>
                                        <p:tgtEl>
                                          <p:spTgt spid="3"/>
                                        </p:tgtEl>
                                        <p:attrNameLst>
                                          <p:attrName>ppt_x</p:attrName>
                                        </p:attrNameLst>
                                      </p:cBhvr>
                                      <p:tavLst>
                                        <p:tav tm="0">
                                          <p:val>
                                            <p:strVal val="#ppt_x"/>
                                          </p:val>
                                        </p:tav>
                                        <p:tav tm="100000">
                                          <p:val>
                                            <p:strVal val="#ppt_x"/>
                                          </p:val>
                                        </p:tav>
                                      </p:tavLst>
                                    </p:anim>
                                    <p:anim calcmode="lin" valueType="num">
                                      <p:cBhvr>
                                        <p:cTn id="12" dur="1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anim calcmode="lin" valueType="num">
                                      <p:cBhvr>
                                        <p:cTn id="18" dur="3000" fill="hold"/>
                                        <p:tgtEl>
                                          <p:spTgt spid="9"/>
                                        </p:tgtEl>
                                        <p:attrNameLst>
                                          <p:attrName>ppt_x</p:attrName>
                                        </p:attrNameLst>
                                      </p:cBhvr>
                                      <p:tavLst>
                                        <p:tav tm="0">
                                          <p:val>
                                            <p:strVal val="#ppt_x"/>
                                          </p:val>
                                        </p:tav>
                                        <p:tav tm="100000">
                                          <p:val>
                                            <p:strVal val="#ppt_x"/>
                                          </p:val>
                                        </p:tav>
                                      </p:tavLst>
                                    </p:anim>
                                    <p:anim calcmode="lin" valueType="num">
                                      <p:cBhvr>
                                        <p:cTn id="19" dur="3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anim calcmode="lin" valueType="num">
                                      <p:cBhvr>
                                        <p:cTn id="24" dur="3000" fill="hold"/>
                                        <p:tgtEl>
                                          <p:spTgt spid="8"/>
                                        </p:tgtEl>
                                        <p:attrNameLst>
                                          <p:attrName>ppt_x</p:attrName>
                                        </p:attrNameLst>
                                      </p:cBhvr>
                                      <p:tavLst>
                                        <p:tav tm="0">
                                          <p:val>
                                            <p:strVal val="#ppt_x"/>
                                          </p:val>
                                        </p:tav>
                                        <p:tav tm="100000">
                                          <p:val>
                                            <p:strVal val="#ppt_x"/>
                                          </p:val>
                                        </p:tav>
                                      </p:tavLst>
                                    </p:anim>
                                    <p:anim calcmode="lin" valueType="num">
                                      <p:cBhvr>
                                        <p:cTn id="25" dur="3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7000"/>
                            </p:stCondLst>
                            <p:childTnLst>
                              <p:par>
                                <p:cTn id="27" presetID="42"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1000"/>
                            </p:stCondLst>
                            <p:childTnLst>
                              <p:par>
                                <p:cTn id="33" presetID="42" presetClass="entr" presetSubtype="0"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anim calcmode="lin" valueType="num">
                                      <p:cBhvr>
                                        <p:cTn id="36" dur="3000" fill="hold"/>
                                        <p:tgtEl>
                                          <p:spTgt spid="11"/>
                                        </p:tgtEl>
                                        <p:attrNameLst>
                                          <p:attrName>ppt_x</p:attrName>
                                        </p:attrNameLst>
                                      </p:cBhvr>
                                      <p:tavLst>
                                        <p:tav tm="0">
                                          <p:val>
                                            <p:strVal val="#ppt_x"/>
                                          </p:val>
                                        </p:tav>
                                        <p:tav tm="100000">
                                          <p:val>
                                            <p:strVal val="#ppt_x"/>
                                          </p:val>
                                        </p:tav>
                                      </p:tavLst>
                                    </p:anim>
                                    <p:anim calcmode="lin" valueType="num">
                                      <p:cBhvr>
                                        <p:cTn id="37" dur="3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15000"/>
                            </p:stCondLst>
                            <p:childTnLst>
                              <p:par>
                                <p:cTn id="39" presetID="27" presetClass="emph" presetSubtype="0" fill="remove" grpId="1" nodeType="afterEffect">
                                  <p:stCondLst>
                                    <p:cond delay="0"/>
                                  </p:stCondLst>
                                  <p:childTnLst>
                                    <p:animClr clrSpc="rgb" dir="cw">
                                      <p:cBhvr override="childStyle">
                                        <p:cTn id="40" dur="1500" autoRev="1" fill="remove"/>
                                        <p:tgtEl>
                                          <p:spTgt spid="9"/>
                                        </p:tgtEl>
                                        <p:attrNameLst>
                                          <p:attrName>style.color</p:attrName>
                                        </p:attrNameLst>
                                      </p:cBhvr>
                                      <p:to>
                                        <a:schemeClr val="bg1"/>
                                      </p:to>
                                    </p:animClr>
                                    <p:animClr clrSpc="rgb" dir="cw">
                                      <p:cBhvr>
                                        <p:cTn id="41" dur="1500" autoRev="1" fill="remove"/>
                                        <p:tgtEl>
                                          <p:spTgt spid="9"/>
                                        </p:tgtEl>
                                        <p:attrNameLst>
                                          <p:attrName>fillcolor</p:attrName>
                                        </p:attrNameLst>
                                      </p:cBhvr>
                                      <p:to>
                                        <a:schemeClr val="bg1"/>
                                      </p:to>
                                    </p:animClr>
                                    <p:set>
                                      <p:cBhvr>
                                        <p:cTn id="42" dur="1500" autoRev="1" fill="remove"/>
                                        <p:tgtEl>
                                          <p:spTgt spid="9"/>
                                        </p:tgtEl>
                                        <p:attrNameLst>
                                          <p:attrName>fill.type</p:attrName>
                                        </p:attrNameLst>
                                      </p:cBhvr>
                                      <p:to>
                                        <p:strVal val="solid"/>
                                      </p:to>
                                    </p:set>
                                    <p:set>
                                      <p:cBhvr>
                                        <p:cTn id="43" dur="1500" autoRev="1" fill="remove"/>
                                        <p:tgtEl>
                                          <p:spTgt spid="9"/>
                                        </p:tgtEl>
                                        <p:attrNameLst>
                                          <p:attrName>fill.on</p:attrName>
                                        </p:attrNameLst>
                                      </p:cBhvr>
                                      <p:to>
                                        <p:strVal val="true"/>
                                      </p:to>
                                    </p:set>
                                  </p:childTnLst>
                                </p:cTn>
                              </p:par>
                            </p:childTnLst>
                          </p:cTn>
                        </p:par>
                        <p:par>
                          <p:cTn id="44" fill="hold">
                            <p:stCondLst>
                              <p:cond delay="16500"/>
                            </p:stCondLst>
                            <p:childTnLst>
                              <p:par>
                                <p:cTn id="45" presetID="10" presetClass="entr" presetSubtype="0" fill="remove"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30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after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144621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câu truyện có những nhân vật nào?</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Vịt mẹ, Vịt xám, con Cáo</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Vịt mẹ, Vịt xám, con mèo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Vịt mẹ, Vịt trắng, con Cáo</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Vịt mẹ, Vịt nâu, con Cáo</a:t>
            </a:r>
            <a:endParaRPr lang="en-US" sz="2700" dirty="0"/>
          </a:p>
        </p:txBody>
      </p:sp>
      <p:pic>
        <p:nvPicPr>
          <p:cNvPr id="16" name="Picture 15"/>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84800" y="3216275"/>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2.m4a">
            <a:hlinkClick r:id="" action="ppaction://media"/>
          </p:cNvPr>
          <p:cNvPicPr>
            <a:picLocks noChangeAspect="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458200" y="63246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4000" fill="hold"/>
                                        <p:tgtEl>
                                          <p:spTgt spid="3"/>
                                        </p:tgtEl>
                                        <p:attrNameLst>
                                          <p:attrName>ppt_x</p:attrName>
                                        </p:attrNameLst>
                                      </p:cBhvr>
                                      <p:tavLst>
                                        <p:tav tm="0">
                                          <p:val>
                                            <p:strVal val="#ppt_x"/>
                                          </p:val>
                                        </p:tav>
                                        <p:tav tm="100000">
                                          <p:val>
                                            <p:strVal val="#ppt_x"/>
                                          </p:val>
                                        </p:tav>
                                      </p:tavLst>
                                    </p:anim>
                                    <p:anim calcmode="lin" valueType="num">
                                      <p:cBhvr additive="base">
                                        <p:cTn id="11" dur="40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000" fill="hold"/>
                                        <p:tgtEl>
                                          <p:spTgt spid="9"/>
                                        </p:tgtEl>
                                        <p:attrNameLst>
                                          <p:attrName>ppt_x</p:attrName>
                                        </p:attrNameLst>
                                      </p:cBhvr>
                                      <p:tavLst>
                                        <p:tav tm="0">
                                          <p:val>
                                            <p:strVal val="#ppt_x"/>
                                          </p:val>
                                        </p:tav>
                                        <p:tav tm="100000">
                                          <p:val>
                                            <p:strVal val="#ppt_x"/>
                                          </p:val>
                                        </p:tav>
                                      </p:tavLst>
                                    </p:anim>
                                    <p:anim calcmode="lin" valueType="num">
                                      <p:cBhvr additive="base">
                                        <p:cTn id="16" dur="3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70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0"/>
                                        <p:tgtEl>
                                          <p:spTgt spid="8"/>
                                        </p:tgtEl>
                                      </p:cBhvr>
                                    </p:animEffect>
                                    <p:anim calcmode="lin" valueType="num">
                                      <p:cBhvr>
                                        <p:cTn id="21" dur="3000" fill="hold"/>
                                        <p:tgtEl>
                                          <p:spTgt spid="8"/>
                                        </p:tgtEl>
                                        <p:attrNameLst>
                                          <p:attrName>ppt_x</p:attrName>
                                        </p:attrNameLst>
                                      </p:cBhvr>
                                      <p:tavLst>
                                        <p:tav tm="0">
                                          <p:val>
                                            <p:strVal val="#ppt_x"/>
                                          </p:val>
                                        </p:tav>
                                        <p:tav tm="100000">
                                          <p:val>
                                            <p:strVal val="#ppt_x"/>
                                          </p:val>
                                        </p:tav>
                                      </p:tavLst>
                                    </p:anim>
                                    <p:anim calcmode="lin" valueType="num">
                                      <p:cBhvr>
                                        <p:cTn id="22" dur="3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0"/>
                            </p:stCondLst>
                            <p:childTnLst>
                              <p:par>
                                <p:cTn id="24" presetID="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3000" fill="hold"/>
                                        <p:tgtEl>
                                          <p:spTgt spid="10"/>
                                        </p:tgtEl>
                                        <p:attrNameLst>
                                          <p:attrName>ppt_x</p:attrName>
                                        </p:attrNameLst>
                                      </p:cBhvr>
                                      <p:tavLst>
                                        <p:tav tm="0">
                                          <p:val>
                                            <p:strVal val="#ppt_x"/>
                                          </p:val>
                                        </p:tav>
                                        <p:tav tm="100000">
                                          <p:val>
                                            <p:strVal val="#ppt_x"/>
                                          </p:val>
                                        </p:tav>
                                      </p:tavLst>
                                    </p:anim>
                                    <p:anim calcmode="lin" valueType="num">
                                      <p:cBhvr additive="base">
                                        <p:cTn id="27" dur="30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13000"/>
                            </p:stCondLst>
                            <p:childTnLst>
                              <p:par>
                                <p:cTn id="29" presetID="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ppt_x"/>
                                          </p:val>
                                        </p:tav>
                                        <p:tav tm="100000">
                                          <p:val>
                                            <p:strVal val="#ppt_x"/>
                                          </p:val>
                                        </p:tav>
                                      </p:tavLst>
                                    </p:anim>
                                    <p:anim calcmode="lin" valueType="num">
                                      <p:cBhvr additive="base">
                                        <p:cTn id="32" dur="30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6000"/>
                            </p:stCondLst>
                            <p:childTnLst>
                              <p:par>
                                <p:cTn id="34" presetID="27" presetClass="emph" presetSubtype="0" fill="remove" grpId="1" nodeType="afterEffect">
                                  <p:stCondLst>
                                    <p:cond delay="0"/>
                                  </p:stCondLst>
                                  <p:childTnLst>
                                    <p:animClr clrSpc="rgb" dir="cw">
                                      <p:cBhvr override="childStyle">
                                        <p:cTn id="35" dur="2500" autoRev="1" fill="remove"/>
                                        <p:tgtEl>
                                          <p:spTgt spid="8"/>
                                        </p:tgtEl>
                                        <p:attrNameLst>
                                          <p:attrName>style.color</p:attrName>
                                        </p:attrNameLst>
                                      </p:cBhvr>
                                      <p:to>
                                        <a:schemeClr val="bg1"/>
                                      </p:to>
                                    </p:animClr>
                                    <p:animClr clrSpc="rgb" dir="cw">
                                      <p:cBhvr>
                                        <p:cTn id="36" dur="2500" autoRev="1" fill="remove"/>
                                        <p:tgtEl>
                                          <p:spTgt spid="8"/>
                                        </p:tgtEl>
                                        <p:attrNameLst>
                                          <p:attrName>fillcolor</p:attrName>
                                        </p:attrNameLst>
                                      </p:cBhvr>
                                      <p:to>
                                        <a:schemeClr val="bg1"/>
                                      </p:to>
                                    </p:animClr>
                                    <p:set>
                                      <p:cBhvr>
                                        <p:cTn id="37" dur="2500" autoRev="1" fill="remove"/>
                                        <p:tgtEl>
                                          <p:spTgt spid="8"/>
                                        </p:tgtEl>
                                        <p:attrNameLst>
                                          <p:attrName>fill.type</p:attrName>
                                        </p:attrNameLst>
                                      </p:cBhvr>
                                      <p:to>
                                        <p:strVal val="solid"/>
                                      </p:to>
                                    </p:set>
                                    <p:set>
                                      <p:cBhvr>
                                        <p:cTn id="38" dur="2500" autoRev="1" fill="remove"/>
                                        <p:tgtEl>
                                          <p:spTgt spid="8"/>
                                        </p:tgtEl>
                                        <p:attrNameLst>
                                          <p:attrName>fill.on</p:attrName>
                                        </p:attrNameLst>
                                      </p:cBhvr>
                                      <p:to>
                                        <p:strVal val="true"/>
                                      </p:to>
                                    </p:set>
                                  </p:childTnLst>
                                </p:cTn>
                              </p:par>
                            </p:childTnLst>
                          </p:cTn>
                        </p:par>
                        <p:par>
                          <p:cTn id="39" fill="hold">
                            <p:stCondLst>
                              <p:cond delay="18500"/>
                            </p:stCondLst>
                            <p:childTnLst>
                              <p:par>
                                <p:cTn id="40" presetID="10" presetClass="entr" presetSubtype="0" repeatCount="2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7" name="chimes.wav"/>
                                        </p:tgtEl>
                                      </p:cMediaNode>
                                    </p:audio>
                                  </p:subTnLst>
                                </p:cTn>
                              </p:par>
                            </p:childTnLst>
                          </p:cTn>
                        </p:par>
                        <p:par>
                          <p:cTn id="43" fill="hold">
                            <p:stCondLst>
                              <p:cond delay="19500"/>
                            </p:stCondLst>
                            <p:childTnLst>
                              <p:par>
                                <p:cTn id="44" presetID="10" presetClass="exit" presetSubtype="0" fill="hold" nodeType="afterEffect">
                                  <p:stCondLst>
                                    <p:cond delay="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9050"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 y="0"/>
            <a:ext cx="904875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mẹ dẫn vịt con đi đâu?</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16275"/>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Đi bắt cá</a:t>
            </a:r>
            <a:endParaRPr lang="en-US" sz="2700" dirty="0"/>
          </a:p>
        </p:txBody>
      </p:sp>
      <p:sp>
        <p:nvSpPr>
          <p:cNvPr id="9" name="Freeform 8"/>
          <p:cNvSpPr/>
          <p:nvPr/>
        </p:nvSpPr>
        <p:spPr>
          <a:xfrm>
            <a:off x="19050" y="2008188"/>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Đi mò ốc</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Đi chơi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Đi sang nhà con cáo</a:t>
            </a:r>
            <a:endParaRPr lang="en-US" sz="2700" dirty="0"/>
          </a:p>
        </p:txBody>
      </p:sp>
      <p:pic>
        <p:nvPicPr>
          <p:cNvPr id="16" name="Picture 15"/>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89550" y="4506913"/>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200650" y="3151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11.m4a">
            <a:hlinkClick r:id="" action="ppaction://media"/>
          </p:cNvPr>
          <p:cNvPicPr>
            <a:picLocks noChangeAspect="1"/>
          </p:cNvPicPr>
          <p:nvPr>
            <a:audioFile r:link="rId4"/>
            <p:extLst>
              <p:ext uri="{DAA4B4D4-6D71-4841-9C94-3DE7FCFB9230}">
                <p14:media xmlns:p14="http://schemas.microsoft.com/office/powerpoint/2010/main" r:link="rId5"/>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61150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250"/>
                                        <p:tgtEl>
                                          <p:spTgt spid="3"/>
                                        </p:tgtEl>
                                      </p:cBhvr>
                                    </p:animEffect>
                                    <p:anim calcmode="lin" valueType="num">
                                      <p:cBhvr>
                                        <p:cTn id="11" dur="2250" fill="hold"/>
                                        <p:tgtEl>
                                          <p:spTgt spid="3"/>
                                        </p:tgtEl>
                                        <p:attrNameLst>
                                          <p:attrName>ppt_x</p:attrName>
                                        </p:attrNameLst>
                                      </p:cBhvr>
                                      <p:tavLst>
                                        <p:tav tm="0">
                                          <p:val>
                                            <p:strVal val="#ppt_x"/>
                                          </p:val>
                                        </p:tav>
                                        <p:tav tm="100000">
                                          <p:val>
                                            <p:strVal val="#ppt_x"/>
                                          </p:val>
                                        </p:tav>
                                      </p:tavLst>
                                    </p:anim>
                                    <p:anim calcmode="lin" valueType="num">
                                      <p:cBhvr>
                                        <p:cTn id="12" dur="225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2500"/>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250"/>
                                        <p:tgtEl>
                                          <p:spTgt spid="9"/>
                                        </p:tgtEl>
                                      </p:cBhvr>
                                    </p:animEffect>
                                    <p:anim calcmode="lin" valueType="num">
                                      <p:cBhvr>
                                        <p:cTn id="17" dur="2250" fill="hold"/>
                                        <p:tgtEl>
                                          <p:spTgt spid="9"/>
                                        </p:tgtEl>
                                        <p:attrNameLst>
                                          <p:attrName>ppt_x</p:attrName>
                                        </p:attrNameLst>
                                      </p:cBhvr>
                                      <p:tavLst>
                                        <p:tav tm="0">
                                          <p:val>
                                            <p:strVal val="#ppt_x"/>
                                          </p:val>
                                        </p:tav>
                                        <p:tav tm="100000">
                                          <p:val>
                                            <p:strVal val="#ppt_x"/>
                                          </p:val>
                                        </p:tav>
                                      </p:tavLst>
                                    </p:anim>
                                    <p:anim calcmode="lin" valueType="num">
                                      <p:cBhvr>
                                        <p:cTn id="18" dur="225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0"/>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250"/>
                                        <p:tgtEl>
                                          <p:spTgt spid="10"/>
                                        </p:tgtEl>
                                      </p:cBhvr>
                                    </p:animEffect>
                                    <p:anim calcmode="lin" valueType="num">
                                      <p:cBhvr>
                                        <p:cTn id="29" dur="2250" fill="hold"/>
                                        <p:tgtEl>
                                          <p:spTgt spid="10"/>
                                        </p:tgtEl>
                                        <p:attrNameLst>
                                          <p:attrName>ppt_x</p:attrName>
                                        </p:attrNameLst>
                                      </p:cBhvr>
                                      <p:tavLst>
                                        <p:tav tm="0">
                                          <p:val>
                                            <p:strVal val="#ppt_x"/>
                                          </p:val>
                                        </p:tav>
                                        <p:tav tm="100000">
                                          <p:val>
                                            <p:strVal val="#ppt_x"/>
                                          </p:val>
                                        </p:tav>
                                      </p:tavLst>
                                    </p:anim>
                                    <p:anim calcmode="lin" valueType="num">
                                      <p:cBhvr>
                                        <p:cTn id="30" dur="225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25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250"/>
                                        <p:tgtEl>
                                          <p:spTgt spid="11"/>
                                        </p:tgtEl>
                                      </p:cBhvr>
                                    </p:animEffect>
                                    <p:anim calcmode="lin" valueType="num">
                                      <p:cBhvr>
                                        <p:cTn id="35" dur="2250" fill="hold"/>
                                        <p:tgtEl>
                                          <p:spTgt spid="11"/>
                                        </p:tgtEl>
                                        <p:attrNameLst>
                                          <p:attrName>ppt_x</p:attrName>
                                        </p:attrNameLst>
                                      </p:cBhvr>
                                      <p:tavLst>
                                        <p:tav tm="0">
                                          <p:val>
                                            <p:strVal val="#ppt_x"/>
                                          </p:val>
                                        </p:tav>
                                        <p:tav tm="100000">
                                          <p:val>
                                            <p:strVal val="#ppt_x"/>
                                          </p:val>
                                        </p:tav>
                                      </p:tavLst>
                                    </p:anim>
                                    <p:anim calcmode="lin" valueType="num">
                                      <p:cBhvr>
                                        <p:cTn id="36" dur="225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5000"/>
                            </p:stCondLst>
                            <p:childTnLst>
                              <p:par>
                                <p:cTn id="38" presetID="27" presetClass="emph" presetSubtype="0" fill="remove" grpId="1" nodeType="afterEffect">
                                  <p:stCondLst>
                                    <p:cond delay="0"/>
                                  </p:stCondLst>
                                  <p:childTnLst>
                                    <p:animClr clrSpc="rgb" dir="cw">
                                      <p:cBhvr override="childStyle">
                                        <p:cTn id="39" dur="2500" autoRev="1" fill="remove"/>
                                        <p:tgtEl>
                                          <p:spTgt spid="8"/>
                                        </p:tgtEl>
                                        <p:attrNameLst>
                                          <p:attrName>style.color</p:attrName>
                                        </p:attrNameLst>
                                      </p:cBhvr>
                                      <p:to>
                                        <a:schemeClr val="bg1"/>
                                      </p:to>
                                    </p:animClr>
                                    <p:animClr clrSpc="rgb" dir="cw">
                                      <p:cBhvr>
                                        <p:cTn id="40" dur="2500" autoRev="1" fill="remove"/>
                                        <p:tgtEl>
                                          <p:spTgt spid="8"/>
                                        </p:tgtEl>
                                        <p:attrNameLst>
                                          <p:attrName>fillcolor</p:attrName>
                                        </p:attrNameLst>
                                      </p:cBhvr>
                                      <p:to>
                                        <a:schemeClr val="bg1"/>
                                      </p:to>
                                    </p:animClr>
                                    <p:set>
                                      <p:cBhvr>
                                        <p:cTn id="41" dur="2500" autoRev="1" fill="remove"/>
                                        <p:tgtEl>
                                          <p:spTgt spid="8"/>
                                        </p:tgtEl>
                                        <p:attrNameLst>
                                          <p:attrName>fill.type</p:attrName>
                                        </p:attrNameLst>
                                      </p:cBhvr>
                                      <p:to>
                                        <p:strVal val="solid"/>
                                      </p:to>
                                    </p:set>
                                    <p:set>
                                      <p:cBhvr>
                                        <p:cTn id="42" dur="2500" autoRev="1" fill="remove"/>
                                        <p:tgtEl>
                                          <p:spTgt spid="8"/>
                                        </p:tgtEl>
                                        <p:attrNameLst>
                                          <p:attrName>fill.on</p:attrName>
                                        </p:attrNameLst>
                                      </p:cBhvr>
                                      <p:to>
                                        <p:strVal val="true"/>
                                      </p:to>
                                    </p:set>
                                  </p:childTnLst>
                                </p:cTn>
                              </p:par>
                            </p:childTnLst>
                          </p:cTn>
                        </p:par>
                        <p:par>
                          <p:cTn id="43" fill="hold">
                            <p:stCondLst>
                              <p:cond delay="17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p:stCondLst>
                              <p:cond delay="500"/>
                            </p:stCondLst>
                            <p:childTnLst>
                              <p:par>
                                <p:cTn id="53" presetID="27" presetClass="emph" presetSubtype="0" fill="remove" grpId="1" nodeType="afterEffect">
                                  <p:stCondLst>
                                    <p:cond delay="0"/>
                                  </p:stCondLst>
                                  <p:childTnLst>
                                    <p:animClr clrSpc="rgb" dir="cw">
                                      <p:cBhvr override="childStyle">
                                        <p:cTn id="54" dur="3000" autoRev="1" fill="remove"/>
                                        <p:tgtEl>
                                          <p:spTgt spid="10"/>
                                        </p:tgtEl>
                                        <p:attrNameLst>
                                          <p:attrName>style.color</p:attrName>
                                        </p:attrNameLst>
                                      </p:cBhvr>
                                      <p:to>
                                        <a:schemeClr val="bg1"/>
                                      </p:to>
                                    </p:animClr>
                                    <p:animClr clrSpc="rgb" dir="cw">
                                      <p:cBhvr>
                                        <p:cTn id="55" dur="3000" autoRev="1" fill="remove"/>
                                        <p:tgtEl>
                                          <p:spTgt spid="10"/>
                                        </p:tgtEl>
                                        <p:attrNameLst>
                                          <p:attrName>fillcolor</p:attrName>
                                        </p:attrNameLst>
                                      </p:cBhvr>
                                      <p:to>
                                        <a:schemeClr val="bg1"/>
                                      </p:to>
                                    </p:animClr>
                                    <p:set>
                                      <p:cBhvr>
                                        <p:cTn id="56" dur="3000" autoRev="1" fill="remove"/>
                                        <p:tgtEl>
                                          <p:spTgt spid="10"/>
                                        </p:tgtEl>
                                        <p:attrNameLst>
                                          <p:attrName>fill.type</p:attrName>
                                        </p:attrNameLst>
                                      </p:cBhvr>
                                      <p:to>
                                        <p:strVal val="solid"/>
                                      </p:to>
                                    </p:set>
                                    <p:set>
                                      <p:cBhvr>
                                        <p:cTn id="57" dur="3000" autoRev="1" fill="remove"/>
                                        <p:tgtEl>
                                          <p:spTgt spid="10"/>
                                        </p:tgtEl>
                                        <p:attrNameLst>
                                          <p:attrName>fill.on</p:attrName>
                                        </p:attrNameLst>
                                      </p:cBhvr>
                                      <p:to>
                                        <p:strVal val="true"/>
                                      </p:to>
                                    </p:set>
                                  </p:childTnLst>
                                </p:cTn>
                              </p:par>
                            </p:childTnLst>
                          </p:cTn>
                        </p:par>
                        <p:par>
                          <p:cTn id="58" fill="hold">
                            <p:stCondLst>
                              <p:cond delay="3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4000"/>
                                        <p:tgtEl>
                                          <p:spTgt spid="16"/>
                                        </p:tgtEl>
                                      </p:cBhvr>
                                    </p:animEffect>
                                  </p:childTnLst>
                                </p:cTn>
                              </p:par>
                            </p:childTnLst>
                          </p:cTn>
                        </p:par>
                        <p:par>
                          <p:cTn id="62" fill="hold">
                            <p:stCondLst>
                              <p:cond delay="7500"/>
                            </p:stCondLst>
                            <p:childTnLst>
                              <p:par>
                                <p:cTn id="63" presetID="10" presetClass="exit" presetSubtype="0" fill="hold" nodeType="afterEffect">
                                  <p:stCondLst>
                                    <p:cond delay="0"/>
                                  </p:stCondLst>
                                  <p:childTnLst>
                                    <p:animEffect transition="out" filter="fade">
                                      <p:cBhvr>
                                        <p:cTn id="64" dur="4000"/>
                                        <p:tgtEl>
                                          <p:spTgt spid="16"/>
                                        </p:tgtEl>
                                      </p:cBhvr>
                                    </p:animEffect>
                                    <p:set>
                                      <p:cBhvr>
                                        <p:cTn id="65" dur="1" fill="hold">
                                          <p:stCondLst>
                                            <p:cond delay="3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0"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1113"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113" y="100013"/>
            <a:ext cx="9067800" cy="769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có nghe lời mẹ hay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11113" y="3846513"/>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11113" y="2005013"/>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6" name="Picture 15"/>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638800" y="419100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4.m4a">
            <a:hlinkClick r:id="" action="ppaction://media"/>
          </p:cNvPr>
          <p:cNvPicPr>
            <a:picLocks noChangeAspect="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943600"/>
            <a:ext cx="25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7500"/>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gặp ai?</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Con Hổ</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Con cáo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Con Voi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Con Sư tử</a:t>
            </a:r>
            <a:endParaRPr lang="en-US" sz="2700" dirty="0"/>
          </a:p>
        </p:txBody>
      </p:sp>
      <p:pic>
        <p:nvPicPr>
          <p:cNvPr id="16" name="Picture 15"/>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19700" y="201295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5.m4a">
            <a:hlinkClick r:id="" action="ppaction://media"/>
          </p:cNvPr>
          <p:cNvPicPr>
            <a:picLocks noChangeAspect="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7696200" y="6172200"/>
            <a:ext cx="4064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250"/>
                                        <p:tgtEl>
                                          <p:spTgt spid="3"/>
                                        </p:tgtEl>
                                      </p:cBhvr>
                                    </p:animEffect>
                                  </p:childTnLst>
                                </p:cTn>
                              </p:par>
                            </p:childTnLst>
                          </p:cTn>
                        </p:par>
                        <p:par>
                          <p:cTn id="11" fill="hold">
                            <p:stCondLst>
                              <p:cond delay="25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250"/>
                                        <p:tgtEl>
                                          <p:spTgt spid="9"/>
                                        </p:tgtEl>
                                      </p:cBhvr>
                                    </p:animEffect>
                                  </p:childTnLst>
                                </p:cTn>
                              </p:par>
                            </p:childTnLst>
                          </p:cTn>
                        </p:par>
                        <p:par>
                          <p:cTn id="15" fill="hold">
                            <p:stCondLst>
                              <p:cond delay="5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250"/>
                                        <p:tgtEl>
                                          <p:spTgt spid="8"/>
                                        </p:tgtEl>
                                      </p:cBhvr>
                                    </p:animEffect>
                                  </p:childTnLst>
                                </p:cTn>
                              </p:par>
                            </p:childTnLst>
                          </p:cTn>
                        </p:par>
                        <p:par>
                          <p:cTn id="19" fill="hold">
                            <p:stCondLst>
                              <p:cond delay="75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250"/>
                                        <p:tgtEl>
                                          <p:spTgt spid="10"/>
                                        </p:tgtEl>
                                      </p:cBhvr>
                                    </p:animEffect>
                                  </p:childTnLst>
                                </p:cTn>
                              </p:par>
                            </p:childTnLst>
                          </p:cTn>
                        </p:par>
                        <p:par>
                          <p:cTn id="23" fill="hold">
                            <p:stCondLst>
                              <p:cond delay="100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2250"/>
                                        <p:tgtEl>
                                          <p:spTgt spid="11"/>
                                        </p:tgtEl>
                                      </p:cBhvr>
                                    </p:animEffect>
                                  </p:childTnLst>
                                </p:cTn>
                              </p:par>
                            </p:childTnLst>
                          </p:cTn>
                        </p:par>
                        <p:par>
                          <p:cTn id="27" fill="hold">
                            <p:stCondLst>
                              <p:cond delay="12500"/>
                            </p:stCondLst>
                            <p:childTnLst>
                              <p:par>
                                <p:cTn id="28" presetID="27" presetClass="emph" presetSubtype="0" fill="remove" grpId="1" nodeType="afterEffect">
                                  <p:stCondLst>
                                    <p:cond delay="0"/>
                                  </p:stCondLst>
                                  <p:childTnLst>
                                    <p:animClr clrSpc="rgb" dir="cw">
                                      <p:cBhvr override="childStyle">
                                        <p:cTn id="29" dur="1125" autoRev="1" fill="remove"/>
                                        <p:tgtEl>
                                          <p:spTgt spid="9"/>
                                        </p:tgtEl>
                                        <p:attrNameLst>
                                          <p:attrName>style.color</p:attrName>
                                        </p:attrNameLst>
                                      </p:cBhvr>
                                      <p:to>
                                        <a:schemeClr val="bg1"/>
                                      </p:to>
                                    </p:animClr>
                                    <p:animClr clrSpc="rgb" dir="cw">
                                      <p:cBhvr>
                                        <p:cTn id="30" dur="1125" autoRev="1" fill="remove"/>
                                        <p:tgtEl>
                                          <p:spTgt spid="9"/>
                                        </p:tgtEl>
                                        <p:attrNameLst>
                                          <p:attrName>fillcolor</p:attrName>
                                        </p:attrNameLst>
                                      </p:cBhvr>
                                      <p:to>
                                        <a:schemeClr val="bg1"/>
                                      </p:to>
                                    </p:animClr>
                                    <p:set>
                                      <p:cBhvr>
                                        <p:cTn id="31" dur="1125" autoRev="1" fill="remove"/>
                                        <p:tgtEl>
                                          <p:spTgt spid="9"/>
                                        </p:tgtEl>
                                        <p:attrNameLst>
                                          <p:attrName>fill.type</p:attrName>
                                        </p:attrNameLst>
                                      </p:cBhvr>
                                      <p:to>
                                        <p:strVal val="solid"/>
                                      </p:to>
                                    </p:set>
                                    <p:set>
                                      <p:cBhvr>
                                        <p:cTn id="32" dur="1125" autoRev="1" fill="remove"/>
                                        <p:tgtEl>
                                          <p:spTgt spid="9"/>
                                        </p:tgtEl>
                                        <p:attrNameLst>
                                          <p:attrName>fill.on</p:attrName>
                                        </p:attrNameLst>
                                      </p:cBhvr>
                                      <p:to>
                                        <p:strVal val="true"/>
                                      </p:to>
                                    </p:set>
                                  </p:childTnLst>
                                </p:cTn>
                              </p:par>
                            </p:childTnLst>
                          </p:cTn>
                        </p:par>
                        <p:par>
                          <p:cTn id="33" fill="hold">
                            <p:stCondLst>
                              <p:cond delay="140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25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7" name="chimes.wav"/>
                                        </p:tgtEl>
                                      </p:cMediaNode>
                                    </p:audio>
                                  </p:subTnLst>
                                </p:cTn>
                              </p:par>
                            </p:childTnLst>
                          </p:cTn>
                        </p:par>
                        <p:par>
                          <p:cTn id="37" fill="hold">
                            <p:stCondLst>
                              <p:cond delay="16500"/>
                            </p:stCondLst>
                            <p:childTnLst>
                              <p:par>
                                <p:cTn id="38" presetID="10" presetClass="exit" presetSubtype="0" fill="hold" nodeType="afterEffect">
                                  <p:stCondLst>
                                    <p:cond delay="0"/>
                                  </p:stCondLst>
                                  <p:childTnLst>
                                    <p:animEffect transition="out" filter="fade">
                                      <p:cBhvr>
                                        <p:cTn id="39" dur="2250"/>
                                        <p:tgtEl>
                                          <p:spTgt spid="16"/>
                                        </p:tgtEl>
                                      </p:cBhvr>
                                    </p:animEffect>
                                    <p:set>
                                      <p:cBhvr>
                                        <p:cTn id="40" dur="1" fill="hold">
                                          <p:stCondLst>
                                            <p:cond delay="224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730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cáo có ăn thịt được vịt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822700"/>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1" name="Picture 10"/>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588000" y="402748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6.m4a">
            <a:hlinkClick r:id="" action="ppaction://media"/>
          </p:cNvPr>
          <p:cNvPicPr>
            <a:picLocks noChangeAspect="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7500"/>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1">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4613"/>
            <a:ext cx="8991600" cy="144621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Cáo lại không ăn thịt được Vịt Xám? </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34925" y="3352800"/>
            <a:ext cx="5181600" cy="10906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Vì Vịt con chạy đi chơi</a:t>
            </a:r>
            <a:endParaRPr lang="en-US" sz="2700" dirty="0"/>
          </a:p>
        </p:txBody>
      </p:sp>
      <p:sp>
        <p:nvSpPr>
          <p:cNvPr id="9" name="Freeform 8"/>
          <p:cNvSpPr/>
          <p:nvPr/>
        </p:nvSpPr>
        <p:spPr>
          <a:xfrm>
            <a:off x="34925" y="1905000"/>
            <a:ext cx="5181600" cy="12954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Vì Vịt mẹ gặp con Hổ</a:t>
            </a:r>
            <a:endParaRPr lang="en-US" sz="2700" dirty="0"/>
          </a:p>
        </p:txBody>
      </p:sp>
      <p:sp>
        <p:nvSpPr>
          <p:cNvPr id="10" name="Freeform 9"/>
          <p:cNvSpPr/>
          <p:nvPr/>
        </p:nvSpPr>
        <p:spPr>
          <a:xfrm>
            <a:off x="34925" y="4595813"/>
            <a:ext cx="5181600" cy="1077912"/>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endParaRPr lang="vi-VN" sz="2700" b="1" dirty="0"/>
          </a:p>
          <a:p>
            <a:pPr defTabSz="1200150">
              <a:lnSpc>
                <a:spcPct val="90000"/>
              </a:lnSpc>
              <a:spcAft>
                <a:spcPct val="35000"/>
              </a:spcAft>
              <a:defRPr/>
            </a:pPr>
            <a:r>
              <a:rPr lang="vi-VN" sz="2700" b="1" dirty="0"/>
              <a:t>C. Vì Vịt mẹ dẫn Vịt Xám nhảy tùm xuống ao</a:t>
            </a:r>
            <a:endParaRPr lang="en-US" sz="2700" dirty="0"/>
          </a:p>
          <a:p>
            <a:pPr defTabSz="1200150">
              <a:lnSpc>
                <a:spcPct val="90000"/>
              </a:lnSpc>
              <a:spcAft>
                <a:spcPct val="35000"/>
              </a:spcAft>
              <a:defRPr/>
            </a:pPr>
            <a:endParaRPr lang="en-US" sz="2700" dirty="0"/>
          </a:p>
        </p:txBody>
      </p:sp>
      <p:sp>
        <p:nvSpPr>
          <p:cNvPr id="11" name="Freeform 10"/>
          <p:cNvSpPr/>
          <p:nvPr/>
        </p:nvSpPr>
        <p:spPr>
          <a:xfrm>
            <a:off x="34925" y="5749925"/>
            <a:ext cx="5181600" cy="10668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Vì Vịt mẹ dẫn Vịt con đi chơi</a:t>
            </a:r>
            <a:endParaRPr lang="en-US" sz="2700" dirty="0"/>
          </a:p>
        </p:txBody>
      </p:sp>
      <p:pic>
        <p:nvPicPr>
          <p:cNvPr id="16" name="Picture 15"/>
          <p:cNvPicPr>
            <a:picLocks noChangeAspect="1"/>
          </p:cNvPicPr>
          <p:nvPr/>
        </p:nvPicPr>
        <p:blipFill>
          <a:blip r:embed="rId2">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94325" y="454183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18125" y="5749925"/>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2.m4a">
            <a:hlinkClick r:id="" action="ppaction://media"/>
          </p:cNvPr>
          <p:cNvPicPr>
            <a:picLocks noChangeAspect="1"/>
          </p:cNvPicPr>
          <p:nvPr>
            <a:audioFile r:link="rId4"/>
            <p:extLst>
              <p:ext uri="{DAA4B4D4-6D71-4841-9C94-3DE7FCFB9230}">
                <p14:media xmlns:p14="http://schemas.microsoft.com/office/powerpoint/2010/main" r:link="rId5"/>
              </p:ext>
            </p:extLst>
          </p:nvPr>
        </p:nvPicPr>
        <p:blipFill>
          <a:blip r:embed="rId6">
            <a:extLst>
              <a:ext uri="{28A0092B-C50C-407E-A947-70E740481C1C}">
                <a14:useLocalDpi xmlns:a14="http://schemas.microsoft.com/office/drawing/2010/main" val="0"/>
              </a:ext>
            </a:extLst>
          </a:blip>
          <a:srcRect/>
          <a:stretch>
            <a:fillRect/>
          </a:stretch>
        </p:blipFill>
        <p:spPr bwMode="auto">
          <a:xfrm>
            <a:off x="8585200" y="644048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500"/>
                                        <p:tgtEl>
                                          <p:spTgt spid="3"/>
                                        </p:tgtEl>
                                      </p:cBhvr>
                                    </p:animEffect>
                                  </p:childTnLst>
                                </p:cTn>
                              </p:par>
                            </p:childTnLst>
                          </p:cTn>
                        </p:par>
                        <p:par>
                          <p:cTn id="11" fill="hold">
                            <p:stCondLst>
                              <p:cond delay="25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500"/>
                                        <p:tgtEl>
                                          <p:spTgt spid="9"/>
                                        </p:tgtEl>
                                      </p:cBhvr>
                                    </p:animEffect>
                                  </p:childTnLst>
                                </p:cTn>
                              </p:par>
                            </p:childTnLst>
                          </p:cTn>
                        </p:par>
                        <p:par>
                          <p:cTn id="15" fill="hold">
                            <p:stCondLst>
                              <p:cond delay="5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500"/>
                                        <p:tgtEl>
                                          <p:spTgt spid="8"/>
                                        </p:tgtEl>
                                      </p:cBhvr>
                                    </p:animEffect>
                                  </p:childTnLst>
                                </p:cTn>
                              </p:par>
                            </p:childTnLst>
                          </p:cTn>
                        </p:par>
                        <p:par>
                          <p:cTn id="19" fill="hold">
                            <p:stCondLst>
                              <p:cond delay="75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500"/>
                                        <p:tgtEl>
                                          <p:spTgt spid="10"/>
                                        </p:tgtEl>
                                      </p:cBhvr>
                                    </p:animEffect>
                                  </p:childTnLst>
                                </p:cTn>
                              </p:par>
                            </p:childTnLst>
                          </p:cTn>
                        </p:par>
                        <p:par>
                          <p:cTn id="23" fill="hold">
                            <p:stCondLst>
                              <p:cond delay="100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0"/>
                                        <p:tgtEl>
                                          <p:spTgt spid="11"/>
                                        </p:tgtEl>
                                      </p:cBhvr>
                                    </p:animEffect>
                                  </p:childTnLst>
                                </p:cTn>
                              </p:par>
                            </p:childTnLst>
                          </p:cTn>
                        </p:par>
                        <p:par>
                          <p:cTn id="27" fill="hold">
                            <p:stCondLst>
                              <p:cond delay="15000"/>
                            </p:stCondLst>
                            <p:childTnLst>
                              <p:par>
                                <p:cTn id="28" presetID="27" presetClass="emph" presetSubtype="0" fill="remove" grpId="1" nodeType="afterEffect">
                                  <p:stCondLst>
                                    <p:cond delay="0"/>
                                  </p:stCondLst>
                                  <p:childTnLst>
                                    <p:animClr clrSpc="rgb" dir="cw">
                                      <p:cBhvr override="childStyle">
                                        <p:cTn id="29" dur="2500" autoRev="1" fill="remove"/>
                                        <p:tgtEl>
                                          <p:spTgt spid="11"/>
                                        </p:tgtEl>
                                        <p:attrNameLst>
                                          <p:attrName>style.color</p:attrName>
                                        </p:attrNameLst>
                                      </p:cBhvr>
                                      <p:to>
                                        <a:schemeClr val="bg1"/>
                                      </p:to>
                                    </p:animClr>
                                    <p:animClr clrSpc="rgb" dir="cw">
                                      <p:cBhvr>
                                        <p:cTn id="30" dur="2500" autoRev="1" fill="remove"/>
                                        <p:tgtEl>
                                          <p:spTgt spid="11"/>
                                        </p:tgtEl>
                                        <p:attrNameLst>
                                          <p:attrName>fillcolor</p:attrName>
                                        </p:attrNameLst>
                                      </p:cBhvr>
                                      <p:to>
                                        <a:schemeClr val="bg1"/>
                                      </p:to>
                                    </p:animClr>
                                    <p:set>
                                      <p:cBhvr>
                                        <p:cTn id="31" dur="2500" autoRev="1" fill="remove"/>
                                        <p:tgtEl>
                                          <p:spTgt spid="11"/>
                                        </p:tgtEl>
                                        <p:attrNameLst>
                                          <p:attrName>fill.type</p:attrName>
                                        </p:attrNameLst>
                                      </p:cBhvr>
                                      <p:to>
                                        <p:strVal val="solid"/>
                                      </p:to>
                                    </p:set>
                                    <p:set>
                                      <p:cBhvr>
                                        <p:cTn id="32" dur="2500" autoRev="1" fill="remove"/>
                                        <p:tgtEl>
                                          <p:spTgt spid="11"/>
                                        </p:tgtEl>
                                        <p:attrNameLst>
                                          <p:attrName>fill.on</p:attrName>
                                        </p:attrNameLst>
                                      </p:cBhvr>
                                      <p:to>
                                        <p:strVal val="true"/>
                                      </p:to>
                                    </p:set>
                                  </p:childTnLst>
                                </p:cTn>
                              </p:par>
                            </p:childTnLst>
                          </p:cTn>
                        </p:par>
                        <p:par>
                          <p:cTn id="33" fill="hold">
                            <p:stCondLst>
                              <p:cond delay="17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18000"/>
                            </p:stCondLst>
                            <p:childTnLst>
                              <p:par>
                                <p:cTn id="38" presetID="10" presetClass="exit" presetSubtype="0" fill="hold" nodeType="after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p:stCondLst>
                              <p:cond delay="18500"/>
                            </p:stCondLst>
                            <p:childTnLst>
                              <p:par>
                                <p:cTn id="42" presetID="27" presetClass="emph" presetSubtype="0" fill="remove" grpId="1" nodeType="afterEffect">
                                  <p:stCondLst>
                                    <p:cond delay="0"/>
                                  </p:stCondLst>
                                  <p:childTnLst>
                                    <p:animClr clrSpc="rgb" dir="cw">
                                      <p:cBhvr override="childStyle">
                                        <p:cTn id="43" dur="1250" autoRev="1" fill="remove"/>
                                        <p:tgtEl>
                                          <p:spTgt spid="10"/>
                                        </p:tgtEl>
                                        <p:attrNameLst>
                                          <p:attrName>style.color</p:attrName>
                                        </p:attrNameLst>
                                      </p:cBhvr>
                                      <p:to>
                                        <a:schemeClr val="bg1"/>
                                      </p:to>
                                    </p:animClr>
                                    <p:animClr clrSpc="rgb" dir="cw">
                                      <p:cBhvr>
                                        <p:cTn id="44" dur="1250" autoRev="1" fill="remove"/>
                                        <p:tgtEl>
                                          <p:spTgt spid="10"/>
                                        </p:tgtEl>
                                        <p:attrNameLst>
                                          <p:attrName>fillcolor</p:attrName>
                                        </p:attrNameLst>
                                      </p:cBhvr>
                                      <p:to>
                                        <a:schemeClr val="bg1"/>
                                      </p:to>
                                    </p:animClr>
                                    <p:set>
                                      <p:cBhvr>
                                        <p:cTn id="45" dur="1250" autoRev="1" fill="remove"/>
                                        <p:tgtEl>
                                          <p:spTgt spid="10"/>
                                        </p:tgtEl>
                                        <p:attrNameLst>
                                          <p:attrName>fill.type</p:attrName>
                                        </p:attrNameLst>
                                      </p:cBhvr>
                                      <p:to>
                                        <p:strVal val="solid"/>
                                      </p:to>
                                    </p:set>
                                    <p:set>
                                      <p:cBhvr>
                                        <p:cTn id="46" dur="1250" autoRev="1" fill="remove"/>
                                        <p:tgtEl>
                                          <p:spTgt spid="10"/>
                                        </p:tgtEl>
                                        <p:attrNameLst>
                                          <p:attrName>fill.on</p:attrName>
                                        </p:attrNameLst>
                                      </p:cBhvr>
                                      <p:to>
                                        <p:strVal val="true"/>
                                      </p:to>
                                    </p:set>
                                  </p:childTnLst>
                                </p:cTn>
                              </p:par>
                            </p:childTnLst>
                          </p:cTn>
                        </p:par>
                        <p:par>
                          <p:cTn id="47" fill="hold">
                            <p:stCondLst>
                              <p:cond delay="200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chimes.wav"/>
                                        </p:tgtEl>
                                      </p:cMediaNode>
                                    </p:audio>
                                  </p:subTnLst>
                                </p:cTn>
                              </p:par>
                            </p:childTnLst>
                          </p:cTn>
                        </p:par>
                        <p:par>
                          <p:cTn id="51" fill="hold">
                            <p:stCondLst>
                              <p:cond delay="20500"/>
                            </p:stCondLst>
                            <p:childTnLst>
                              <p:par>
                                <p:cTn id="52" presetID="10" presetClass="exit" presetSubtype="0" fill="hold" nodeType="after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7938"/>
            <a:ext cx="9067800" cy="6464301"/>
          </a:xfrm>
          <a:prstGeom prst="rect">
            <a:avLst/>
          </a:prstGeom>
          <a:noFill/>
        </p:spPr>
        <p:txBody>
          <a:bodyPr>
            <a:spAutoFit/>
          </a:bodyPr>
          <a:lstStyle/>
          <a:p>
            <a:pPr eaLnBrk="1" hangingPunct="1">
              <a:defRPr/>
            </a:pPr>
            <a:r>
              <a:rPr lang="nl-NL" sz="2300" b="1" dirty="0">
                <a:latin typeface="Times New Roman" panose="02020603050405020304" pitchFamily="18" charset="0"/>
                <a:cs typeface="Times New Roman" panose="02020603050405020304" pitchFamily="18" charset="0"/>
              </a:rPr>
              <a:t>I- MỤC ĐÍCH – YÊU CẦU:</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dirty="0">
                <a:latin typeface="Times New Roman" panose="02020603050405020304" pitchFamily="18" charset="0"/>
                <a:cs typeface="Times New Roman" panose="02020603050405020304" pitchFamily="18" charset="0"/>
              </a:rPr>
              <a:t>1. Kiến thức:</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Trẻ nhớ tên truyện “Chú Vịt Xám” </a:t>
            </a:r>
            <a:r>
              <a:rPr lang="nl-NL" sz="2300" dirty="0">
                <a:latin typeface="Times New Roman" panose="02020603050405020304" pitchFamily="18" charset="0"/>
                <a:cs typeface="Times New Roman" panose="02020603050405020304" pitchFamily="18" charset="0"/>
              </a:rPr>
              <a:t>tên </a:t>
            </a:r>
            <a:r>
              <a:rPr lang="vi-VN" sz="2300" dirty="0">
                <a:latin typeface="Times New Roman" panose="02020603050405020304" pitchFamily="18" charset="0"/>
                <a:cs typeface="Times New Roman" panose="02020603050405020304" pitchFamily="18" charset="0"/>
              </a:rPr>
              <a:t>của các nhân vật trong truyện: Vịt mẹ, Vịt Xám, con Cáo</a:t>
            </a:r>
            <a:r>
              <a:rPr lang="nl-NL" sz="2300" dirty="0">
                <a:latin typeface="Times New Roman" panose="02020603050405020304" pitchFamily="18" charset="0"/>
                <a:cs typeface="Times New Roman" panose="02020603050405020304" pitchFamily="18" charset="0"/>
              </a:rPr>
              <a:t>.</a:t>
            </a:r>
            <a:br>
              <a:rPr lang="vi-VN" sz="2300" dirty="0">
                <a:latin typeface="Times New Roman" panose="02020603050405020304" pitchFamily="18" charset="0"/>
                <a:cs typeface="Times New Roman" panose="02020603050405020304" pitchFamily="18" charset="0"/>
              </a:rPr>
            </a:br>
            <a:r>
              <a:rPr lang="vi-VN" sz="2300" dirty="0">
                <a:latin typeface="Times New Roman" panose="02020603050405020304" pitchFamily="18" charset="0"/>
                <a:cs typeface="Times New Roman" panose="02020603050405020304" pitchFamily="18" charset="0"/>
              </a:rPr>
              <a:t>    - Trẻ hiểu nội dung câu chuyện: Vịt mẹ dẫn đàn vịt con đi chơi. Nhưng Vịt Xám mải chơi quên lời mẹ dặn, tách ra chơi một mình, suýt nữa bị Cáo ăn thịt. May có Vịt mẹ đến cứu kịp thời cho nên Vịt Xám thoát chết. Từ đó trở đi Vịt Xám không bao giờ dám làm sai lời mẹ dặn.</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Tích hợp bài hát </a:t>
            </a:r>
            <a:r>
              <a:rPr lang="nl-NL" sz="2300" dirty="0">
                <a:latin typeface="Times New Roman" panose="02020603050405020304" pitchFamily="18" charset="0"/>
                <a:cs typeface="Times New Roman" panose="02020603050405020304" pitchFamily="18" charset="0"/>
              </a:rPr>
              <a:t>“Đàn vịt con ”; “Chú vịt con”,</a:t>
            </a:r>
            <a:r>
              <a:rPr lang="vi-VN" sz="2300" dirty="0">
                <a:latin typeface="Times New Roman" panose="02020603050405020304" pitchFamily="18" charset="0"/>
                <a:cs typeface="Times New Roman" panose="02020603050405020304" pitchFamily="18" charset="0"/>
              </a:rPr>
              <a:t> củng cố hiểu biết của trẻ về 1 số con vật.</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dirty="0">
                <a:latin typeface="Times New Roman" panose="02020603050405020304" pitchFamily="18" charset="0"/>
                <a:cs typeface="Times New Roman" panose="02020603050405020304" pitchFamily="18" charset="0"/>
              </a:rPr>
              <a:t>2. Kỹ năng:</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chú ý lắng nghe, hiểu nội dung truyện. </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trả lời câu hỏi của cô, trẻ nói đủ câu, đủ ý, rõ ràng mạch lạc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b="1" dirty="0">
                <a:latin typeface="Times New Roman" panose="02020603050405020304" pitchFamily="18" charset="0"/>
                <a:cs typeface="Times New Roman" panose="02020603050405020304" pitchFamily="18" charset="0"/>
              </a:rPr>
              <a:t>3. Thái độ:</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hứng thú, tích cực tham gia hoạt động, yêu thích hoạt động làm quen văn học.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Thông qua câu chuyện giáo dục trẻ biết vâng lời bố mẹ, cô giáo</a:t>
            </a:r>
            <a:endParaRPr lang="en-US" sz="2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244408" y="5733256"/>
            <a:ext cx="406400" cy="936104"/>
          </a:xfrm>
          <a:prstGeom prst="rect">
            <a:avLst/>
          </a:prstGeom>
        </p:spPr>
      </p:pic>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90" fill="hold"/>
                                        <p:tgtEl>
                                          <p:spTgt spid="3"/>
                                        </p:tgtEl>
                                      </p:cBhvr>
                                    </p:cmd>
                                  </p:childTnLst>
                                </p:cTn>
                              </p:par>
                              <p:par>
                                <p:cTn id="7" presetID="22" presetClass="entr" presetSubtype="4"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3000"/>
                                        <p:tgtEl>
                                          <p:spTgt spid="4">
                                            <p:txEl>
                                              <p:pRg st="0" end="0"/>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3000"/>
                                        <p:tgtEl>
                                          <p:spTgt spid="4">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5500"/>
                                        <p:tgtEl>
                                          <p:spTgt spid="4">
                                            <p:txEl>
                                              <p:pRg st="2" end="2"/>
                                            </p:txEl>
                                          </p:spTgt>
                                        </p:tgtEl>
                                      </p:cBhvr>
                                    </p:animEffect>
                                    <p:anim calcmode="lin" valueType="num">
                                      <p:cBhvr>
                                        <p:cTn id="16" dur="15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5500" fill="hold"/>
                                        <p:tgtEl>
                                          <p:spTgt spid="4">
                                            <p:txEl>
                                              <p:pRg st="2" end="2"/>
                                            </p:txEl>
                                          </p:spTgt>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arn(inVertical)">
                                      <p:cBhvr>
                                        <p:cTn id="20" dur="15500"/>
                                        <p:tgtEl>
                                          <p:spTgt spid="4">
                                            <p:txEl>
                                              <p:pRg st="3" end="3"/>
                                            </p:txEl>
                                          </p:spTgt>
                                        </p:tgtEl>
                                      </p:cBhvr>
                                    </p:animEffect>
                                  </p:childTnLst>
                                </p:cTn>
                              </p:par>
                              <p:par>
                                <p:cTn id="21" presetID="42"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3000"/>
                                        <p:tgtEl>
                                          <p:spTgt spid="4">
                                            <p:txEl>
                                              <p:pRg st="4" end="4"/>
                                            </p:txEl>
                                          </p:spTgt>
                                        </p:tgtEl>
                                      </p:cBhvr>
                                    </p:animEffect>
                                    <p:anim calcmode="lin" valueType="num">
                                      <p:cBhvr>
                                        <p:cTn id="24" dur="3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3000" fill="hold"/>
                                        <p:tgtEl>
                                          <p:spTgt spid="4">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0"/>
                                        <p:tgtEl>
                                          <p:spTgt spid="4">
                                            <p:txEl>
                                              <p:pRg st="5" end="5"/>
                                            </p:txEl>
                                          </p:spTgt>
                                        </p:tgtEl>
                                      </p:cBhvr>
                                    </p:animEffect>
                                    <p:anim calcmode="lin" valueType="num">
                                      <p:cBhvr>
                                        <p:cTn id="29"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5000" fill="hold"/>
                                        <p:tgtEl>
                                          <p:spTgt spid="4">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0"/>
                                        <p:tgtEl>
                                          <p:spTgt spid="4">
                                            <p:txEl>
                                              <p:pRg st="6" end="6"/>
                                            </p:txEl>
                                          </p:spTgt>
                                        </p:tgtEl>
                                      </p:cBhvr>
                                    </p:animEffect>
                                    <p:anim calcmode="lin" valueType="num">
                                      <p:cBhvr>
                                        <p:cTn id="34" dur="5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5000" fill="hold"/>
                                        <p:tgtEl>
                                          <p:spTgt spid="4">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3000"/>
                                        <p:tgtEl>
                                          <p:spTgt spid="4">
                                            <p:txEl>
                                              <p:pRg st="7" end="7"/>
                                            </p:txEl>
                                          </p:spTgt>
                                        </p:tgtEl>
                                      </p:cBhvr>
                                    </p:animEffect>
                                    <p:anim calcmode="lin" valueType="num">
                                      <p:cBhvr>
                                        <p:cTn id="39" dur="3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0" dur="3000" fill="hold"/>
                                        <p:tgtEl>
                                          <p:spTgt spid="4">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0"/>
                                        <p:tgtEl>
                                          <p:spTgt spid="4">
                                            <p:txEl>
                                              <p:pRg st="8" end="8"/>
                                            </p:txEl>
                                          </p:spTgt>
                                        </p:tgtEl>
                                      </p:cBhvr>
                                    </p:animEffect>
                                    <p:anim calcmode="lin" valueType="num">
                                      <p:cBhvr>
                                        <p:cTn id="44" dur="5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5" dur="5000" fill="hold"/>
                                        <p:tgtEl>
                                          <p:spTgt spid="4">
                                            <p:txEl>
                                              <p:pRg st="8" end="8"/>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5000"/>
                                        <p:tgtEl>
                                          <p:spTgt spid="4">
                                            <p:txEl>
                                              <p:pRg st="9" end="9"/>
                                            </p:txEl>
                                          </p:spTgt>
                                        </p:tgtEl>
                                      </p:cBhvr>
                                    </p:animEffect>
                                    <p:anim calcmode="lin" valueType="num">
                                      <p:cBhvr>
                                        <p:cTn id="49" dur="5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5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1.m4a">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ú Vịt Con Remix - Một Con Vịt - Nhạc Thiếu Nhi Sôi Động - Chú mèo con.mp4">
            <a:hlinkClick r:id="" action="ppaction://media"/>
          </p:cNvPr>
          <p:cNvPicPr>
            <a:picLocks noChangeAspect="1"/>
          </p:cNvPicPr>
          <p:nvPr>
            <a:videoFile r:link="rId5"/>
            <p:extLst>
              <p:ext uri="{DAA4B4D4-6D71-4841-9C94-3DE7FCFB9230}">
                <p14:media xmlns:p14="http://schemas.microsoft.com/office/powerpoint/2010/main" r:link="rId6"/>
              </p:ext>
            </p:extLst>
          </p:nvPr>
        </p:nvPicPr>
        <p:blipFill>
          <a:blip r:embed="rId7">
            <a:extLst>
              <a:ext uri="{28A0092B-C50C-407E-A947-70E740481C1C}">
                <a14:useLocalDpi xmlns:a14="http://schemas.microsoft.com/office/drawing/2010/main" val="0"/>
              </a:ext>
            </a:extLst>
          </a:blip>
          <a:srcRect/>
          <a:stretch>
            <a:fillRect/>
          </a:stretch>
        </p:blipFill>
        <p:spPr bwMode="auto">
          <a:xfrm>
            <a:off x="7467600" y="6248400"/>
            <a:ext cx="7366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2"/>
                                        </p:tgtEl>
                                      </p:cBhvr>
                                    </p:cmd>
                                  </p:childTnLst>
                                </p:cTn>
                              </p:par>
                            </p:childTnLst>
                          </p:cTn>
                        </p:par>
                        <p:par>
                          <p:cTn id="7" fill="hold">
                            <p:stCondLst>
                              <p:cond delay="7500"/>
                            </p:stCondLst>
                            <p:childTnLst>
                              <p:par>
                                <p:cTn id="8" presetID="2" presetClass="mediacall" presetSubtype="0" fill="hold" nodeType="afterEffect">
                                  <p:stCondLst>
                                    <p:cond delay="0"/>
                                  </p:stCondLst>
                                  <p:childTnLst>
                                    <p:cmd type="call" cmd="togglePause">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e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368800" y="3225800"/>
            <a:ext cx="406400" cy="406400"/>
          </a:xfrm>
          <a:prstGeom prst="rect">
            <a:avLst/>
          </a:prstGeom>
        </p:spPr>
      </p:pic>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2"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additive="base">
                                        <p:cTn id="9" dur="10" fill="hold"/>
                                        <p:tgtEl>
                                          <p:spTgt spid="6146"/>
                                        </p:tgtEl>
                                        <p:attrNameLst>
                                          <p:attrName>ppt_x</p:attrName>
                                        </p:attrNameLst>
                                      </p:cBhvr>
                                      <p:tavLst>
                                        <p:tav tm="0">
                                          <p:val>
                                            <p:strVal val="#ppt_x"/>
                                          </p:val>
                                        </p:tav>
                                        <p:tav tm="100000">
                                          <p:val>
                                            <p:strVal val="#ppt_x"/>
                                          </p:val>
                                        </p:tav>
                                      </p:tavLst>
                                    </p:anim>
                                    <p:anim calcmode="lin" valueType="num">
                                      <p:cBhvr additive="base">
                                        <p:cTn id="10" dur="1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an_vit_con_beat_87201716 (online-video-cutter.com).mp4">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extLst>
              <a:ext uri="{28A0092B-C50C-407E-A947-70E740481C1C}">
                <a14:useLocalDpi xmlns:a14="http://schemas.microsoft.com/office/drawing/2010/main" val="0"/>
              </a:ext>
            </a:extLst>
          </a:blip>
          <a:srcRect/>
          <a:stretch>
            <a:fillRect/>
          </a:stretch>
        </p:blipFill>
        <p:spPr bwMode="auto">
          <a:xfrm>
            <a:off x="8305800" y="617855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10"/>
                                        <p:tgtEl>
                                          <p:spTgt spid="5122"/>
                                        </p:tgtEl>
                                      </p:cBhvr>
                                    </p:animEffect>
                                    <p:anim calcmode="lin" valueType="num">
                                      <p:cBhvr>
                                        <p:cTn id="11" dur="10" fill="hold"/>
                                        <p:tgtEl>
                                          <p:spTgt spid="5122"/>
                                        </p:tgtEl>
                                        <p:attrNameLst>
                                          <p:attrName>ppt_x</p:attrName>
                                        </p:attrNameLst>
                                      </p:cBhvr>
                                      <p:tavLst>
                                        <p:tav tm="0">
                                          <p:val>
                                            <p:strVal val="#ppt_x"/>
                                          </p:val>
                                        </p:tav>
                                        <p:tav tm="100000">
                                          <p:val>
                                            <p:strVal val="#ppt_x"/>
                                          </p:val>
                                        </p:tav>
                                      </p:tavLst>
                                    </p:anim>
                                    <p:anim calcmode="lin" valueType="num">
                                      <p:cBhvr>
                                        <p:cTn id="12" dur="1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tile tx="0" ty="0" sx="100000" sy="100000" flip="none" algn="tl"/>
        </a:blipFill>
        <a:effectLst/>
      </p:bgPr>
    </p:bg>
    <p:spTree>
      <p:nvGrpSpPr>
        <p:cNvPr id="1" name=""/>
        <p:cNvGrpSpPr/>
        <p:nvPr/>
      </p:nvGrpSpPr>
      <p:grpSpPr>
        <a:xfrm>
          <a:off x="0" y="0"/>
          <a:ext cx="0" cy="0"/>
          <a:chOff x="0" y="0"/>
          <a:chExt cx="0" cy="0"/>
        </a:xfrm>
      </p:grpSpPr>
      <p:pic>
        <p:nvPicPr>
          <p:cNvPr id="8194" name="Picture 84"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t="17502"/>
          <a:stretch>
            <a:fillRect/>
          </a:stretch>
        </p:blipFill>
        <p:spPr bwMode="auto">
          <a:xfrm>
            <a:off x="0" y="327660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sky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3610">
            <a:off x="3276600" y="3124200"/>
            <a:ext cx="8509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9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2743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28194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0"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2"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588" y="30480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3"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5100"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4"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8"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5"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6" descr="wood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9718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7"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32781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8"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41163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9"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49545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0"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57927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1" descr="wood_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74">
            <a:off x="6627813" y="3189288"/>
            <a:ext cx="10588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2"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75453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3"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8335963"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4" descr="wood_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974">
            <a:off x="306388" y="33528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25" descr="wood_b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5974">
            <a:off x="-1588" y="3503613"/>
            <a:ext cx="76200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26"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2358">
            <a:off x="3886200" y="3048000"/>
            <a:ext cx="838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27"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4890">
            <a:off x="-147638" y="3198813"/>
            <a:ext cx="106680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28"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8151">
            <a:off x="8153400" y="3048000"/>
            <a:ext cx="10556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29"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8263">
            <a:off x="7088188" y="31242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30" descr="top_roses_pin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17820">
            <a:off x="6283325" y="3125788"/>
            <a:ext cx="10493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1" descr="top_roses_pink"/>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183188" y="3200400"/>
            <a:ext cx="1077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2" descr="top_roses_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6512">
            <a:off x="4343400" y="3276600"/>
            <a:ext cx="1089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3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1143000" y="5181600"/>
            <a:ext cx="1825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37"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7924800" y="4876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38" descr="co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16961">
            <a:off x="5638800" y="6172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39"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1562100" y="4945063"/>
            <a:ext cx="1539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40" descr="co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16961">
            <a:off x="2286000" y="4648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41" descr="co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260350" y="5346700"/>
            <a:ext cx="2460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42" descr="c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754063" y="4860925"/>
            <a:ext cx="1841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43" descr="co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1676400" y="5562600"/>
            <a:ext cx="2444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44"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2438400" y="5257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45" descr="co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16961">
            <a:off x="4267200" y="56388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46" descr="co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207963" y="5781675"/>
            <a:ext cx="2127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47" descr="co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16961">
            <a:off x="5867400" y="35814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48"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34400" y="5638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49"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0" name="Picture 50"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1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51"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3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52"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30988"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 name="Picture 53"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87988" y="4419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4" name="Picture 54"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988" y="4648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5" name="Picture 55"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6" name="Picture 56"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71800" y="4724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7" name="Picture 57"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63788"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8" name="Picture 58"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7588"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9" name="Picture 59"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0" name="Picture 60"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3886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1" name="Picture 61"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0" y="5029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2" name="Picture 62"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3" name="Picture 63"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87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4" name="Picture 64"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87788" y="3733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5" name="Picture 65"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00400" y="38100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6" name="Picture 66"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1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7" name="Picture 67"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8" name="Picture 68"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88388" y="3505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9" name="Picture 69"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879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0" name="Picture 70"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95600" y="5486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1" name="Picture 71"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6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2" name="Picture 72"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676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Picture 73"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788" y="4800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4" name="Picture 74"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39988" y="3581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5" name="Picture 75"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6600"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6" name="Picture 76"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5410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7" name="Picture 77" descr="co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8" name="Picture 86"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74644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9" name="Picture 87"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8153400" y="5486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88"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6172200" y="5867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Picture 89"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6513513" y="6064250"/>
            <a:ext cx="242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Picture 9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63246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3" name="Picture 91"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69881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4" name="Picture 9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8458200" y="4800600"/>
            <a:ext cx="1524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5" name="Picture 93"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7010400" y="5486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6" name="Picture 94"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6508750" y="5222875"/>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7" name="Picture 95"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76962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8" name="Picture 96" descr="co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316961">
            <a:off x="70024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9" name="Picture 97"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68595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0" name="Picture 98"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67183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1" name="Picture 99"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67484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2" name="Picture 10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7543800" y="57150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3" name="Picture 101"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7173913" y="48831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4" name="Picture 102"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8001000" y="5943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5" name="Picture 103"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6096000" y="5029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6" name="Picture 104"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86106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7" name="Picture 106"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4926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8" name="Picture 107"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5029200" y="5867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9" name="Picture 108"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1905000" y="64389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0" name="Picture 109"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2895600" y="6172200"/>
            <a:ext cx="242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1" name="Picture 11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3528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2" name="Picture 111"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40163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3" name="Picture 11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4838700" y="4821238"/>
            <a:ext cx="1524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 name="Picture 113"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256088" y="5432425"/>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 name="Picture 114"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3352800" y="5791200"/>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 name="Picture 115"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7543800" y="3810000"/>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 name="Picture 116" descr="co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316961">
            <a:off x="40306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 name="Picture 117"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8877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 name="Picture 118" descr="co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49530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 name="Picture 119"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7766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 name="Picture 12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587875" y="5049838"/>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 name="Picture 121"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4191000" y="4419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 name="Picture 122" descr="co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45720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4" name="Picture 123"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1066800" y="6172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5" name="Picture 124"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008438" y="50609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6" name="Picture 126" descr="Vit xam"/>
          <p:cNvPicPr>
            <a:picLocks noChangeAspect="1" noChangeArrowheads="1"/>
          </p:cNvPicPr>
          <p:nvPr/>
        </p:nvPicPr>
        <p:blipFill>
          <a:blip r:embed="rId27" cstate="print">
            <a:lum bright="-18000"/>
            <a:extLst>
              <a:ext uri="{28A0092B-C50C-407E-A947-70E740481C1C}">
                <a14:useLocalDpi xmlns:a14="http://schemas.microsoft.com/office/drawing/2010/main" val="0"/>
              </a:ext>
            </a:extLst>
          </a:blip>
          <a:srcRect/>
          <a:stretch>
            <a:fillRect/>
          </a:stretch>
        </p:blipFill>
        <p:spPr bwMode="auto">
          <a:xfrm>
            <a:off x="1371600" y="4114800"/>
            <a:ext cx="18684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7" name="Picture 127" descr="Vit-gat-dau3"/>
          <p:cNvPicPr>
            <a:picLocks noChangeAspect="1" noChangeArrowheads="1"/>
          </p:cNvPicPr>
          <p:nvPr/>
        </p:nvPicPr>
        <p:blipFill>
          <a:blip r:embed="rId28">
            <a:lum bright="-30000"/>
            <a:extLst>
              <a:ext uri="{28A0092B-C50C-407E-A947-70E740481C1C}">
                <a14:useLocalDpi xmlns:a14="http://schemas.microsoft.com/office/drawing/2010/main" val="0"/>
              </a:ext>
            </a:extLst>
          </a:blip>
          <a:srcRect/>
          <a:stretch>
            <a:fillRect/>
          </a:stretch>
        </p:blipFill>
        <p:spPr bwMode="auto">
          <a:xfrm>
            <a:off x="4953000" y="4495800"/>
            <a:ext cx="1436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 name="Picture 128" descr="Vit-con-gat-dau2"/>
          <p:cNvPicPr>
            <a:picLocks noChangeAspect="1" noChangeArrowheads="1"/>
          </p:cNvPicPr>
          <p:nvPr/>
        </p:nvPicPr>
        <p:blipFill>
          <a:blip r:embed="rId29" cstate="print">
            <a:lum bright="-36000"/>
            <a:extLst>
              <a:ext uri="{28A0092B-C50C-407E-A947-70E740481C1C}">
                <a14:useLocalDpi xmlns:a14="http://schemas.microsoft.com/office/drawing/2010/main" val="0"/>
              </a:ext>
            </a:extLst>
          </a:blip>
          <a:srcRect/>
          <a:stretch>
            <a:fillRect/>
          </a:stretch>
        </p:blipFill>
        <p:spPr bwMode="auto">
          <a:xfrm>
            <a:off x="4132263" y="3867150"/>
            <a:ext cx="1377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9" name="Picture 129" descr="Vit-con-gat-dau1"/>
          <p:cNvPicPr>
            <a:picLocks noChangeAspect="1" noChangeArrowheads="1"/>
          </p:cNvPicPr>
          <p:nvPr/>
        </p:nvPicPr>
        <p:blipFill>
          <a:blip r:embed="rId30" cstate="print">
            <a:lum bright="-36000"/>
            <a:extLst>
              <a:ext uri="{28A0092B-C50C-407E-A947-70E740481C1C}">
                <a14:useLocalDpi xmlns:a14="http://schemas.microsoft.com/office/drawing/2010/main" val="0"/>
              </a:ext>
            </a:extLst>
          </a:blip>
          <a:srcRect/>
          <a:stretch>
            <a:fillRect/>
          </a:stretch>
        </p:blipFill>
        <p:spPr bwMode="auto">
          <a:xfrm>
            <a:off x="2752725" y="2895600"/>
            <a:ext cx="15303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0" name="Picture 130" descr="sun14[1]"/>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5791200" y="3810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1" name="Picture 348" descr="C:\Documents and Settings\Van Phong\Local Settings\Temporary Internet Files\Content.IE5\4233HC3H\MCj04418090000[1].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895600" y="0"/>
            <a:ext cx="1752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2" name="Picture 132" descr="Vitme-dan-con"/>
          <p:cNvPicPr>
            <a:picLocks noChangeAspect="1" noChangeArrowheads="1" noCrop="1"/>
          </p:cNvPicPr>
          <p:nvPr/>
        </p:nvPicPr>
        <p:blipFill>
          <a:blip r:embed="rId33" cstate="print">
            <a:lum bright="-6000"/>
            <a:extLst>
              <a:ext uri="{28A0092B-C50C-407E-A947-70E740481C1C}">
                <a14:useLocalDpi xmlns:a14="http://schemas.microsoft.com/office/drawing/2010/main" val="0"/>
              </a:ext>
            </a:extLst>
          </a:blip>
          <a:srcRect/>
          <a:stretch>
            <a:fillRect/>
          </a:stretch>
        </p:blipFill>
        <p:spPr bwMode="auto">
          <a:xfrm>
            <a:off x="3659188" y="1447800"/>
            <a:ext cx="3657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13" name="Group 133"/>
          <p:cNvGrpSpPr/>
          <p:nvPr/>
        </p:nvGrpSpPr>
        <p:grpSpPr bwMode="auto">
          <a:xfrm rot="-204545">
            <a:off x="0" y="533400"/>
            <a:ext cx="1296988" cy="2922588"/>
            <a:chOff x="2920" y="85"/>
            <a:chExt cx="3176" cy="4235"/>
          </a:xfrm>
        </p:grpSpPr>
        <p:pic>
          <p:nvPicPr>
            <p:cNvPr id="8318" name="Picture 134" descr="tan cay"/>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9" name="Picture 135" descr="cay3">
              <a:hlinkClick r:id="rId35" action="ppaction://hlinksldjump"/>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14" name="Picture 136"/>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39788" y="1447800"/>
            <a:ext cx="2613025"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15" name="Group 137"/>
          <p:cNvGrpSpPr/>
          <p:nvPr/>
        </p:nvGrpSpPr>
        <p:grpSpPr bwMode="auto">
          <a:xfrm rot="-204545">
            <a:off x="7554913" y="487363"/>
            <a:ext cx="1525587" cy="3616325"/>
            <a:chOff x="2920" y="85"/>
            <a:chExt cx="3176" cy="4235"/>
          </a:xfrm>
        </p:grpSpPr>
        <p:pic>
          <p:nvPicPr>
            <p:cNvPr id="8316" name="Picture 138" descr="tan cay"/>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7" name="Picture 139" descr="cay3">
              <a:hlinkClick r:id="rId35" action="ppaction://hlinksldjump"/>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Truyện 1">
            <a:hlinkClick r:id="" action="ppaction://media"/>
          </p:cNvPr>
          <p:cNvPicPr>
            <a:picLocks noChangeAspect="1"/>
          </p:cNvPicPr>
          <p:nvPr>
            <a:audioFile r:link="rId39"/>
            <p:extLst>
              <p:ext uri="{DAA4B4D4-6D71-4841-9C94-3DE7FCFB9230}">
                <p14:media xmlns:p14="http://schemas.microsoft.com/office/powerpoint/2010/main" r:embed="rId40"/>
              </p:ext>
            </p:extLst>
          </p:nvPr>
        </p:nvPicPr>
        <p:blipFill>
          <a:blip r:embed="rId41"/>
          <a:stretch>
            <a:fillRect/>
          </a:stretch>
        </p:blipFill>
        <p:spPr>
          <a:xfrm>
            <a:off x="8241511" y="6138827"/>
            <a:ext cx="406400" cy="406400"/>
          </a:xfrm>
          <a:prstGeom prst="rect">
            <a:avLst/>
          </a:prstGeom>
        </p:spPr>
      </p:pic>
    </p:spTree>
    <p:custDataLst>
      <p:tags r:id="rId4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60" fill="hold"/>
                                        <p:tgtEl>
                                          <p:spTgt spid="2"/>
                                        </p:tgtEl>
                                      </p:cBhvr>
                                    </p:cmd>
                                  </p:childTnLst>
                                </p:cTn>
                              </p:par>
                              <p:par>
                                <p:cTn id="7" presetID="6" presetClass="entr" presetSubtype="16"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animEffect transition="in" filter="circle(in)">
                                      <p:cBhvr>
                                        <p:cTn id="9" dur="2000"/>
                                        <p:tgtEl>
                                          <p:spTgt spid="8195"/>
                                        </p:tgtEl>
                                      </p:cBhvr>
                                    </p:animEffect>
                                  </p:childTnLst>
                                </p:cTn>
                              </p:par>
                              <p:par>
                                <p:cTn id="10" presetID="6" presetClass="entr" presetSubtype="16" fill="hold" nodeType="withEffect">
                                  <p:stCondLst>
                                    <p:cond delay="0"/>
                                  </p:stCondLst>
                                  <p:childTnLst>
                                    <p:set>
                                      <p:cBhvr>
                                        <p:cTn id="11" dur="1" fill="hold">
                                          <p:stCondLst>
                                            <p:cond delay="0"/>
                                          </p:stCondLst>
                                        </p:cTn>
                                        <p:tgtEl>
                                          <p:spTgt spid="8313"/>
                                        </p:tgtEl>
                                        <p:attrNameLst>
                                          <p:attrName>style.visibility</p:attrName>
                                        </p:attrNameLst>
                                      </p:cBhvr>
                                      <p:to>
                                        <p:strVal val="visible"/>
                                      </p:to>
                                    </p:set>
                                    <p:animEffect transition="in" filter="circle(in)">
                                      <p:cBhvr>
                                        <p:cTn id="12" dur="2000"/>
                                        <p:tgtEl>
                                          <p:spTgt spid="8313"/>
                                        </p:tgtEl>
                                      </p:cBhvr>
                                    </p:animEffect>
                                  </p:childTnLst>
                                </p:cTn>
                              </p:par>
                              <p:par>
                                <p:cTn id="13" presetID="22" presetClass="entr" presetSubtype="4" fill="hold" nodeType="withEffect">
                                  <p:stCondLst>
                                    <p:cond delay="0"/>
                                  </p:stCondLst>
                                  <p:childTnLst>
                                    <p:set>
                                      <p:cBhvr>
                                        <p:cTn id="14" dur="1" fill="hold">
                                          <p:stCondLst>
                                            <p:cond delay="0"/>
                                          </p:stCondLst>
                                        </p:cTn>
                                        <p:tgtEl>
                                          <p:spTgt spid="8314"/>
                                        </p:tgtEl>
                                        <p:attrNameLst>
                                          <p:attrName>style.visibility</p:attrName>
                                        </p:attrNameLst>
                                      </p:cBhvr>
                                      <p:to>
                                        <p:strVal val="visible"/>
                                      </p:to>
                                    </p:set>
                                    <p:animEffect transition="in" filter="wipe(down)">
                                      <p:cBhvr>
                                        <p:cTn id="15" dur="4750"/>
                                        <p:tgtEl>
                                          <p:spTgt spid="8314"/>
                                        </p:tgtEl>
                                      </p:cBhvr>
                                    </p:animEffect>
                                  </p:childTnLst>
                                </p:cTn>
                              </p:par>
                              <p:par>
                                <p:cTn id="16" presetID="6" presetClass="entr" presetSubtype="16" fill="hold" nodeType="withEffect">
                                  <p:stCondLst>
                                    <p:cond delay="0"/>
                                  </p:stCondLst>
                                  <p:childTnLst>
                                    <p:set>
                                      <p:cBhvr>
                                        <p:cTn id="17" dur="1" fill="hold">
                                          <p:stCondLst>
                                            <p:cond delay="0"/>
                                          </p:stCondLst>
                                        </p:cTn>
                                        <p:tgtEl>
                                          <p:spTgt spid="8310"/>
                                        </p:tgtEl>
                                        <p:attrNameLst>
                                          <p:attrName>style.visibility</p:attrName>
                                        </p:attrNameLst>
                                      </p:cBhvr>
                                      <p:to>
                                        <p:strVal val="visible"/>
                                      </p:to>
                                    </p:set>
                                    <p:animEffect transition="in" filter="circle(in)">
                                      <p:cBhvr>
                                        <p:cTn id="18" dur="2000"/>
                                        <p:tgtEl>
                                          <p:spTgt spid="8310"/>
                                        </p:tgtEl>
                                      </p:cBhvr>
                                    </p:animEffect>
                                  </p:childTnLst>
                                </p:cTn>
                              </p:par>
                              <p:par>
                                <p:cTn id="19" presetID="6" presetClass="entr" presetSubtype="16" fill="hold" nodeType="withEffect">
                                  <p:stCondLst>
                                    <p:cond delay="0"/>
                                  </p:stCondLst>
                                  <p:childTnLst>
                                    <p:set>
                                      <p:cBhvr>
                                        <p:cTn id="20" dur="1" fill="hold">
                                          <p:stCondLst>
                                            <p:cond delay="0"/>
                                          </p:stCondLst>
                                        </p:cTn>
                                        <p:tgtEl>
                                          <p:spTgt spid="8315"/>
                                        </p:tgtEl>
                                        <p:attrNameLst>
                                          <p:attrName>style.visibility</p:attrName>
                                        </p:attrNameLst>
                                      </p:cBhvr>
                                      <p:to>
                                        <p:strVal val="visible"/>
                                      </p:to>
                                    </p:set>
                                    <p:animEffect transition="in" filter="circle(in)">
                                      <p:cBhvr>
                                        <p:cTn id="21" dur="2000"/>
                                        <p:tgtEl>
                                          <p:spTgt spid="8315"/>
                                        </p:tgtEl>
                                      </p:cBhvr>
                                    </p:animEffect>
                                  </p:childTnLst>
                                </p:cTn>
                              </p:par>
                              <p:par>
                                <p:cTn id="22" presetID="2" presetClass="entr" presetSubtype="4" fill="hold" nodeType="withEffect">
                                  <p:stCondLst>
                                    <p:cond delay="0"/>
                                  </p:stCondLst>
                                  <p:childTnLst>
                                    <p:set>
                                      <p:cBhvr>
                                        <p:cTn id="23" dur="1" fill="hold">
                                          <p:stCondLst>
                                            <p:cond delay="0"/>
                                          </p:stCondLst>
                                        </p:cTn>
                                        <p:tgtEl>
                                          <p:spTgt spid="8309"/>
                                        </p:tgtEl>
                                        <p:attrNameLst>
                                          <p:attrName>style.visibility</p:attrName>
                                        </p:attrNameLst>
                                      </p:cBhvr>
                                      <p:to>
                                        <p:strVal val="visible"/>
                                      </p:to>
                                    </p:set>
                                    <p:anim calcmode="lin" valueType="num">
                                      <p:cBhvr additive="base">
                                        <p:cTn id="24" dur="4000" fill="hold"/>
                                        <p:tgtEl>
                                          <p:spTgt spid="8309"/>
                                        </p:tgtEl>
                                        <p:attrNameLst>
                                          <p:attrName>ppt_x</p:attrName>
                                        </p:attrNameLst>
                                      </p:cBhvr>
                                      <p:tavLst>
                                        <p:tav tm="0">
                                          <p:val>
                                            <p:strVal val="#ppt_x"/>
                                          </p:val>
                                        </p:tav>
                                        <p:tav tm="100000">
                                          <p:val>
                                            <p:strVal val="#ppt_x"/>
                                          </p:val>
                                        </p:tav>
                                      </p:tavLst>
                                    </p:anim>
                                    <p:anim calcmode="lin" valueType="num">
                                      <p:cBhvr additive="base">
                                        <p:cTn id="25" dur="4000" fill="hold"/>
                                        <p:tgtEl>
                                          <p:spTgt spid="830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306"/>
                                        </p:tgtEl>
                                        <p:attrNameLst>
                                          <p:attrName>style.visibility</p:attrName>
                                        </p:attrNameLst>
                                      </p:cBhvr>
                                      <p:to>
                                        <p:strVal val="visible"/>
                                      </p:to>
                                    </p:set>
                                    <p:anim calcmode="lin" valueType="num">
                                      <p:cBhvr additive="base">
                                        <p:cTn id="28" dur="3000" fill="hold"/>
                                        <p:tgtEl>
                                          <p:spTgt spid="8306"/>
                                        </p:tgtEl>
                                        <p:attrNameLst>
                                          <p:attrName>ppt_x</p:attrName>
                                        </p:attrNameLst>
                                      </p:cBhvr>
                                      <p:tavLst>
                                        <p:tav tm="0">
                                          <p:val>
                                            <p:strVal val="#ppt_x"/>
                                          </p:val>
                                        </p:tav>
                                        <p:tav tm="100000">
                                          <p:val>
                                            <p:strVal val="#ppt_x"/>
                                          </p:val>
                                        </p:tav>
                                      </p:tavLst>
                                    </p:anim>
                                    <p:anim calcmode="lin" valueType="num">
                                      <p:cBhvr additive="base">
                                        <p:cTn id="29" dur="3000" fill="hold"/>
                                        <p:tgtEl>
                                          <p:spTgt spid="830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307"/>
                                        </p:tgtEl>
                                        <p:attrNameLst>
                                          <p:attrName>style.visibility</p:attrName>
                                        </p:attrNameLst>
                                      </p:cBhvr>
                                      <p:to>
                                        <p:strVal val="visible"/>
                                      </p:to>
                                    </p:set>
                                    <p:anim calcmode="lin" valueType="num">
                                      <p:cBhvr additive="base">
                                        <p:cTn id="32" dur="3000" fill="hold"/>
                                        <p:tgtEl>
                                          <p:spTgt spid="8307"/>
                                        </p:tgtEl>
                                        <p:attrNameLst>
                                          <p:attrName>ppt_x</p:attrName>
                                        </p:attrNameLst>
                                      </p:cBhvr>
                                      <p:tavLst>
                                        <p:tav tm="0">
                                          <p:val>
                                            <p:strVal val="#ppt_x"/>
                                          </p:val>
                                        </p:tav>
                                        <p:tav tm="100000">
                                          <p:val>
                                            <p:strVal val="#ppt_x"/>
                                          </p:val>
                                        </p:tav>
                                      </p:tavLst>
                                    </p:anim>
                                    <p:anim calcmode="lin" valueType="num">
                                      <p:cBhvr additive="base">
                                        <p:cTn id="33" dur="3000" fill="hold"/>
                                        <p:tgtEl>
                                          <p:spTgt spid="8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23838"/>
            <a:ext cx="914400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8" descr="anh dong 18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flipH="1">
            <a:off x="762000" y="5334000"/>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9"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0" descr="anh dong 184"/>
          <p:cNvPicPr>
            <a:picLocks noChangeAspect="1" noChangeArrowheads="1" noCrop="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flipH="1">
            <a:off x="1600200" y="47244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0"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1"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2"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04800" y="3886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3"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oup 38"/>
          <p:cNvGrpSpPr/>
          <p:nvPr/>
        </p:nvGrpSpPr>
        <p:grpSpPr bwMode="auto">
          <a:xfrm>
            <a:off x="811213" y="1774825"/>
            <a:ext cx="9601200" cy="2241550"/>
            <a:chOff x="-743" y="1392"/>
            <a:chExt cx="7198" cy="1844"/>
          </a:xfrm>
        </p:grpSpPr>
        <p:grpSp>
          <p:nvGrpSpPr>
            <p:cNvPr id="9270" name="Group 39"/>
            <p:cNvGrpSpPr/>
            <p:nvPr/>
          </p:nvGrpSpPr>
          <p:grpSpPr bwMode="auto">
            <a:xfrm rot="326627">
              <a:off x="912" y="1440"/>
              <a:ext cx="1799" cy="1748"/>
              <a:chOff x="2880" y="1420"/>
              <a:chExt cx="1799" cy="1748"/>
            </a:xfrm>
          </p:grpSpPr>
          <p:pic>
            <p:nvPicPr>
              <p:cNvPr id="9331" name="Picture 4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2" name="Picture 4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3" name="Picture 4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4" name="Picture 4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5" name="Picture 4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6" name="Picture 4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7" name="Picture 4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8" name="Picture 47"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9" name="Picture 48"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0" name="Picture 49"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1" name="Picture 50"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2" name="Picture 51"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3" name="Picture 52"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4" name="Picture 53"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5" name="Picture 5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6" name="Picture 5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7" name="Picture 5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8" name="Picture 5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9" name="Picture 58"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1" name="Group 59"/>
            <p:cNvGrpSpPr/>
            <p:nvPr/>
          </p:nvGrpSpPr>
          <p:grpSpPr bwMode="auto">
            <a:xfrm>
              <a:off x="4656" y="1488"/>
              <a:ext cx="1799" cy="1748"/>
              <a:chOff x="2880" y="1420"/>
              <a:chExt cx="1799" cy="1748"/>
            </a:xfrm>
          </p:grpSpPr>
          <p:pic>
            <p:nvPicPr>
              <p:cNvPr id="9312" name="Picture 6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3" name="Picture 6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4" name="Picture 6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5" name="Picture 6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6" name="Picture 6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7" name="Picture 6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6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 name="Picture 67"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 name="Picture 68"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69"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70"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3" name="Picture 71"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 name="Picture 72"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5" name="Picture 73"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6" name="Picture 7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7" name="Picture 7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 name="Picture 7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9" name="Picture 7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0" name="Picture 78"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2" name="Group 79"/>
            <p:cNvGrpSpPr/>
            <p:nvPr/>
          </p:nvGrpSpPr>
          <p:grpSpPr bwMode="auto">
            <a:xfrm>
              <a:off x="2905" y="1392"/>
              <a:ext cx="1799" cy="1748"/>
              <a:chOff x="2880" y="1420"/>
              <a:chExt cx="1799" cy="1748"/>
            </a:xfrm>
          </p:grpSpPr>
          <p:pic>
            <p:nvPicPr>
              <p:cNvPr id="9293" name="Picture 80"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4" name="Picture 81"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5" name="Picture 8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6" name="Picture 8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7" name="Picture 8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8" name="Picture 8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9" name="Picture 8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0" name="Picture 87"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1" name="Picture 88"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2" name="Picture 89"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3" name="Picture 90" descr="c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4" name="Picture 91"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5" name="Picture 92" descr="co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6" name="Picture 93"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7" name="Picture 94"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8" name="Picture 9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9" name="Picture 9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0" name="Picture 9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1" name="Picture 98" descr="c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3" name="Group 99"/>
            <p:cNvGrpSpPr/>
            <p:nvPr/>
          </p:nvGrpSpPr>
          <p:grpSpPr bwMode="auto">
            <a:xfrm>
              <a:off x="-743" y="1536"/>
              <a:ext cx="1799" cy="1508"/>
              <a:chOff x="2880" y="1420"/>
              <a:chExt cx="1799" cy="1748"/>
            </a:xfrm>
          </p:grpSpPr>
          <p:pic>
            <p:nvPicPr>
              <p:cNvPr id="9274" name="Picture 10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5" name="Picture 101"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10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7" name="Picture 10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10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9" name="Picture 105"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0" name="Picture 106" descr="co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107"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108"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109"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4" name="Picture 110" descr="co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5" name="Picture 111"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6" name="Picture 112"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7" name="Picture 11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8" name="Picture 11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9" name="Picture 115"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Picture 116"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1" name="Picture 117"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Picture 118"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8" name="Picture 204" descr="co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09800" y="2057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05"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868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06"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72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07"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80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08"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09"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15"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432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216"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17"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18"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40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19"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14800" y="60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220"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80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21"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2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62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22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22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576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22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91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23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23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766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23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6200" y="1295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23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23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23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48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23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Picture 23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92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23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Picture 23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24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6" name="Picture 24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 name="Picture 242" descr="co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62400" y="2438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255" descr="2E81ED98BCDC4AE1AC88214618D0F62C"/>
          <p:cNvPicPr>
            <a:picLocks noChangeAspect="1" noChangeArrowheads="1" noCrop="1"/>
          </p:cNvPicPr>
          <p:nvPr/>
        </p:nvPicPr>
        <p:blipFill>
          <a:blip r:embed="rId25">
            <a:lum bright="-12000"/>
            <a:extLst>
              <a:ext uri="{28A0092B-C50C-407E-A947-70E740481C1C}">
                <a14:useLocalDpi xmlns:a14="http://schemas.microsoft.com/office/drawing/2010/main" val="0"/>
              </a:ext>
            </a:extLst>
          </a:blip>
          <a:srcRect/>
          <a:stretch>
            <a:fillRect/>
          </a:stretch>
        </p:blipFill>
        <p:spPr bwMode="auto">
          <a:xfrm>
            <a:off x="1295400" y="3429000"/>
            <a:ext cx="1333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3" name="Picture 263" descr="Vit-xam-di"/>
          <p:cNvPicPr>
            <a:picLocks noChangeAspect="1" noChangeArrowheads="1" noCrop="1"/>
          </p:cNvPicPr>
          <p:nvPr/>
        </p:nvPicPr>
        <p:blipFill>
          <a:blip r:embed="rId26" cstate="print">
            <a:lum bright="-18000"/>
            <a:extLst>
              <a:ext uri="{28A0092B-C50C-407E-A947-70E740481C1C}">
                <a14:useLocalDpi xmlns:a14="http://schemas.microsoft.com/office/drawing/2010/main" val="0"/>
              </a:ext>
            </a:extLst>
          </a:blip>
          <a:srcRect/>
          <a:stretch>
            <a:fillRect/>
          </a:stretch>
        </p:blipFill>
        <p:spPr bwMode="auto">
          <a:xfrm rot="20491211" flipH="1">
            <a:off x="7715250" y="493713"/>
            <a:ext cx="16764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6" name="Picture 266" descr="tom boi"/>
          <p:cNvPicPr>
            <a:picLocks noChangeAspect="1" noChangeArrowheads="1" noCrop="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307252">
            <a:off x="2362200" y="5257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1" name="Picture 267" descr="hoa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268" descr="ho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269" descr="ho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487777">
            <a:off x="3124200" y="-2286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270" descr="hoa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271" descr="hoa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1178307">
            <a:off x="2133600" y="22860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6" name="Picture 272" descr="ho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934063">
            <a:off x="7924800" y="23622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273" descr="ho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487777">
            <a:off x="354013" y="1447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8" name="Picture 274" descr="hoa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1178307">
            <a:off x="3048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2.m4a">
            <a:hlinkClick r:id="" action="ppaction://media"/>
          </p:cNvPr>
          <p:cNvPicPr>
            <a:picLocks noChangeAspect="1"/>
          </p:cNvPicPr>
          <p:nvPr>
            <a:audioFile r:link="rId31"/>
            <p:extLst>
              <p:ext uri="{DAA4B4D4-6D71-4841-9C94-3DE7FCFB9230}">
                <p14:media xmlns:p14="http://schemas.microsoft.com/office/powerpoint/2010/main" r:link="rId32"/>
              </p:ext>
            </p:extLst>
          </p:nvPr>
        </p:nvPicPr>
        <p:blipFill>
          <a:blip r:embed="rId33">
            <a:extLst>
              <a:ext uri="{28A0092B-C50C-407E-A947-70E740481C1C}">
                <a14:useLocalDpi xmlns:a14="http://schemas.microsoft.com/office/drawing/2010/main" val="0"/>
              </a:ext>
            </a:extLst>
          </a:blip>
          <a:srcRect/>
          <a:stretch>
            <a:fillRect/>
          </a:stretch>
        </p:blipFill>
        <p:spPr bwMode="auto">
          <a:xfrm>
            <a:off x="8255000" y="63547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4"/>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7543"/>
                                        </p:tgtEl>
                                        <p:attrNameLst>
                                          <p:attrName>style.visibility</p:attrName>
                                        </p:attrNameLst>
                                      </p:cBhvr>
                                      <p:to>
                                        <p:strVal val="visible"/>
                                      </p:to>
                                    </p:set>
                                  </p:childTnLst>
                                </p:cTn>
                              </p:par>
                              <p:par>
                                <p:cTn id="10" presetID="0" presetClass="path" presetSubtype="0" fill="hold" nodeType="withEffect">
                                  <p:stCondLst>
                                    <p:cond delay="0"/>
                                  </p:stCondLst>
                                  <p:childTnLst>
                                    <p:animMotion origin="layout" path="M 3.33333E-6 3.7037E-7 C -0.19219 0.02083 -0.38334 0.0419 -0.52223 0.07106 C -0.66111 0.10069 -0.78177 0.16042 -0.83334 0.18102 " pathEditMode="relative" rAng="0" ptsTypes="AAA">
                                      <p:cBhvr>
                                        <p:cTn id="11" dur="14000" fill="hold"/>
                                        <p:tgtEl>
                                          <p:spTgt spid="97543"/>
                                        </p:tgtEl>
                                        <p:attrNameLst>
                                          <p:attrName>ppt_x</p:attrName>
                                          <p:attrName>ppt_y</p:attrName>
                                        </p:attrNameLst>
                                      </p:cBhvr>
                                      <p:rCtr x="-41667" y="9051"/>
                                    </p:animMotion>
                                  </p:childTnLst>
                                </p:cTn>
                              </p:par>
                            </p:childTnLst>
                          </p:cTn>
                        </p:par>
                        <p:par>
                          <p:cTn id="12" fill="hold">
                            <p:stCondLst>
                              <p:cond delay="0"/>
                            </p:stCondLst>
                            <p:childTnLst>
                              <p:par>
                                <p:cTn id="13" presetID="1" presetClass="exit" presetSubtype="0" fill="hold" nodeType="afterEffect">
                                  <p:stCondLst>
                                    <p:cond delay="2300"/>
                                  </p:stCondLst>
                                  <p:childTnLst>
                                    <p:set>
                                      <p:cBhvr>
                                        <p:cTn id="14" dur="1" fill="hold">
                                          <p:stCondLst>
                                            <p:cond delay="0"/>
                                          </p:stCondLst>
                                        </p:cTn>
                                        <p:tgtEl>
                                          <p:spTgt spid="97543"/>
                                        </p:tgtEl>
                                        <p:attrNameLst>
                                          <p:attrName>style.visibility</p:attrName>
                                        </p:attrNameLst>
                                      </p:cBhvr>
                                      <p:to>
                                        <p:strVal val="hidden"/>
                                      </p:to>
                                    </p:set>
                                  </p:childTnLst>
                                </p:cTn>
                              </p:par>
                            </p:childTnLst>
                          </p:cTn>
                        </p:par>
                        <p:par>
                          <p:cTn id="15" fill="hold">
                            <p:stCondLst>
                              <p:cond delay="2300"/>
                            </p:stCondLst>
                            <p:childTnLst>
                              <p:par>
                                <p:cTn id="16"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7" dur="2000" fill="hold"/>
                                        <p:tgtEl>
                                          <p:spTgt spid="9754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2590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t="12820"/>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2" descr="lmfinang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8600" y="5410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00" descr="co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505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1"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3429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2"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124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4"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5"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86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06"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07"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08"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09"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10"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81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12" descr="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13"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14"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657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15"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16"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17"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18"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19"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120"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121"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122"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123"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276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124"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125"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733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126"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127"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128" descr="c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124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Picture 129"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733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27" name="Picture 131" descr="Vit-xam-boi"/>
          <p:cNvPicPr>
            <a:picLocks noChangeAspect="1" noChangeArrowheads="1" noCrop="1"/>
          </p:cNvPicPr>
          <p:nvPr/>
        </p:nvPicPr>
        <p:blipFill>
          <a:blip r:embed="rId8" cstate="print">
            <a:lum bright="-12000"/>
            <a:extLst>
              <a:ext uri="{28A0092B-C50C-407E-A947-70E740481C1C}">
                <a14:useLocalDpi xmlns:a14="http://schemas.microsoft.com/office/drawing/2010/main" val="0"/>
              </a:ext>
            </a:extLst>
          </a:blip>
          <a:srcRect/>
          <a:stretch>
            <a:fillRect/>
          </a:stretch>
        </p:blipFill>
        <p:spPr bwMode="auto">
          <a:xfrm>
            <a:off x="2895600" y="4572000"/>
            <a:ext cx="1981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134" descr="2E81ED98BCDC4AE1AC88214618D0F62C"/>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7200" y="5943600"/>
            <a:ext cx="1460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6" name="Group 136"/>
          <p:cNvGrpSpPr/>
          <p:nvPr/>
        </p:nvGrpSpPr>
        <p:grpSpPr bwMode="auto">
          <a:xfrm rot="-204545">
            <a:off x="6856413" y="838200"/>
            <a:ext cx="2287587" cy="3768725"/>
            <a:chOff x="2920" y="85"/>
            <a:chExt cx="3176" cy="4235"/>
          </a:xfrm>
        </p:grpSpPr>
        <p:pic>
          <p:nvPicPr>
            <p:cNvPr id="10294" name="Picture 137" descr="tan c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5" name="Picture 138" descr="cay3">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7" name="Picture 139" descr="tom boi"/>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07252">
            <a:off x="6553200" y="4953000"/>
            <a:ext cx="1295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140" descr="lmfinang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486400" y="6248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141" descr="lmfinang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43800" y="5715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142" descr="lmfinang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578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40" name="Picture 144" descr="Vit xam"/>
          <p:cNvPicPr>
            <a:picLocks noChangeAspect="1" noChangeArrowheads="1"/>
          </p:cNvPicPr>
          <p:nvPr/>
        </p:nvPicPr>
        <p:blipFill>
          <a:blip r:embed="rId14" cstate="print">
            <a:lum bright="-18000"/>
            <a:extLst>
              <a:ext uri="{28A0092B-C50C-407E-A947-70E740481C1C}">
                <a14:useLocalDpi xmlns:a14="http://schemas.microsoft.com/office/drawing/2010/main" val="0"/>
              </a:ext>
            </a:extLst>
          </a:blip>
          <a:srcRect/>
          <a:stretch>
            <a:fillRect/>
          </a:stretch>
        </p:blipFill>
        <p:spPr bwMode="auto">
          <a:xfrm>
            <a:off x="2427288" y="1196975"/>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2" name="Cloud Callout 1"/>
          <p:cNvSpPr>
            <a:spLocks noChangeArrowheads="1"/>
          </p:cNvSpPr>
          <p:nvPr/>
        </p:nvSpPr>
        <p:spPr bwMode="auto">
          <a:xfrm>
            <a:off x="546100" y="457200"/>
            <a:ext cx="4113213" cy="5334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3" name="Picture 153"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250" y="914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4" name="Cloud Callout 47"/>
          <p:cNvSpPr>
            <a:spLocks noChangeArrowheads="1"/>
          </p:cNvSpPr>
          <p:nvPr/>
        </p:nvSpPr>
        <p:spPr bwMode="auto">
          <a:xfrm>
            <a:off x="3081338" y="762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85" name="Cloud Callout 4"/>
          <p:cNvSpPr>
            <a:spLocks noChangeArrowheads="1"/>
          </p:cNvSpPr>
          <p:nvPr/>
        </p:nvSpPr>
        <p:spPr bwMode="auto">
          <a:xfrm>
            <a:off x="-546100" y="130175"/>
            <a:ext cx="3997325" cy="14160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6" name="Picture 153"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650" y="1066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7" name="Cloud Callout 52"/>
          <p:cNvSpPr>
            <a:spLocks noChangeArrowheads="1"/>
          </p:cNvSpPr>
          <p:nvPr/>
        </p:nvSpPr>
        <p:spPr bwMode="auto">
          <a:xfrm>
            <a:off x="3233738" y="2286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8" name="Picture 153"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5050" y="1219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Picture 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925" y="2362200"/>
            <a:ext cx="2468563"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0" name="Cloud Callout 58"/>
          <p:cNvSpPr>
            <a:spLocks noChangeArrowheads="1"/>
          </p:cNvSpPr>
          <p:nvPr/>
        </p:nvSpPr>
        <p:spPr bwMode="auto">
          <a:xfrm>
            <a:off x="3386138" y="3810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1" name="Cloud Callout 7"/>
          <p:cNvSpPr>
            <a:spLocks noChangeArrowheads="1"/>
          </p:cNvSpPr>
          <p:nvPr/>
        </p:nvSpPr>
        <p:spPr bwMode="auto">
          <a:xfrm>
            <a:off x="384175" y="314325"/>
            <a:ext cx="3363913" cy="10477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2" name="TextBox 64"/>
          <p:cNvSpPr txBox="1">
            <a:spLocks noChangeArrowheads="1"/>
          </p:cNvSpPr>
          <p:nvPr/>
        </p:nvSpPr>
        <p:spPr bwMode="auto">
          <a:xfrm>
            <a:off x="-6858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2" name="Truyện 3.m4a">
            <a:hlinkClick r:id="" action="ppaction://media"/>
          </p:cNvPr>
          <p:cNvPicPr>
            <a:picLocks noChangeAspect="1"/>
          </p:cNvPicPr>
          <p:nvPr>
            <a:audioFile r:link="rId16"/>
            <p:extLst>
              <p:ext uri="{DAA4B4D4-6D71-4841-9C94-3DE7FCFB9230}">
                <p14:media xmlns:p14="http://schemas.microsoft.com/office/powerpoint/2010/main" r:link="rId17"/>
              </p:ext>
            </p:extLst>
          </p:nvPr>
        </p:nvPicPr>
        <p:blipFill>
          <a:blip r:embed="rId18">
            <a:extLst>
              <a:ext uri="{28A0092B-C50C-407E-A947-70E740481C1C}">
                <a14:useLocalDpi xmlns:a14="http://schemas.microsoft.com/office/drawing/2010/main" val="0"/>
              </a:ext>
            </a:extLst>
          </a:blip>
          <a:srcRect/>
          <a:stretch>
            <a:fillRect/>
          </a:stretch>
        </p:blipFill>
        <p:spPr bwMode="auto">
          <a:xfrm>
            <a:off x="7867650" y="62309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9"/>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132240"/>
                                        </p:tgtEl>
                                        <p:attrNameLst>
                                          <p:attrName>style.visibility</p:attrName>
                                        </p:attrNameLst>
                                      </p:cBhvr>
                                      <p:to>
                                        <p:strVal val="visible"/>
                                      </p:to>
                                    </p:set>
                                    <p:anim calcmode="lin" valueType="num">
                                      <p:cBhvr>
                                        <p:cTn id="11" dur="9000" fill="hold"/>
                                        <p:tgtEl>
                                          <p:spTgt spid="132240"/>
                                        </p:tgtEl>
                                        <p:attrNameLst>
                                          <p:attrName>ppt_w</p:attrName>
                                        </p:attrNameLst>
                                      </p:cBhvr>
                                      <p:tavLst>
                                        <p:tav tm="0">
                                          <p:val>
                                            <p:fltVal val="0"/>
                                          </p:val>
                                        </p:tav>
                                        <p:tav tm="100000">
                                          <p:val>
                                            <p:strVal val="#ppt_w"/>
                                          </p:val>
                                        </p:tav>
                                      </p:tavLst>
                                    </p:anim>
                                    <p:anim calcmode="lin" valueType="num">
                                      <p:cBhvr>
                                        <p:cTn id="12" dur="9000" fill="hold"/>
                                        <p:tgtEl>
                                          <p:spTgt spid="132240"/>
                                        </p:tgtEl>
                                        <p:attrNameLst>
                                          <p:attrName>ppt_h</p:attrName>
                                        </p:attrNameLst>
                                      </p:cBhvr>
                                      <p:tavLst>
                                        <p:tav tm="0">
                                          <p:val>
                                            <p:fltVal val="0"/>
                                          </p:val>
                                        </p:tav>
                                        <p:tav tm="100000">
                                          <p:val>
                                            <p:strVal val="#ppt_h"/>
                                          </p:val>
                                        </p:tav>
                                      </p:tavLst>
                                    </p:anim>
                                    <p:anim calcmode="lin" valueType="num">
                                      <p:cBhvr>
                                        <p:cTn id="13" dur="9000" fill="hold"/>
                                        <p:tgtEl>
                                          <p:spTgt spid="132240"/>
                                        </p:tgtEl>
                                        <p:attrNameLst>
                                          <p:attrName>style.rotation</p:attrName>
                                        </p:attrNameLst>
                                      </p:cBhvr>
                                      <p:tavLst>
                                        <p:tav tm="0">
                                          <p:val>
                                            <p:fltVal val="90"/>
                                          </p:val>
                                        </p:tav>
                                        <p:tav tm="100000">
                                          <p:val>
                                            <p:fltVal val="0"/>
                                          </p:val>
                                        </p:tav>
                                      </p:tavLst>
                                    </p:anim>
                                    <p:animEffect transition="in" filter="fade">
                                      <p:cBhvr>
                                        <p:cTn id="14" dur="9000"/>
                                        <p:tgtEl>
                                          <p:spTgt spid="132240"/>
                                        </p:tgtEl>
                                      </p:cBhvr>
                                    </p:animEffect>
                                  </p:childTnLst>
                                </p:cTn>
                              </p:par>
                            </p:childTnLst>
                          </p:cTn>
                        </p:par>
                        <p:par>
                          <p:cTn id="15" fill="hold">
                            <p:stCondLst>
                              <p:cond delay="9000"/>
                            </p:stCondLst>
                            <p:childTnLst>
                              <p:par>
                                <p:cTn id="16" presetID="2" presetClass="exit" presetSubtype="4" fill="hold" nodeType="afterEffect">
                                  <p:stCondLst>
                                    <p:cond delay="0"/>
                                  </p:stCondLst>
                                  <p:iterate type="lt">
                                    <p:tmPct val="0"/>
                                  </p:iterate>
                                  <p:childTnLst>
                                    <p:anim calcmode="lin" valueType="num">
                                      <p:cBhvr additive="base">
                                        <p:cTn id="17" dur="9000"/>
                                        <p:tgtEl>
                                          <p:spTgt spid="132240"/>
                                        </p:tgtEl>
                                        <p:attrNameLst>
                                          <p:attrName>ppt_x</p:attrName>
                                        </p:attrNameLst>
                                      </p:cBhvr>
                                      <p:tavLst>
                                        <p:tav tm="0">
                                          <p:val>
                                            <p:strVal val="ppt_x"/>
                                          </p:val>
                                        </p:tav>
                                        <p:tav tm="100000">
                                          <p:val>
                                            <p:strVal val="ppt_x"/>
                                          </p:val>
                                        </p:tav>
                                      </p:tavLst>
                                    </p:anim>
                                    <p:anim calcmode="lin" valueType="num">
                                      <p:cBhvr additive="base">
                                        <p:cTn id="18" dur="9000"/>
                                        <p:tgtEl>
                                          <p:spTgt spid="132240"/>
                                        </p:tgtEl>
                                        <p:attrNameLst>
                                          <p:attrName>ppt_y</p:attrName>
                                        </p:attrNameLst>
                                      </p:cBhvr>
                                      <p:tavLst>
                                        <p:tav tm="0">
                                          <p:val>
                                            <p:strVal val="ppt_y"/>
                                          </p:val>
                                        </p:tav>
                                        <p:tav tm="100000">
                                          <p:val>
                                            <p:strVal val="1+ppt_h/2"/>
                                          </p:val>
                                        </p:tav>
                                      </p:tavLst>
                                    </p:anim>
                                    <p:set>
                                      <p:cBhvr>
                                        <p:cTn id="19" dur="1" fill="hold">
                                          <p:stCondLst>
                                            <p:cond delay="8999"/>
                                          </p:stCondLst>
                                        </p:cTn>
                                        <p:tgtEl>
                                          <p:spTgt spid="132240"/>
                                        </p:tgtEl>
                                        <p:attrNameLst>
                                          <p:attrName>style.visibility</p:attrName>
                                        </p:attrNameLst>
                                      </p:cBhvr>
                                      <p:to>
                                        <p:strVal val="hidden"/>
                                      </p:to>
                                    </p:set>
                                  </p:childTnLst>
                                </p:cTn>
                              </p:par>
                              <p:par>
                                <p:cTn id="20" presetID="47" presetClass="entr" presetSubtype="0" fill="hold" nodeType="withEffect">
                                  <p:stCondLst>
                                    <p:cond delay="0"/>
                                  </p:stCondLst>
                                  <p:childTnLst>
                                    <p:set>
                                      <p:cBhvr>
                                        <p:cTn id="21" dur="1" fill="hold">
                                          <p:stCondLst>
                                            <p:cond delay="0"/>
                                          </p:stCondLst>
                                        </p:cTn>
                                        <p:tgtEl>
                                          <p:spTgt spid="132227"/>
                                        </p:tgtEl>
                                        <p:attrNameLst>
                                          <p:attrName>style.visibility</p:attrName>
                                        </p:attrNameLst>
                                      </p:cBhvr>
                                      <p:to>
                                        <p:strVal val="visible"/>
                                      </p:to>
                                    </p:set>
                                    <p:animEffect transition="in" filter="fade">
                                      <p:cBhvr>
                                        <p:cTn id="22" dur="8000"/>
                                        <p:tgtEl>
                                          <p:spTgt spid="132227"/>
                                        </p:tgtEl>
                                      </p:cBhvr>
                                    </p:animEffect>
                                    <p:anim calcmode="lin" valueType="num">
                                      <p:cBhvr>
                                        <p:cTn id="23" dur="8000" fill="hold"/>
                                        <p:tgtEl>
                                          <p:spTgt spid="132227"/>
                                        </p:tgtEl>
                                        <p:attrNameLst>
                                          <p:attrName>ppt_x</p:attrName>
                                        </p:attrNameLst>
                                      </p:cBhvr>
                                      <p:tavLst>
                                        <p:tav tm="0">
                                          <p:val>
                                            <p:strVal val="#ppt_x"/>
                                          </p:val>
                                        </p:tav>
                                        <p:tav tm="100000">
                                          <p:val>
                                            <p:strVal val="#ppt_x"/>
                                          </p:val>
                                        </p:tav>
                                      </p:tavLst>
                                    </p:anim>
                                    <p:anim calcmode="lin" valueType="num">
                                      <p:cBhvr>
                                        <p:cTn id="24" dur="8000" fill="hold"/>
                                        <p:tgtEl>
                                          <p:spTgt spid="132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anh dong 18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3"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0"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01"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03"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0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0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0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08"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09"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10"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11"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11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115"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116"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117"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11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1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2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121"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122"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12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124"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125"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126"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127"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12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12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13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4" name="Picture 131"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01" name="Picture 133" descr="Vit-con1"/>
          <p:cNvPicPr>
            <a:picLocks noChangeAspect="1" noChangeArrowheads="1" noCrop="1"/>
          </p:cNvPicPr>
          <p:nvPr/>
        </p:nvPicPr>
        <p:blipFill>
          <a:blip r:embed="rId11" cstate="print">
            <a:lum bright="-12000"/>
            <a:extLst>
              <a:ext uri="{28A0092B-C50C-407E-A947-70E740481C1C}">
                <a14:useLocalDpi xmlns:a14="http://schemas.microsoft.com/office/drawing/2010/main" val="0"/>
              </a:ext>
            </a:extLst>
          </a:blip>
          <a:srcRect/>
          <a:stretch>
            <a:fillRect/>
          </a:stretch>
        </p:blipFill>
        <p:spPr bwMode="auto">
          <a:xfrm>
            <a:off x="4876800" y="990600"/>
            <a:ext cx="1627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6" name="Picture 136" descr="2E81ED98BCDC4AE1AC88214618D0F62C"/>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07" name="Group 139"/>
          <p:cNvGrpSpPr/>
          <p:nvPr/>
        </p:nvGrpSpPr>
        <p:grpSpPr bwMode="auto">
          <a:xfrm rot="-204545">
            <a:off x="0" y="-457200"/>
            <a:ext cx="1981200" cy="2922588"/>
            <a:chOff x="2920" y="85"/>
            <a:chExt cx="3176" cy="4235"/>
          </a:xfrm>
        </p:grpSpPr>
        <p:pic>
          <p:nvPicPr>
            <p:cNvPr id="11322" name="Picture 140" descr="tan c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141" descr="cay3">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08" name="Picture 142" descr="Cao1"/>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975294">
            <a:off x="152400" y="1371600"/>
            <a:ext cx="1946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14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144"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1" name="Picture 145"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146"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3" name="Picture 147"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148"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5" name="Picture 14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6" name="Picture 150"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7" name="Picture 151"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8" name="Picture 152"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9" name="Picture 15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22" name="Picture 154" descr="tom boi"/>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4.m4a">
            <a:hlinkClick r:id="" action="ppaction://media"/>
          </p:cNvPr>
          <p:cNvPicPr>
            <a:picLocks noChangeAspect="1"/>
          </p:cNvPicPr>
          <p:nvPr>
            <a:audioFile r:link="rId18"/>
            <p:extLst>
              <p:ext uri="{DAA4B4D4-6D71-4841-9C94-3DE7FCFB9230}">
                <p14:media xmlns:p14="http://schemas.microsoft.com/office/powerpoint/2010/main" r:link="rId19"/>
              </p:ext>
            </p:extLst>
          </p:nvPr>
        </p:nvPicPr>
        <p:blipFill>
          <a:blip r:embed="rId20">
            <a:extLst>
              <a:ext uri="{28A0092B-C50C-407E-A947-70E740481C1C}">
                <a14:useLocalDpi xmlns:a14="http://schemas.microsoft.com/office/drawing/2010/main" val="0"/>
              </a:ext>
            </a:extLst>
          </a:blip>
          <a:srcRect/>
          <a:stretch>
            <a:fillRect/>
          </a:stretch>
        </p:blipFill>
        <p:spPr bwMode="auto">
          <a:xfrm>
            <a:off x="7112000" y="59721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3" presetClass="path" presetSubtype="0" fill="hold" nodeType="afterEffect">
                                  <p:stCondLst>
                                    <p:cond delay="0"/>
                                  </p:stCondLst>
                                  <p:childTnLst>
                                    <p:animMotion origin="layout" path="M 0.03611 0.04676 L 0.18872 0.04908 " pathEditMode="relative" rAng="0" ptsTypes="AA">
                                      <p:cBhvr>
                                        <p:cTn id="9" dur="11000" fill="hold"/>
                                        <p:tgtEl>
                                          <p:spTgt spid="109701"/>
                                        </p:tgtEl>
                                        <p:attrNameLst>
                                          <p:attrName>ppt_x</p:attrName>
                                          <p:attrName>ppt_y</p:attrName>
                                        </p:attrNameLst>
                                      </p:cBhvr>
                                      <p:rCtr x="7622" y="116"/>
                                    </p:animMotion>
                                  </p:childTnLst>
                                </p:cTn>
                              </p:par>
                            </p:childTnLst>
                          </p:cTn>
                        </p:par>
                        <p:par>
                          <p:cTn id="10" fill="hold">
                            <p:stCondLst>
                              <p:cond delay="11000"/>
                            </p:stCondLst>
                            <p:childTnLst>
                              <p:par>
                                <p:cTn id="11" presetID="1" presetClass="exit" presetSubtype="0" fill="hold" nodeType="afterEffect">
                                  <p:stCondLst>
                                    <p:cond delay="0"/>
                                  </p:stCondLst>
                                  <p:childTnLst>
                                    <p:set>
                                      <p:cBhvr>
                                        <p:cTn id="12" dur="1" fill="hold">
                                          <p:stCondLst>
                                            <p:cond delay="10999"/>
                                          </p:stCondLst>
                                        </p:cTn>
                                        <p:tgtEl>
                                          <p:spTgt spid="109701"/>
                                        </p:tgtEl>
                                        <p:attrNameLst>
                                          <p:attrName>style.visibility</p:attrName>
                                        </p:attrNameLst>
                                      </p:cBhvr>
                                      <p:to>
                                        <p:strVal val="hidden"/>
                                      </p:to>
                                    </p:set>
                                  </p:childTnLst>
                                </p:cTn>
                              </p:par>
                            </p:childTnLst>
                          </p:cTn>
                        </p:par>
                        <p:par>
                          <p:cTn id="13" fill="hold">
                            <p:stCondLst>
                              <p:cond delay="22000"/>
                            </p:stCondLst>
                            <p:childTnLst>
                              <p:par>
                                <p:cTn id="14"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5" dur="11000" fill="hold"/>
                                        <p:tgtEl>
                                          <p:spTgt spid="109722"/>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h dong 13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48dd12e96cfe3_f"/>
          <p:cNvPicPr>
            <a:picLocks noChangeAspect="1" noChangeArrowheads="1"/>
          </p:cNvPicPr>
          <p:nvPr/>
        </p:nvPicPr>
        <p:blipFill>
          <a:blip r:embed="rId2">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anh dong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anh dong 18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 descr="lmfinangel"/>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3" descr="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5"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8"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9"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20"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1"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22"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3"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4"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5"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6"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7" descr="co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3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31"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32"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4"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5"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6"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7"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8"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42"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43"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44"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74" name="Picture 46" descr="Vit-con1"/>
          <p:cNvPicPr>
            <a:picLocks noChangeAspect="1" noChangeArrowheads="1" noCrop="1"/>
          </p:cNvPicPr>
          <p:nvPr/>
        </p:nvPicPr>
        <p:blipFill>
          <a:blip r:embed="rId11" cstate="print">
            <a:lum bright="-12000"/>
            <a:extLst>
              <a:ext uri="{28A0092B-C50C-407E-A947-70E740481C1C}">
                <a14:useLocalDpi xmlns:a14="http://schemas.microsoft.com/office/drawing/2010/main" val="0"/>
              </a:ext>
            </a:extLst>
          </a:blip>
          <a:srcRect/>
          <a:stretch>
            <a:fillRect/>
          </a:stretch>
        </p:blipFill>
        <p:spPr bwMode="auto">
          <a:xfrm flipH="1">
            <a:off x="6019800" y="838200"/>
            <a:ext cx="1809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48" descr="2E81ED98BCDC4AE1AC88214618D0F62C"/>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31" name="Group 49"/>
          <p:cNvGrpSpPr/>
          <p:nvPr/>
        </p:nvGrpSpPr>
        <p:grpSpPr bwMode="auto">
          <a:xfrm rot="-204545">
            <a:off x="0" y="-457200"/>
            <a:ext cx="1981200" cy="2922588"/>
            <a:chOff x="2920" y="85"/>
            <a:chExt cx="3176" cy="4235"/>
          </a:xfrm>
        </p:grpSpPr>
        <p:pic>
          <p:nvPicPr>
            <p:cNvPr id="12351" name="Picture 50" descr="tan c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2" name="Picture 51" descr="cay3">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32" name="Picture 5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54"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55"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56"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57"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7" name="Picture 58"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8" name="Picture 59" descr="co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9" name="Picture 60"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0" name="Picture 61"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62"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63" descr="co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2" name="05.mp3">
            <a:hlinkClick r:id="" action="ppaction://media"/>
          </p:cNvPr>
          <p:cNvPicPr>
            <a:picLocks noRot="1" noChangeAspect="1" noChangeArrowheads="1"/>
          </p:cNvPicPr>
          <p:nvPr>
            <a:audioFile r:link="rId16"/>
            <p:extLst>
              <p:ext uri="{DAA4B4D4-6D71-4841-9C94-3DE7FCFB9230}">
                <p14:media xmlns:p14="http://schemas.microsoft.com/office/powerpoint/2010/main" r:link="rId17"/>
              </p:ext>
            </p:extLst>
          </p:nvPr>
        </p:nvPicPr>
        <p:blipFill>
          <a:blip r:embed="rId18">
            <a:extLst>
              <a:ext uri="{28A0092B-C50C-407E-A947-70E740481C1C}">
                <a14:useLocalDpi xmlns:a14="http://schemas.microsoft.com/office/drawing/2010/main" val="0"/>
              </a:ext>
            </a:extLst>
          </a:blip>
          <a:srcRect/>
          <a:stretch>
            <a:fillRect/>
          </a:stretch>
        </p:blipFill>
        <p:spPr bwMode="auto">
          <a:xfrm>
            <a:off x="2286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3" name="Picture 65" descr="Cao"/>
          <p:cNvPicPr>
            <a:picLocks noChangeAspect="1" noChangeArrowheads="1" noCrop="1"/>
          </p:cNvPicPr>
          <p:nvPr/>
        </p:nvPicPr>
        <p:blipFill>
          <a:blip r:embed="rId19" cstate="print">
            <a:lum bright="-24000"/>
            <a:extLst>
              <a:ext uri="{28A0092B-C50C-407E-A947-70E740481C1C}">
                <a14:useLocalDpi xmlns:a14="http://schemas.microsoft.com/office/drawing/2010/main" val="0"/>
              </a:ext>
            </a:extLst>
          </a:blip>
          <a:srcRect/>
          <a:stretch>
            <a:fillRect/>
          </a:stretch>
        </p:blipFill>
        <p:spPr bwMode="auto">
          <a:xfrm>
            <a:off x="-808038" y="685800"/>
            <a:ext cx="2857501"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4" name="Picture 66" descr="tom boi"/>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6" name="Picture 67" descr="hoa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7" name="Picture 68" descr="hoa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934063">
            <a:off x="21336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8" name="Picture 69" descr="hoa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9" name="Picture 70" descr="hoa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5.m4a">
            <a:hlinkClick r:id="" action="ppaction://media"/>
          </p:cNvPr>
          <p:cNvPicPr>
            <a:picLocks noChangeAspect="1"/>
          </p:cNvPicPr>
          <p:nvPr>
            <a:audioFile r:link="rId24"/>
            <p:extLst>
              <p:ext uri="{DAA4B4D4-6D71-4841-9C94-3DE7FCFB9230}">
                <p14:media xmlns:p14="http://schemas.microsoft.com/office/powerpoint/2010/main" r:link="rId25"/>
              </p:ext>
            </p:extLst>
          </p:nvPr>
        </p:nvPicPr>
        <p:blipFill>
          <a:blip r:embed="rId26">
            <a:extLst>
              <a:ext uri="{28A0092B-C50C-407E-A947-70E740481C1C}">
                <a14:useLocalDpi xmlns:a14="http://schemas.microsoft.com/office/drawing/2010/main" val="0"/>
              </a:ext>
            </a:extLst>
          </a:blip>
          <a:srcRect/>
          <a:stretch>
            <a:fillRect/>
          </a:stretch>
        </p:blipFill>
        <p:spPr bwMode="auto">
          <a:xfrm>
            <a:off x="8478838" y="59658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059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par>
                                <p:cTn id="10" presetID="1" presetClass="entr" presetSubtype="0" fill="hold" nodeType="withEffect">
                                  <p:stCondLst>
                                    <p:cond delay="0"/>
                                  </p:stCondLst>
                                  <p:childTnLst>
                                    <p:set>
                                      <p:cBhvr>
                                        <p:cTn id="11" dur="1" fill="hold">
                                          <p:stCondLst>
                                            <p:cond delay="0"/>
                                          </p:stCondLst>
                                        </p:cTn>
                                        <p:tgtEl>
                                          <p:spTgt spid="15057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50593"/>
                                        </p:tgtEl>
                                        <p:attrNameLst>
                                          <p:attrName>style.visibility</p:attrName>
                                        </p:attrNameLst>
                                      </p:cBhvr>
                                      <p:to>
                                        <p:strVal val="visible"/>
                                      </p:to>
                                    </p:set>
                                  </p:childTnLst>
                                </p:cTn>
                              </p:par>
                              <p:par>
                                <p:cTn id="15" presetID="49" presetClass="path" presetSubtype="0" fill="hold" nodeType="withEffect">
                                  <p:stCondLst>
                                    <p:cond delay="0"/>
                                  </p:stCondLst>
                                  <p:childTnLst>
                                    <p:animMotion origin="layout" path="M -0.02916 0.02755 L 0.275 0.08843 " pathEditMode="relative" rAng="0" ptsTypes="AA">
                                      <p:cBhvr>
                                        <p:cTn id="16" dur="5000" fill="hold"/>
                                        <p:tgtEl>
                                          <p:spTgt spid="150593"/>
                                        </p:tgtEl>
                                        <p:attrNameLst>
                                          <p:attrName>ppt_x</p:attrName>
                                          <p:attrName>ppt_y</p:attrName>
                                        </p:attrNameLst>
                                      </p:cBhvr>
                                      <p:rCtr x="15208" y="3032"/>
                                    </p:animMotion>
                                  </p:childTnLst>
                                </p:cTn>
                              </p:par>
                              <p:par>
                                <p:cTn id="1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8" dur="2000" fill="hold"/>
                                        <p:tgtEl>
                                          <p:spTgt spid="150594"/>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3">
                <p:cTn id="19" fill="hold" display="0">
                  <p:stCondLst>
                    <p:cond delay="indefinite"/>
                  </p:stCondLst>
                  <p:endCondLst>
                    <p:cond evt="onPrev" delay="0">
                      <p:tgtEl>
                        <p:sldTgt/>
                      </p:tgtEl>
                    </p:cond>
                    <p:cond evt="onStopAudio" delay="0">
                      <p:tgtEl>
                        <p:sldTgt/>
                      </p:tgtEl>
                    </p:cond>
                  </p:endCondLst>
                </p:cTn>
                <p:tgtEl>
                  <p:spTgt spid="150592"/>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p="http://schemas.openxmlformats.org/presentationml/2006/main">
  <p:tag name="ISPRING_SLIDE_INDENT_LEVEL" val="0"/>
  <p:tag name="ISPRING_CUSTOM_TIMING_USED" val="0"/>
  <p:tag name="ISPRING_PLAYER_PLAYLIST_ID" val="60ac8009529623a619a37a3de20772bae8e2b665"/>
  <p:tag name="GENSWF_ADVANCE_TIME" val="0.040"/>
  <p:tag name="ISPRING_PRESENTER_ID" val="{F8AC3628-22D4-417A-8B3B-AA7C95E64506}"/>
  <p:tag name="ISPRING_SLIDE_BRANCHING_PROPERTIES" val="&lt;BranchingProperties&gt;&lt;nextAction&gt;&lt;action&gt;2&lt;/action&gt;&lt;slide&gt;334&lt;/slide&gt;&lt;/nextAction&gt;&lt;prevAction&gt;&lt;action&gt;0&lt;/action&gt;&lt;/prevAction&gt;&lt;lock&gt;0&lt;/lock&gt;&lt;/BranchingProperties&gt;&#10;"/>
  <p:tag name="GENSWF_SLIDE_UID" val="{C8488F1B-7D58-4E02-8BFF-D6BBC6BAC4AC}:326"/>
</p:tagLst>
</file>

<file path=ppt/tags/tag10.xml><?xml version="1.0" encoding="utf-8"?>
<p:tagLst xmlns:p="http://schemas.openxmlformats.org/presentationml/2006/main">
  <p:tag name="GENSWF_ADVANCE_TIME" val="6.000"/>
  <p:tag name="ISPRING_SLIDE_INDENT_LEVEL" val="0"/>
  <p:tag name="ISPRING_PRESENTER_ID" val="{F8AC3628-22D4-417A-8B3B-AA7C95E64506}"/>
  <p:tag name="ISPRING_CUSTOM_TIMING_USED" val="0"/>
  <p:tag name="ISPRING_SLIDE_BRANCHING_PROPERTIES" val="&lt;BranchingProperties&gt;&lt;nextAction&gt;&lt;action&gt;2&lt;/action&gt;&lt;slide&gt;280&lt;/slide&gt;&lt;/nextAction&gt;&lt;prevAction&gt;&lt;action&gt;2&lt;/action&gt;&lt;slide&gt;311&lt;/slide&gt;&lt;/prevAction&gt;&lt;lock&gt;0&lt;/lock&gt;&lt;/BranchingProperties&gt;&#10;"/>
  <p:tag name="GENSWF_SLIDE_UID" val="{A5BEC64D-A16C-40EC-A3CD-D3AF164144ED}:281"/>
</p:tagLst>
</file>

<file path=ppt/tags/tag11.xml><?xml version="1.0" encoding="utf-8"?>
<p:tagLst xmlns:p="http://schemas.openxmlformats.org/presentationml/2006/main">
  <p:tag name="GENSWF_ADVANCE_TIME" val="6.660"/>
  <p:tag name="ISPRING_SLIDE_INDENT_LEVEL" val="0"/>
  <p:tag name="ISPRING_PRESENTER_ID" val="{F8AC3628-22D4-417A-8B3B-AA7C95E64506}"/>
  <p:tag name="ISPRING_CUSTOM_TIMING_USED" val="0"/>
  <p:tag name="ISPRING_SLIDE_BRANCHING_PROPERTIES" val="&lt;BranchingProperties&gt;&lt;nextAction&gt;&lt;action&gt;2&lt;/action&gt;&lt;slide&gt;283&lt;/slide&gt;&lt;/nextAction&gt;&lt;prevAction&gt;&lt;action&gt;2&lt;/action&gt;&lt;slide&gt;281&lt;/slide&gt;&lt;/prevAction&gt;&lt;lock&gt;0&lt;/lock&gt;&lt;/BranchingProperties&gt;&#10;"/>
  <p:tag name="GENSWF_SLIDE_UID" val="{50633CEC-D9F7-4BEB-8F66-9DD7DD2B8917}:280"/>
</p:tagLst>
</file>

<file path=ppt/tags/tag12.xml><?xml version="1.0" encoding="utf-8"?>
<p:tagLst xmlns:p="http://schemas.openxmlformats.org/presentationml/2006/main">
  <p:tag name="GENSWF_ADVANCE_TIME" val="0.050"/>
  <p:tag name="ISPRING_SLIDE_INDENT_LEVEL" val="0"/>
  <p:tag name="ISPRING_PRESENTER_ID" val="{F8AC3628-22D4-417A-8B3B-AA7C95E64506}"/>
  <p:tag name="ISPRING_CUSTOM_TIMING_USED" val="0"/>
  <p:tag name="ISPRING_SLIDE_BRANCHING_PROPERTIES" val="&lt;BranchingProperties&gt;&lt;nextAction&gt;&lt;action&gt;2&lt;/action&gt;&lt;slide&gt;341&lt;/slide&gt;&lt;/nextAction&gt;&lt;prevAction&gt;&lt;action&gt;2&lt;/action&gt;&lt;slide&gt;280&lt;/slide&gt;&lt;/prevAction&gt;&lt;lock&gt;0&lt;/lock&gt;&lt;/BranchingProperties&gt;&#10;"/>
  <p:tag name="GENSWF_SLIDE_UID" val="{C864646D-AF96-48E3-9E5A-14B4EA21C4BE}:283"/>
</p:tagLst>
</file>

<file path=ppt/tags/tag13.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31&lt;/slide&gt;&lt;/nextAction&gt;&lt;prevAction&gt;&lt;action&gt;2&lt;/action&gt;&lt;slide&gt;283&lt;/slide&gt;&lt;/prevAction&gt;&lt;lock&gt;0&lt;/lock&gt;&lt;/BranchingProperties&gt;&#10;"/>
  <p:tag name="GENSWF_SLIDE_UID" val="{22616BD5-EAFB-4576-96FC-D3B48A7B2ADE}:341"/>
</p:tagLst>
</file>

<file path=ppt/tags/tag14.xml><?xml version="1.0" encoding="utf-8"?>
<p:tagLst xmlns:p="http://schemas.openxmlformats.org/presentationml/2006/main">
  <p:tag name="TIMING" val="|6.3|1.3|1.3"/>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2&lt;/slide&gt;&lt;/nextAction&gt;&lt;prevAction&gt;&lt;action&gt;2&lt;/action&gt;&lt;slide&gt;341&lt;/slide&gt;&lt;/prevAction&gt;&lt;lock&gt;0&lt;/lock&gt;&lt;/BranchingProperties&gt;&#10;"/>
  <p:tag name="GENSWF_SLIDE_UID" val="{9F37D297-5431-4D7B-B88C-4ADDDADDFC89}:331"/>
</p:tagLst>
</file>

<file path=ppt/tags/tag15.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5&lt;/slide&gt;&lt;/nextAction&gt;&lt;prevAction&gt;&lt;action&gt;2&lt;/action&gt;&lt;slide&gt;331&lt;/slide&gt;&lt;/prevAction&gt;&lt;lock&gt;0&lt;/lock&gt;&lt;/BranchingProperties&gt;&#10;"/>
  <p:tag name="GENSWF_SLIDE_UID" val="{0A1B3976-2B28-4FBE-B68E-7CFE2334549C}:342"/>
</p:tagLst>
</file>

<file path=ppt/tags/tag16.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3&lt;/slide&gt;&lt;/nextAction&gt;&lt;prevAction&gt;&lt;action&gt;2&lt;/action&gt;&lt;slide&gt;342&lt;/slide&gt;&lt;/prevAction&gt;&lt;lock&gt;0&lt;/lock&gt;&lt;/BranchingProperties&gt;&#10;"/>
  <p:tag name="GENSWF_SLIDE_UID" val="{DA3B2837-22B1-4131-910A-22ABC291018D}:345"/>
</p:tagLst>
</file>

<file path=ppt/tags/tag17.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0&lt;/slide&gt;&lt;/nextAction&gt;&lt;prevAction&gt;&lt;action&gt;2&lt;/action&gt;&lt;slide&gt;345&lt;/slide&gt;&lt;/prevAction&gt;&lt;lock&gt;0&lt;/lock&gt;&lt;/BranchingProperties&gt;&#10;"/>
  <p:tag name="GENSWF_SLIDE_UID" val="{CD537920-D895-4ADE-B009-4D4BF1D5592B}:343"/>
</p:tagLst>
</file>

<file path=ppt/tags/tag18.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7&lt;/slide&gt;&lt;/nextAction&gt;&lt;prevAction&gt;&lt;action&gt;2&lt;/action&gt;&lt;slide&gt;343&lt;/slide&gt;&lt;/prevAction&gt;&lt;lock&gt;0&lt;/lock&gt;&lt;/BranchingProperties&gt;&#10;"/>
  <p:tag name="GENSWF_SLIDE_UID" val="{31A9BEB4-3784-4EA4-8D23-8516FFFE65FE}:340"/>
</p:tagLst>
</file>

<file path=ppt/tags/tag19.xml><?xml version="1.0" encoding="utf-8"?>
<p:tagLst xmlns:p="http://schemas.openxmlformats.org/presentationml/2006/main">
  <p:tag name="GENSWF_ADVANCE_TIME" val="8.663"/>
  <p:tag name="ISPRING_SLIDE_INDENT_LEVEL" val="0"/>
  <p:tag name="ISPRING_CUSTOM_TIMING_USED" val="0"/>
  <p:tag name="ISPRING_PRESENTER_ID" val="{F8AC3628-22D4-417A-8B3B-AA7C95E64506}"/>
  <p:tag name="ISPRING_SLIDE_BRANCHING_PROPERTIES" val="&lt;BranchingProperties&gt;&lt;nextAction&gt;&lt;action&gt;2&lt;/action&gt;&lt;slide&gt;352&lt;/slide&gt;&lt;/nextAction&gt;&lt;prevAction&gt;&lt;action&gt;2&lt;/action&gt;&lt;slide&gt;340&lt;/slide&gt;&lt;/prevAction&gt;&lt;lock&gt;0&lt;/lock&gt;&lt;/BranchingProperties&gt;&#10;"/>
  <p:tag name="GENSWF_SLIDE_UID" val="{291CFDC1-257D-472F-8AAA-148EFC4B8CCE}:347"/>
</p:tagLst>
</file>

<file path=ppt/tags/tag2.xml><?xml version="1.0" encoding="utf-8"?>
<p:tagLst xmlns:p="http://schemas.openxmlformats.org/presentationml/2006/main">
  <p:tag name="ISPRING_SLIDE_INDENT_LEVEL" val="0"/>
  <p:tag name="ISPRING_CUSTOM_TIMING_USED" val="0"/>
  <p:tag name="ISPRING_PLAYER_PLAYLIST_ID" val="60ac8009529623a619a37a3de20772bae8e2b665"/>
  <p:tag name="GENSWF_ADVANCE_TIME" val="8.663"/>
  <p:tag name="ISPRING_PRESENTER_ID" val="{F8AC3628-22D4-417A-8B3B-AA7C95E64506}"/>
  <p:tag name="ISPRING_SLIDE_BRANCHING_PROPERTIES" val="&lt;BranchingProperties&gt;&lt;nextAction&gt;&lt;action&gt;2&lt;/action&gt;&lt;slide&gt;337&lt;/slide&gt;&lt;/nextAction&gt;&lt;prevAction&gt;&lt;action&gt;2&lt;/action&gt;&lt;slide&gt;326&lt;/slide&gt;&lt;/prevAction&gt;&lt;lock&gt;0&lt;/lock&gt;&lt;/BranchingProperties&gt;&#10;"/>
  <p:tag name="GENSWF_SLIDE_UID" val="{86067CAC-00B7-4AB6-9968-8CEEFFE3776A}:334"/>
</p:tagLst>
</file>

<file path=ppt/tags/tag20.xml><?xml version="1.0" encoding="utf-8"?>
<p:tagLst xmlns:p="http://schemas.openxmlformats.org/presentationml/2006/main">
  <p:tag name="GENSWF_ADVANCE_TIME" val="20.660"/>
  <p:tag name="ISPRING_SLIDE_INDENT_LEVEL" val="0"/>
  <p:tag name="ISPRING_PRESENTER_ID" val="{F8AC3628-22D4-417A-8B3B-AA7C95E64506}"/>
  <p:tag name="ISPRING_CUSTOM_TIMING_USED" val="0"/>
  <p:tag name="ISPRING_SLIDE_BRANCHING_PROPERTIES" val="&lt;BranchingProperties&gt;&lt;nextAction&gt;&lt;action&gt;0&lt;/action&gt;&lt;/nextAction&gt;&lt;prevAction&gt;&lt;action&gt;2&lt;/action&gt;&lt;slide&gt;347&lt;/slide&gt;&lt;/prevAction&gt;&lt;lock&gt;0&lt;/lock&gt;&lt;/BranchingProperties&gt;&#10;"/>
  <p:tag name="GENSWF_SLIDE_UID" val="{D9628FE3-91E9-470F-A02A-79916CFECF1A}:352"/>
</p:tagLst>
</file>

<file path=ppt/tags/tag21.xml><?xml version="1.0" encoding="utf-8"?>
<p:tagLst xmlns:p="http://schemas.openxmlformats.org/presentationml/2006/main">
  <p:tag name="ISPRING_UUID" val="{6F206AF5-0720-44ED-B902-6BF2F211506C}"/>
  <p:tag name="ISPRING_RESOURCE_FOLDER" val="C:\Users\Admin\Desktop\truyện chú vịt xám elearning\"/>
  <p:tag name="ISPRING_PRESENTATION_PATH" val="C:\Users\Admin\Desktop\truyện chú vịt xám elearning.pptx"/>
  <p:tag name="ISPRING_PROJECT_VERSION" val="9.3"/>
  <p:tag name="ISPRING_PROJECT_FOLDER_UPDATED" val="1"/>
  <p:tag name="ISPRING_SCREEN_RECS_UPDATED" val="C:\Users\Admin\Desktop\truyện chú vịt xám elearning\"/>
  <p:tag name="ISPRING_DEFAULT_PRESENTE_ID" val="None"/>
  <p:tag name="FLASHSPRING_PRESENTATION_REFERENCES" val=""/>
  <p:tag name="ISPRING_WEBLINKS_TARGET" val="_blank"/>
  <p:tag name="ISPRING_WEBLINKS_TARGETMJT" val="_self"/>
  <p:tag name="ISPRING_PRESENTERDATA_0" val="Tmd1eeG7hW4gVGjhu4sgdGjhu6d5IEFuaA==||bmd1eWVudGhpdGh1eWFuaDkyOTJAZ21haWwuY29t||e0Y4QUMzNjI4LTIyRDQtNDE3QS04QjNCLUFBN0M5NUU2NDUwNn0=|||MA==|||MDk2OTkxMzk5OA=="/>
  <p:tag name="ISPRING_LMS_API_VERSION" val="SCORM 2004 (4th edition)"/>
  <p:tag name="ISPRING_ULTRA_SCORM_COURSE_ID" val="CA1A4318-D19A-4916-A44D-36759698DD5C"/>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垓F{C639F990-3063-44FF-88DA-DCE169877CE5}&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SLIDES" val="0"/>
  <p:tag name="ISPRING_SCORM_RATE_QUIZZES" val="0"/>
  <p:tag name="ISPRING_SCORM_PASSING_SCORE" val="0.000000"/>
  <p:tag name="ISPRING_PRESENTATION_TITLE" val="truyện chú vịt xám elearning"/>
</p:tagLst>
</file>

<file path=ppt/tags/tag3.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50&lt;/slide&gt;&lt;/nextAction&gt;&lt;prevAction&gt;&lt;action&gt;2&lt;/action&gt;&lt;slide&gt;334&lt;/slide&gt;&lt;/prevAction&gt;&lt;lock&gt;0&lt;/lock&gt;&lt;/BranchingProperties&gt;&#10;"/>
  <p:tag name="GENSWF_SLIDE_UID" val="{359F7C95-BEEA-4306-B85D-57838E5B22D5}:337"/>
</p:tagLst>
</file>

<file path=ppt/tags/tag4.xml><?xml version="1.0" encoding="utf-8"?>
<p:tagLst xmlns:p="http://schemas.openxmlformats.org/presentationml/2006/main">
  <p:tag name="GENSWF_ADVANCE_TIME" val="27.000"/>
  <p:tag name="ISPRING_SLIDE_INDENT_LEVEL" val="0"/>
  <p:tag name="ISPRING_PRESENTER_ID" val="{F8AC3628-22D4-417A-8B3B-AA7C95E64506}"/>
  <p:tag name="ISPRING_CUSTOM_TIMING_USED" val="0"/>
  <p:tag name="ISPRING_SLIDE_BRANCHING_PROPERTIES" val="&lt;BranchingProperties&gt;&lt;nextAction&gt;&lt;action&gt;2&lt;/action&gt;&lt;slide&gt;304&lt;/slide&gt;&lt;/nextAction&gt;&lt;prevAction&gt;&lt;action&gt;2&lt;/action&gt;&lt;slide&gt;337&lt;/slide&gt;&lt;/prevAction&gt;&lt;lock&gt;0&lt;/lock&gt;&lt;/BranchingProperties&gt;&#10;"/>
  <p:tag name="GENSWF_SLIDE_UID" val="{E39F0237-0D81-4C9C-87A7-1E5CF3DD46BC}:350"/>
</p:tagLst>
</file>

<file path=ppt/tags/tag5.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78&lt;/slide&gt;&lt;/nextAction&gt;&lt;prevAction&gt;&lt;action&gt;2&lt;/action&gt;&lt;slide&gt;350&lt;/slide&gt;&lt;/prevAction&gt;&lt;lock&gt;0&lt;/lock&gt;&lt;/BranchingProperties&gt;&#10;"/>
  <p:tag name="GENSWF_SLIDE_UID" val="{5FCA804F-696E-46C5-960E-10D42350835E}:304"/>
</p:tagLst>
</file>

<file path=ppt/tags/tag6.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28&lt;/slide&gt;&lt;/nextAction&gt;&lt;prevAction&gt;&lt;action&gt;2&lt;/action&gt;&lt;slide&gt;304&lt;/slide&gt;&lt;/prevAction&gt;&lt;lock&gt;0&lt;/lock&gt;&lt;/BranchingProperties&gt;&#10;"/>
  <p:tag name="GENSWF_SLIDE_UID" val="{C6775D02-1045-4712-A764-E01A91BB39C6}:278"/>
</p:tagLst>
</file>

<file path=ppt/tags/tag7.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87&lt;/slide&gt;&lt;/nextAction&gt;&lt;prevAction&gt;&lt;action&gt;2&lt;/action&gt;&lt;slide&gt;278&lt;/slide&gt;&lt;/prevAction&gt;&lt;lock&gt;0&lt;/lock&gt;&lt;/BranchingProperties&gt;&#10;"/>
  <p:tag name="GENSWF_SLIDE_UID" val="{4934AEA7-9EC0-4A6F-944C-9F1FDCFA766F}:328"/>
</p:tagLst>
</file>

<file path=ppt/tags/tag8.xml><?xml version="1.0" encoding="utf-8"?>
<p:tagLst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11&lt;/slide&gt;&lt;/nextAction&gt;&lt;prevAction&gt;&lt;action&gt;2&lt;/action&gt;&lt;slide&gt;328&lt;/slide&gt;&lt;/prevAction&gt;&lt;lock&gt;0&lt;/lock&gt;&lt;/BranchingProperties&gt;&#10;"/>
  <p:tag name="GENSWF_SLIDE_UID" val="{8DB06286-3D5B-4DA4-AACC-547A84D3FBCA}:287"/>
</p:tagLst>
</file>

<file path=ppt/tags/tag9.xml><?xml version="1.0" encoding="utf-8"?>
<p:tagLst xmlns:p="http://schemas.openxmlformats.org/presentationml/2006/main">
  <p:tag name="GENSWF_ADVANCE_TIME" val="3.000"/>
  <p:tag name="ISPRING_SLIDE_INDENT_LEVEL" val="0"/>
  <p:tag name="ISPRING_PRESENTER_ID" val="{F8AC3628-22D4-417A-8B3B-AA7C95E64506}"/>
  <p:tag name="ISPRING_CUSTOM_TIMING_USED" val="0"/>
  <p:tag name="ISPRING_SLIDE_BRANCHING_PROPERTIES" val="&lt;BranchingProperties&gt;&lt;nextAction&gt;&lt;action&gt;2&lt;/action&gt;&lt;slide&gt;281&lt;/slide&gt;&lt;/nextAction&gt;&lt;prevAction&gt;&lt;action&gt;2&lt;/action&gt;&lt;slide&gt;287&lt;/slide&gt;&lt;/prevAction&gt;&lt;lock&gt;0&lt;/lock&gt;&lt;/BranchingProperties&gt;&#10;"/>
  <p:tag name="GENSWF_SLIDE_UID" val="{95679264-3B95-40EC-824B-6A585BB0E87C}:31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CHÚ VỊT XÁM chuẩn nhât</Template>
  <TotalTime>0</TotalTime>
  <Words>1611</Words>
  <Application>WPS Presentation</Application>
  <PresentationFormat>On-screen Show (4:3)</PresentationFormat>
  <Paragraphs>87</Paragraphs>
  <Slides>20</Slides>
  <Notes>20</Notes>
  <HiddenSlides>0</HiddenSlides>
  <MMClips>21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20</vt:i4>
      </vt:variant>
    </vt:vector>
  </HeadingPairs>
  <TitlesOfParts>
    <vt:vector size="29" baseType="lpstr">
      <vt:lpstr>Arial</vt:lpstr>
      <vt:lpstr>SimSun</vt:lpstr>
      <vt:lpstr>Wingdings</vt:lpstr>
      <vt:lpstr>Times New Roman</vt:lpstr>
      <vt:lpstr>Microsoft YaHei</vt:lpstr>
      <vt:lpstr>Arial Unicode MS</vt:lpstr>
      <vt:lpstr>.VnTime</vt:lpstr>
      <vt:lpstr>Default Design</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chú vịt xám elearning</dc:title>
  <dc:creator>PC</dc:creator>
  <cp:lastModifiedBy>PC</cp:lastModifiedBy>
  <cp:revision>14</cp:revision>
  <dcterms:created xsi:type="dcterms:W3CDTF">2024-01-06T08:21:00Z</dcterms:created>
  <dcterms:modified xsi:type="dcterms:W3CDTF">2024-02-24T13:49:12Z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