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0" r:id="rId4"/>
    <p:sldId id="261" r:id="rId5"/>
    <p:sldId id="262" r:id="rId6"/>
    <p:sldId id="265" r:id="rId7"/>
    <p:sldId id="266" r:id="rId8"/>
    <p:sldId id="271" r:id="rId9"/>
    <p:sldId id="267" r:id="rId10"/>
    <p:sldId id="268" r:id="rId11"/>
    <p:sldId id="269" r:id="rId12"/>
    <p:sldId id="263" r:id="rId13"/>
    <p:sldId id="257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A6F8-5598-4720-AF78-AFE27F56756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0AE2-3CC5-459A-AFA2-3BF84973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4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A6F8-5598-4720-AF78-AFE27F56756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0AE2-3CC5-459A-AFA2-3BF84973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A6F8-5598-4720-AF78-AFE27F56756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0AE2-3CC5-459A-AFA2-3BF84973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1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A6F8-5598-4720-AF78-AFE27F56756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0AE2-3CC5-459A-AFA2-3BF84973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0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A6F8-5598-4720-AF78-AFE27F56756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0AE2-3CC5-459A-AFA2-3BF84973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4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A6F8-5598-4720-AF78-AFE27F56756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0AE2-3CC5-459A-AFA2-3BF84973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1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A6F8-5598-4720-AF78-AFE27F56756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0AE2-3CC5-459A-AFA2-3BF84973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0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A6F8-5598-4720-AF78-AFE27F56756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0AE2-3CC5-459A-AFA2-3BF84973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8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A6F8-5598-4720-AF78-AFE27F56756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0AE2-3CC5-459A-AFA2-3BF84973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6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A6F8-5598-4720-AF78-AFE27F56756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0AE2-3CC5-459A-AFA2-3BF84973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4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A6F8-5598-4720-AF78-AFE27F56756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0AE2-3CC5-459A-AFA2-3BF84973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A6F8-5598-4720-AF78-AFE27F56756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0AE2-3CC5-459A-AFA2-3BF849737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0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9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4386" y="181173"/>
            <a:ext cx="81284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11</a:t>
            </a:r>
          </a:p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PHƯỜNG 13</a:t>
            </a:r>
          </a:p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686" y="5027692"/>
            <a:ext cx="112358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MĐYC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Trẻ biết chào hỏi lễ phép người lớn, biết khi nào nên nói lời cám ơn 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khi nào nên xin lỗi qua các tình huống khi được nhắc nhở.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3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276"/>
          <a:stretch/>
        </p:blipFill>
        <p:spPr>
          <a:xfrm>
            <a:off x="2701157" y="73572"/>
            <a:ext cx="6032938" cy="67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64" y="0"/>
            <a:ext cx="9507921" cy="687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7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49EB84-62F0-EE86-D7DD-0AC33B62521A}"/>
              </a:ext>
            </a:extLst>
          </p:cNvPr>
          <p:cNvSpPr/>
          <p:nvPr/>
        </p:nvSpPr>
        <p:spPr>
          <a:xfrm>
            <a:off x="291679" y="2894084"/>
            <a:ext cx="11398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r>
              <a:rPr lang="vi-V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 mắt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1" y="1061901"/>
            <a:ext cx="3294925" cy="23113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32748" y="209807"/>
            <a:ext cx="33970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30" y="1061902"/>
            <a:ext cx="3360521" cy="2311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20" y="1019205"/>
            <a:ext cx="3375027" cy="22500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067738" y="3226526"/>
            <a:ext cx="457200" cy="43107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1" y="3922961"/>
            <a:ext cx="3220370" cy="2146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48" y="3922961"/>
            <a:ext cx="3314929" cy="22655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54" y="3922961"/>
            <a:ext cx="3099173" cy="232438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816883" y="6188495"/>
            <a:ext cx="457200" cy="43107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189900" y="6091645"/>
            <a:ext cx="457200" cy="40930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8854" y="209807"/>
            <a:ext cx="32848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1" y="682249"/>
            <a:ext cx="3273915" cy="2296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87" y="732806"/>
            <a:ext cx="3452835" cy="2271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358" y="732806"/>
            <a:ext cx="3406796" cy="227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358" y="3879125"/>
            <a:ext cx="3506145" cy="2396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87" y="3960606"/>
            <a:ext cx="3500965" cy="2036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1" y="3879126"/>
            <a:ext cx="3263276" cy="202768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32837" y="3038164"/>
            <a:ext cx="470263" cy="4049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884756" y="6275342"/>
            <a:ext cx="470263" cy="4049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4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1916386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5752" y="209807"/>
            <a:ext cx="5486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0" cap="none" spc="0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1" y="1277166"/>
            <a:ext cx="5275260" cy="4104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80" y="1277166"/>
            <a:ext cx="5712551" cy="41047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530" y="5567268"/>
            <a:ext cx="53527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69727" y="5567268"/>
            <a:ext cx="48782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3" y="284524"/>
            <a:ext cx="5454968" cy="4401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4347" y="4859382"/>
            <a:ext cx="3360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284524"/>
            <a:ext cx="5850912" cy="4401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6748" y="4859382"/>
            <a:ext cx="5525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2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4" y="401860"/>
            <a:ext cx="10998926" cy="52674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11611" y="5852160"/>
            <a:ext cx="57246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29" y="0"/>
            <a:ext cx="10303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82" y="-1"/>
            <a:ext cx="881486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31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1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130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HOẠT ĐỘNG 1</vt:lpstr>
      <vt:lpstr>PowerPoint Presentation</vt:lpstr>
      <vt:lpstr>PowerPoint Presentation</vt:lpstr>
      <vt:lpstr>PowerPoint Presentation</vt:lpstr>
      <vt:lpstr>HOẠT ĐỘNG 2: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2024-09-26T06:10:01Z</dcterms:created>
  <dcterms:modified xsi:type="dcterms:W3CDTF">2024-10-01T04:35:48Z</dcterms:modified>
</cp:coreProperties>
</file>