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81" r:id="rId2"/>
    <p:sldId id="382" r:id="rId3"/>
  </p:sldIdLst>
  <p:sldSz cx="9144000" cy="6858000" type="screen4x3"/>
  <p:notesSz cx="6735763" cy="9866313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3447" autoAdjust="0"/>
  </p:normalViewPr>
  <p:slideViewPr>
    <p:cSldViewPr>
      <p:cViewPr varScale="1">
        <p:scale>
          <a:sx n="89" d="100"/>
          <a:sy n="89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47CC-E8B7-49C4-9D5E-76299912C5F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6BF64-70F0-41D3-916A-215554D3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6BF64-70F0-41D3-916A-215554D345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8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6BF64-70F0-41D3-916A-215554D34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0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0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DFFE-3DAF-4B76-A655-7E02723E0FF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37B4-74B7-4B43-9324-3A28FD4D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jp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jpg"/><Relationship Id="rId5" Type="http://schemas.openxmlformats.org/officeDocument/2006/relationships/audio" Target="../media/media2.mp3"/><Relationship Id="rId10" Type="http://schemas.openxmlformats.org/officeDocument/2006/relationships/image" Target="../media/image3.jpg"/><Relationship Id="rId4" Type="http://schemas.microsoft.com/office/2007/relationships/media" Target="../media/media2.mp3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jpg"/><Relationship Id="rId3" Type="http://schemas.openxmlformats.org/officeDocument/2006/relationships/audio" Target="../media/media1.mp3"/><Relationship Id="rId7" Type="http://schemas.openxmlformats.org/officeDocument/2006/relationships/audio" Target="../media/media2.mp3"/><Relationship Id="rId12" Type="http://schemas.openxmlformats.org/officeDocument/2006/relationships/image" Target="../media/image4.jpg"/><Relationship Id="rId2" Type="http://schemas.microsoft.com/office/2007/relationships/media" Target="../media/media1.mp3"/><Relationship Id="rId16" Type="http://schemas.openxmlformats.org/officeDocument/2006/relationships/image" Target="../media/image8.jpg"/><Relationship Id="rId1" Type="http://schemas.openxmlformats.org/officeDocument/2006/relationships/tags" Target="../tags/tag3.xml"/><Relationship Id="rId6" Type="http://schemas.microsoft.com/office/2007/relationships/media" Target="../media/media2.mp3"/><Relationship Id="rId11" Type="http://schemas.openxmlformats.org/officeDocument/2006/relationships/image" Target="../media/image3.jpg"/><Relationship Id="rId5" Type="http://schemas.openxmlformats.org/officeDocument/2006/relationships/audio" Target="../media/media3.mp3"/><Relationship Id="rId15" Type="http://schemas.openxmlformats.org/officeDocument/2006/relationships/image" Target="../media/image7.jpg"/><Relationship Id="rId10" Type="http://schemas.openxmlformats.org/officeDocument/2006/relationships/image" Target="../media/image2.jpeg"/><Relationship Id="rId4" Type="http://schemas.microsoft.com/office/2007/relationships/media" Target="../media/media3.mp3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09CC-6B8A-CA53-6E70-5B3990D1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80"/>
            <a:ext cx="8077200" cy="5594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Berlin Sans FB" panose="020E0602020502020306" pitchFamily="34" charset="0"/>
              </a:rPr>
              <a:t>TRÒ CH</a:t>
            </a:r>
            <a:r>
              <a:rPr lang="vi-VN" sz="2800" dirty="0">
                <a:solidFill>
                  <a:srgbClr val="00B050"/>
                </a:solidFill>
                <a:latin typeface="Berlin Sans FB" panose="020E0602020502020306" pitchFamily="34" charset="0"/>
              </a:rPr>
              <a:t>Ơ</a:t>
            </a:r>
            <a:r>
              <a:rPr lang="en-US" sz="2800" dirty="0">
                <a:solidFill>
                  <a:srgbClr val="00B050"/>
                </a:solidFill>
                <a:latin typeface="Berlin Sans FB" panose="020E0602020502020306" pitchFamily="34" charset="0"/>
              </a:rPr>
              <a:t>I: AI TINH MẮT</a:t>
            </a:r>
          </a:p>
        </p:txBody>
      </p:sp>
      <p:pic>
        <p:nvPicPr>
          <p:cNvPr id="5" name="Content Placeholder 4" descr="A living room with a green couch and a tv">
            <a:extLst>
              <a:ext uri="{FF2B5EF4-FFF2-40B4-BE49-F238E27FC236}">
                <a16:creationId xmlns:a16="http://schemas.microsoft.com/office/drawing/2014/main" id="{3231D27A-286D-FFFE-D11B-6AD712818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3" y="913312"/>
            <a:ext cx="8314553" cy="5334000"/>
          </a:xfrm>
        </p:spPr>
      </p:pic>
      <p:pic>
        <p:nvPicPr>
          <p:cNvPr id="9" name="Picture 8" descr="A green letter o and a green x&#10;&#10;Description automatically generated">
            <a:extLst>
              <a:ext uri="{FF2B5EF4-FFF2-40B4-BE49-F238E27FC236}">
                <a16:creationId xmlns:a16="http://schemas.microsoft.com/office/drawing/2014/main" id="{FF3EC7CA-9664-2AB6-C6EA-86624C9312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67424"/>
            <a:ext cx="304800" cy="399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CDEEE3-704D-F6D1-5456-1CA152B18A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6628"/>
            <a:ext cx="381000" cy="514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938CD-1735-9417-16B0-EA8E94619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65600" y="1600200"/>
            <a:ext cx="254000" cy="38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395C0-165F-0DF1-2F44-5DDDB3C68C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96" y="5295899"/>
            <a:ext cx="473530" cy="4572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154BD8-EDBF-9E8C-3EC6-EB71B128F7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22279"/>
            <a:ext cx="533400" cy="515007"/>
          </a:xfrm>
          <a:prstGeom prst="rect">
            <a:avLst/>
          </a:prstGeom>
        </p:spPr>
      </p:pic>
      <p:pic>
        <p:nvPicPr>
          <p:cNvPr id="25" name="âm ô">
            <a:hlinkClick r:id="" action="ppaction://media"/>
            <a:extLst>
              <a:ext uri="{FF2B5EF4-FFF2-40B4-BE49-F238E27FC236}">
                <a16:creationId xmlns:a16="http://schemas.microsoft.com/office/drawing/2014/main" id="{61DDC92F-18EC-E605-1A8B-5835A5B551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274638"/>
            <a:ext cx="406400" cy="406400"/>
          </a:xfrm>
          <a:prstGeom prst="rect">
            <a:avLst/>
          </a:prstGeom>
        </p:spPr>
      </p:pic>
      <p:pic>
        <p:nvPicPr>
          <p:cNvPr id="27" name="âm ô">
            <a:hlinkClick r:id="" action="ppaction://media"/>
            <a:extLst>
              <a:ext uri="{FF2B5EF4-FFF2-40B4-BE49-F238E27FC236}">
                <a16:creationId xmlns:a16="http://schemas.microsoft.com/office/drawing/2014/main" id="{A754FE7A-C3BF-812D-3D57-255AC6E922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93200" y="274638"/>
            <a:ext cx="406400" cy="406400"/>
          </a:xfrm>
          <a:prstGeom prst="rect">
            <a:avLst/>
          </a:prstGeom>
        </p:spPr>
      </p:pic>
      <p:pic>
        <p:nvPicPr>
          <p:cNvPr id="4" name="âm ô">
            <a:hlinkClick r:id="" action="ppaction://media"/>
            <a:extLst>
              <a:ext uri="{FF2B5EF4-FFF2-40B4-BE49-F238E27FC236}">
                <a16:creationId xmlns:a16="http://schemas.microsoft.com/office/drawing/2014/main" id="{9EB7E6FB-2A60-4F07-9EDD-3C1DE25936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9800" y="223021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6F7EC-F5CC-450A-0613-F6B3F70D26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57400" y="4923554"/>
            <a:ext cx="381001" cy="367863"/>
          </a:xfrm>
          <a:prstGeom prst="rect">
            <a:avLst/>
          </a:prstGeom>
        </p:spPr>
      </p:pic>
      <p:pic>
        <p:nvPicPr>
          <p:cNvPr id="10" name="âm o">
            <a:hlinkClick r:id="" action="ppaction://media"/>
            <a:extLst>
              <a:ext uri="{FF2B5EF4-FFF2-40B4-BE49-F238E27FC236}">
                <a16:creationId xmlns:a16="http://schemas.microsoft.com/office/drawing/2014/main" id="{5DB358AE-4428-2085-F220-735000B9840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06400" y="2230210"/>
            <a:ext cx="406400" cy="406400"/>
          </a:xfrm>
          <a:prstGeom prst="rect">
            <a:avLst/>
          </a:prstGeom>
        </p:spPr>
      </p:pic>
      <p:pic>
        <p:nvPicPr>
          <p:cNvPr id="11" name="âm o">
            <a:hlinkClick r:id="" action="ppaction://media"/>
            <a:extLst>
              <a:ext uri="{FF2B5EF4-FFF2-40B4-BE49-F238E27FC236}">
                <a16:creationId xmlns:a16="http://schemas.microsoft.com/office/drawing/2014/main" id="{73B97AB4-814C-733D-D0DA-1AC68865D26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74950" y="5347529"/>
            <a:ext cx="406400" cy="406400"/>
          </a:xfrm>
          <a:prstGeom prst="rect">
            <a:avLst/>
          </a:prstGeom>
        </p:spPr>
      </p:pic>
      <p:pic>
        <p:nvPicPr>
          <p:cNvPr id="13" name="âm o">
            <a:hlinkClick r:id="" action="ppaction://media"/>
            <a:extLst>
              <a:ext uri="{FF2B5EF4-FFF2-40B4-BE49-F238E27FC236}">
                <a16:creationId xmlns:a16="http://schemas.microsoft.com/office/drawing/2014/main" id="{1DCA3A03-B922-F8A3-22E7-D9E255DC738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78150" y="6307473"/>
            <a:ext cx="406400" cy="406400"/>
          </a:xfrm>
          <a:prstGeom prst="rect">
            <a:avLst/>
          </a:prstGeom>
        </p:spPr>
      </p:pic>
      <p:pic>
        <p:nvPicPr>
          <p:cNvPr id="17" name="âm o">
            <a:hlinkClick r:id="" action="ppaction://media"/>
            <a:extLst>
              <a:ext uri="{FF2B5EF4-FFF2-40B4-BE49-F238E27FC236}">
                <a16:creationId xmlns:a16="http://schemas.microsoft.com/office/drawing/2014/main" id="{1194D380-D7AB-3DE3-1C3D-4B211FC062D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5655" y="3601333"/>
            <a:ext cx="406400" cy="406400"/>
          </a:xfrm>
          <a:prstGeom prst="rect">
            <a:avLst/>
          </a:prstGeom>
        </p:spPr>
      </p:pic>
      <p:pic>
        <p:nvPicPr>
          <p:cNvPr id="18" name="âm ô">
            <a:hlinkClick r:id="" action="ppaction://media"/>
            <a:extLst>
              <a:ext uri="{FF2B5EF4-FFF2-40B4-BE49-F238E27FC236}">
                <a16:creationId xmlns:a16="http://schemas.microsoft.com/office/drawing/2014/main" id="{65C29A9A-A7DF-5BCB-C094-72226E377D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74950" y="132715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5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75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5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7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7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2653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etter o and a green x&#10;&#10;Description automatically generated">
            <a:extLst>
              <a:ext uri="{FF2B5EF4-FFF2-40B4-BE49-F238E27FC236}">
                <a16:creationId xmlns:a16="http://schemas.microsoft.com/office/drawing/2014/main" id="{FF3EC7CA-9664-2AB6-C6EA-86624C9312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14751"/>
            <a:ext cx="192481" cy="252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CDEEE3-704D-F6D1-5456-1CA152B18A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6628"/>
            <a:ext cx="19050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938CD-1735-9417-16B0-EA8E94619F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024086" y="1600200"/>
            <a:ext cx="177800" cy="26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395C0-165F-0DF1-2F44-5DDDB3C68C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486400"/>
            <a:ext cx="276225" cy="266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154BD8-EDBF-9E8C-3EC6-EB71B128F7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2789134"/>
            <a:ext cx="276225" cy="266700"/>
          </a:xfrm>
          <a:prstGeom prst="rect">
            <a:avLst/>
          </a:prstGeom>
        </p:spPr>
      </p:pic>
      <p:pic>
        <p:nvPicPr>
          <p:cNvPr id="11" name="âm ô">
            <a:hlinkClick r:id="" action="ppaction://media"/>
            <a:extLst>
              <a:ext uri="{FF2B5EF4-FFF2-40B4-BE49-F238E27FC236}">
                <a16:creationId xmlns:a16="http://schemas.microsoft.com/office/drawing/2014/main" id="{21F1981E-536C-EC28-5611-88AB359499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17440" y="3651189"/>
            <a:ext cx="406400" cy="406400"/>
          </a:xfrm>
          <a:prstGeom prst="rect">
            <a:avLst/>
          </a:prstGeom>
        </p:spPr>
      </p:pic>
      <p:pic>
        <p:nvPicPr>
          <p:cNvPr id="18" name="Content Placeholder 17" descr="A room with a bed and a tv&#10;&#10;Description automatically generated">
            <a:extLst>
              <a:ext uri="{FF2B5EF4-FFF2-40B4-BE49-F238E27FC236}">
                <a16:creationId xmlns:a16="http://schemas.microsoft.com/office/drawing/2014/main" id="{FD56946F-43D7-0397-5B10-F23A05F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" y="808255"/>
            <a:ext cx="8915399" cy="602478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02AEFE-529D-E7C6-C41A-6C21A693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TRÒ CH</a:t>
            </a:r>
            <a:r>
              <a:rPr lang="vi-VN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Ơ</a:t>
            </a:r>
            <a:r>
              <a:rPr lang="en-US" sz="4400" dirty="0">
                <a:solidFill>
                  <a:srgbClr val="00B050"/>
                </a:solidFill>
                <a:latin typeface="Berlin Sans FB" panose="020E0602020502020306" pitchFamily="34" charset="0"/>
              </a:rPr>
              <a:t>I: AI TINH MẮT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4EBD1-CADC-C7A7-3E18-11015DCBBD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26" y="2815231"/>
            <a:ext cx="276225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73264-9901-D2B0-2EF9-E72DA14FBA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2" y="3094850"/>
            <a:ext cx="276225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B5CB6B-B5CB-5244-FC71-F6B7E27088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45" y="3162300"/>
            <a:ext cx="257175" cy="238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AD0695-D6C5-3864-C972-5275334E67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04" y="1817687"/>
            <a:ext cx="257175" cy="238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676A2-0DA2-F7DC-503F-42FEF089EC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80" y="5959063"/>
            <a:ext cx="288037" cy="266700"/>
          </a:xfrm>
          <a:prstGeom prst="rect">
            <a:avLst/>
          </a:prstGeom>
        </p:spPr>
      </p:pic>
      <p:pic>
        <p:nvPicPr>
          <p:cNvPr id="21" name="âm ơ">
            <a:hlinkClick r:id="" action="ppaction://media"/>
            <a:extLst>
              <a:ext uri="{FF2B5EF4-FFF2-40B4-BE49-F238E27FC236}">
                <a16:creationId xmlns:a16="http://schemas.microsoft.com/office/drawing/2014/main" id="{7B9F2FDC-32D1-82CB-AB8F-90FC1772488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53560" y="274638"/>
            <a:ext cx="406400" cy="406400"/>
          </a:xfrm>
          <a:prstGeom prst="rect">
            <a:avLst/>
          </a:prstGeom>
        </p:spPr>
      </p:pic>
      <p:pic>
        <p:nvPicPr>
          <p:cNvPr id="23" name="âm ơ">
            <a:hlinkClick r:id="" action="ppaction://media"/>
            <a:extLst>
              <a:ext uri="{FF2B5EF4-FFF2-40B4-BE49-F238E27FC236}">
                <a16:creationId xmlns:a16="http://schemas.microsoft.com/office/drawing/2014/main" id="{6075E450-8711-B183-0408-C0793ED1658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4443" y="1733550"/>
            <a:ext cx="406400" cy="406400"/>
          </a:xfrm>
          <a:prstGeom prst="rect">
            <a:avLst/>
          </a:prstGeom>
        </p:spPr>
      </p:pic>
      <p:pic>
        <p:nvPicPr>
          <p:cNvPr id="26" name="âm ơ">
            <a:hlinkClick r:id="" action="ppaction://media"/>
            <a:extLst>
              <a:ext uri="{FF2B5EF4-FFF2-40B4-BE49-F238E27FC236}">
                <a16:creationId xmlns:a16="http://schemas.microsoft.com/office/drawing/2014/main" id="{4575E530-2EE5-EA54-920B-3EDD1A4932C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46453" y="2889250"/>
            <a:ext cx="406400" cy="406400"/>
          </a:xfrm>
          <a:prstGeom prst="rect">
            <a:avLst/>
          </a:prstGeom>
        </p:spPr>
      </p:pic>
      <p:pic>
        <p:nvPicPr>
          <p:cNvPr id="27" name="âm o">
            <a:hlinkClick r:id="" action="ppaction://media"/>
            <a:extLst>
              <a:ext uri="{FF2B5EF4-FFF2-40B4-BE49-F238E27FC236}">
                <a16:creationId xmlns:a16="http://schemas.microsoft.com/office/drawing/2014/main" id="{E3CA6257-3FF6-1A55-6179-7886B568CEF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74719" y="3913883"/>
            <a:ext cx="406400" cy="406400"/>
          </a:xfrm>
          <a:prstGeom prst="rect">
            <a:avLst/>
          </a:prstGeom>
        </p:spPr>
      </p:pic>
      <p:pic>
        <p:nvPicPr>
          <p:cNvPr id="28" name="âm o">
            <a:hlinkClick r:id="" action="ppaction://media"/>
            <a:extLst>
              <a:ext uri="{FF2B5EF4-FFF2-40B4-BE49-F238E27FC236}">
                <a16:creationId xmlns:a16="http://schemas.microsoft.com/office/drawing/2014/main" id="{9E1C2A5A-D1C9-6BA1-04DA-EC13D170875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1519" y="5144260"/>
            <a:ext cx="406400" cy="406400"/>
          </a:xfrm>
          <a:prstGeom prst="rect">
            <a:avLst/>
          </a:prstGeom>
        </p:spPr>
      </p:pic>
      <p:pic>
        <p:nvPicPr>
          <p:cNvPr id="29" name="âm o">
            <a:hlinkClick r:id="" action="ppaction://media"/>
            <a:extLst>
              <a:ext uri="{FF2B5EF4-FFF2-40B4-BE49-F238E27FC236}">
                <a16:creationId xmlns:a16="http://schemas.microsoft.com/office/drawing/2014/main" id="{A5F0F600-A065-1D33-3640-3C6578D8148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06400" y="6139295"/>
            <a:ext cx="406400" cy="406400"/>
          </a:xfrm>
          <a:prstGeom prst="rect">
            <a:avLst/>
          </a:prstGeom>
        </p:spPr>
      </p:pic>
      <p:pic>
        <p:nvPicPr>
          <p:cNvPr id="2" name="âm o">
            <a:hlinkClick r:id="" action="ppaction://media"/>
            <a:extLst>
              <a:ext uri="{FF2B5EF4-FFF2-40B4-BE49-F238E27FC236}">
                <a16:creationId xmlns:a16="http://schemas.microsoft.com/office/drawing/2014/main" id="{F500A1AD-DF77-8649-4548-B116D567D96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46453" y="108962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147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2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2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7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06A8EB7-F9EE-4AFA-99CE-3AB1F282521E}"/>
  <p:tag name="ISPRING_RESOURCE_FOLDER" val="C:\Users\PC\Desktop\trò chơi ai tinh mắt\"/>
  <p:tag name="ISPRING_PRESENTATION_PATH" val="C:\Users\PC\Desktop\trò chơi ai tinh mắt.pptx"/>
  <p:tag name="ISPRING_PROJECT_VERSION" val="9.3"/>
  <p:tag name="ISPRING_PROJECT_FOLDER_UPDATED" val="1"/>
  <p:tag name="ISPRING_SCREEN_RECS_UPDATED" val="C:\Users\PC\Desktop\trò chơi ai tinh mắt\"/>
  <p:tag name="ISPRING_PRESENTATION_TITLE" val="trò chơi ai tinh mắ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C88740-CBE3-4006-8D10-BD918254A597}:3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2BA893-CC4B-4017-BF1B-6FF96594C32D}:3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18</Words>
  <Application>Microsoft Office PowerPoint</Application>
  <PresentationFormat>On-screen Show (4:3)</PresentationFormat>
  <Paragraphs>4</Paragraphs>
  <Slides>2</Slides>
  <Notes>2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Berlin Sans FB</vt:lpstr>
      <vt:lpstr>Calibri</vt:lpstr>
      <vt:lpstr>Office Theme</vt:lpstr>
      <vt:lpstr>TRÒ CHƠI: AI TINH MẮT</vt:lpstr>
      <vt:lpstr>TRÒ CHƠI: AI TINH MẮT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ai tinh mắt</dc:title>
  <dc:creator>Admin</dc:creator>
  <cp:lastModifiedBy>Admin</cp:lastModifiedBy>
  <cp:revision>285</cp:revision>
  <cp:lastPrinted>2022-05-05T04:24:44Z</cp:lastPrinted>
  <dcterms:created xsi:type="dcterms:W3CDTF">2022-04-23T08:20:17Z</dcterms:created>
  <dcterms:modified xsi:type="dcterms:W3CDTF">2024-10-01T07:56:35Z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2023-09-27T14:59:59Z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91c58489-e698-47ad-9346-088ce10de313</vt:lpwstr>
  </property>
  <property fmtid="{D5CDD505-2E9C-101B-9397-08002B2CF9AE}" pid="7" name="MSIP_Label_defa4170-0d19-0005-0004-bc88714345d2_ActionId">
    <vt:lpwstr>1069b128-0f6c-4629-8470-4499f985df20</vt:lpwstr>
  </property>
  <property fmtid="{D5CDD505-2E9C-101B-9397-08002B2CF9AE}" pid="8" name="MSIP_Label_defa4170-0d19-0005-0004-bc88714345d2_ContentBits">
    <vt:lpwstr>0</vt:lpwstr>
  </property>
</Properties>
</file>