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Kiểu Trung bình 2 - Màu chủ đề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25FAA-D16E-8A31-2128-F773D1BAF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901D7-E058-B748-7A5D-440D4A36F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E6D85-11D2-0C5B-663B-D6FE232CF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9E074-7744-53D3-5599-3D82B104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E9C59-1F76-785F-566C-83E16061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DE14C-8110-76A1-A9EF-6843B772B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A9618-5D3D-CF1A-EB3D-894E6243F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A0112-4A3E-46C0-14D8-B0FDF11D1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2ABFB-B34F-2C04-6D46-D8358707F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F3AA0-E4F7-403C-4477-817146E4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5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6D0805-F80C-F433-D6DB-6353C6286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243D8-E7B5-C68A-4A34-D68A60F4D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3CCFF-B800-8AD8-12E5-DBF19A9F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0576A-7124-FCEC-6333-F12A836F5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1F10D-2FFA-6B12-9099-A8963579F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9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3223-9B7A-6150-E9FE-176878A3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3B531-38EC-9E3B-916C-5D936CB33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CB2F9-D389-7D29-1837-432B46C1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E3565-554B-34F7-A1C5-C5D32101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23391-A124-C826-AA0F-DA58B5C8D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6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C615A-B83F-BF89-12A1-5F0BA572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FCE8A-65E1-C1A5-4421-3D981ED33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1292-8FF4-31C8-8390-6E97EC1D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6EA19-84B3-34FE-CB15-AA0E94529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9114F-3291-9CF3-A750-AAA16A32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3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3C7DE-6B4A-3674-FB36-F0930633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20901-88E2-3D81-5358-BBAE5C9C4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2EBC8-D9A4-DAE7-B072-B44CECEDC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E57C5-B51F-AA69-3A4F-1A180140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3F402-D741-20A4-B866-0E6735F2E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34AB74-C430-C01A-AE2C-429C703D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0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62C0-A25F-86AC-2943-26F038C9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49034-B549-6821-D31C-781DB5487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D96B9-C665-C8DD-75FD-447DD8950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4B051A-CA2C-5D19-0B85-FB4DA0C76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17F487-2411-10A7-7715-7CAA784D0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6CAD9C-7981-532F-FC2C-20B2BB043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447106-680E-B73F-F84C-E199826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90470-C473-3AF3-102E-BF46ABF4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4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8509-101D-551F-638B-71280D2B5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F2A0DE-9789-1523-4523-EF0B2E4F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853BB-4603-775B-EC6F-6BD2E6532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268CC-D2DC-B0C5-5C4C-DBE137E31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7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C2CE7-FB9B-CEEB-21FB-0E99AEBC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BC5233-45AF-E9D9-3939-73FEB4C4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EA24F-1950-9A8F-12B0-4DEA0B1B6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B21A-5C9D-1C57-A814-2759E6F9C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7B3A9-A667-A2EE-9861-3996BADFA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25648-E725-02E2-AF09-B62905CB5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05C6D-AFB9-BB51-B9E4-1635CF4D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2E016-8517-4454-D56A-4D1B5373F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CC876-1387-3B49-8BBA-BEC3A095A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3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36B1C-AE4F-1A3B-2B54-980429F99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09F038-7334-0FF9-D096-9330EBA7C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DB3C6-6380-3661-54AA-651FB6E3A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4AD62-159E-A07E-83B5-8B3C77A0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5572F-8DB2-4C9F-DD5F-701A6731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4BB5F-E1C1-EA05-D76E-EDAD3DBC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0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592C-2862-3FA9-B077-FAE57195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4D2E4-8876-39BD-637E-652B84FF2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BC0BC-5C60-B85E-61D7-5FDEC111A9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69057-F647-4472-A815-B29C11A7F85B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4F86D-B49D-660A-5419-AC73C5CC5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4A2A8-9381-C279-45E4-EDB011037E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B4CD3-1576-4101-9091-8F2C36BA0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FA1890-AEA5-3169-94E0-ADADA51B1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3551"/>
          </a:xfrm>
          <a:prstGeom prst="rect">
            <a:avLst/>
          </a:prstGeom>
        </p:spPr>
      </p:pic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F3BFB2FF-2C45-65CE-30D8-CD84D85EEB0B}"/>
              </a:ext>
            </a:extLst>
          </p:cNvPr>
          <p:cNvSpPr/>
          <p:nvPr/>
        </p:nvSpPr>
        <p:spPr>
          <a:xfrm>
            <a:off x="154459" y="111992"/>
            <a:ext cx="3563526" cy="3231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" b="0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UỶ</a:t>
            </a:r>
            <a:r>
              <a:rPr lang="en-US" sz="1500" b="0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1500" b="0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500" b="0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0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1500" b="0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0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1500" b="0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vi-VN" sz="1500" b="0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>
            <a:extLst>
              <a:ext uri="{FF2B5EF4-FFF2-40B4-BE49-F238E27FC236}">
                <a16:creationId xmlns:a16="http://schemas.microsoft.com/office/drawing/2014/main" id="{D581BC16-FDA1-CB9D-4E02-E515C1919DDA}"/>
              </a:ext>
            </a:extLst>
          </p:cNvPr>
          <p:cNvSpPr/>
          <p:nvPr/>
        </p:nvSpPr>
        <p:spPr>
          <a:xfrm>
            <a:off x="154459" y="408650"/>
            <a:ext cx="3563526" cy="3231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" b="1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500" b="1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cap="none" spc="0" dirty="0" err="1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500" b="1" cap="none" spc="0" dirty="0">
                <a:ln w="0"/>
                <a:solidFill>
                  <a:srgbClr val="FF33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 13</a:t>
            </a:r>
            <a:endParaRPr lang="vi-VN" sz="1500" b="1" cap="none" spc="0" dirty="0">
              <a:ln w="0"/>
              <a:solidFill>
                <a:srgbClr val="FF33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DF8ADAD-DB79-D74F-D114-1DCCCEF77D51}"/>
              </a:ext>
            </a:extLst>
          </p:cNvPr>
          <p:cNvSpPr/>
          <p:nvPr/>
        </p:nvSpPr>
        <p:spPr>
          <a:xfrm>
            <a:off x="4047033" y="533896"/>
            <a:ext cx="345960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endParaRPr lang="vi-VN" sz="3000" b="1" cap="none" spc="0" dirty="0">
              <a:ln w="10160">
                <a:solidFill>
                  <a:srgbClr val="FF3399"/>
                </a:solidFill>
                <a:prstDash val="solid"/>
              </a:ln>
              <a:solidFill>
                <a:srgbClr val="FF3399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3AA90A0D-53E2-B5D3-D7A6-84C016C13C77}"/>
              </a:ext>
            </a:extLst>
          </p:cNvPr>
          <p:cNvSpPr/>
          <p:nvPr/>
        </p:nvSpPr>
        <p:spPr>
          <a:xfrm>
            <a:off x="3595788" y="969053"/>
            <a:ext cx="436209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20/5/2024 </a:t>
            </a:r>
            <a:r>
              <a:rPr lang="en-US" sz="2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cap="none" spc="0" dirty="0" err="1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cap="none" spc="0" dirty="0">
                <a:ln w="10160">
                  <a:solidFill>
                    <a:srgbClr val="FF3399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24/5/2024</a:t>
            </a:r>
            <a:endParaRPr lang="vi-VN" sz="2000" b="1" cap="none" spc="0" dirty="0">
              <a:ln w="10160">
                <a:solidFill>
                  <a:srgbClr val="FF3399"/>
                </a:solidFill>
                <a:prstDash val="solid"/>
              </a:ln>
              <a:solidFill>
                <a:srgbClr val="FF3399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Bảng 9">
            <a:extLst>
              <a:ext uri="{FF2B5EF4-FFF2-40B4-BE49-F238E27FC236}">
                <a16:creationId xmlns:a16="http://schemas.microsoft.com/office/drawing/2014/main" id="{0490CA0A-813C-48A1-A993-D7DF3E71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33668"/>
              </p:ext>
            </p:extLst>
          </p:nvPr>
        </p:nvGraphicFramePr>
        <p:xfrm>
          <a:off x="379563" y="1369162"/>
          <a:ext cx="11265576" cy="53163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551">
                  <a:extLst>
                    <a:ext uri="{9D8B030D-6E8A-4147-A177-3AD203B41FA5}">
                      <a16:colId xmlns:a16="http://schemas.microsoft.com/office/drawing/2014/main" val="746409613"/>
                    </a:ext>
                  </a:extLst>
                </a:gridCol>
                <a:gridCol w="795864">
                  <a:extLst>
                    <a:ext uri="{9D8B030D-6E8A-4147-A177-3AD203B41FA5}">
                      <a16:colId xmlns:a16="http://schemas.microsoft.com/office/drawing/2014/main" val="2380533728"/>
                    </a:ext>
                  </a:extLst>
                </a:gridCol>
                <a:gridCol w="546773">
                  <a:extLst>
                    <a:ext uri="{9D8B030D-6E8A-4147-A177-3AD203B41FA5}">
                      <a16:colId xmlns:a16="http://schemas.microsoft.com/office/drawing/2014/main" val="2596741196"/>
                    </a:ext>
                  </a:extLst>
                </a:gridCol>
                <a:gridCol w="1195762">
                  <a:extLst>
                    <a:ext uri="{9D8B030D-6E8A-4147-A177-3AD203B41FA5}">
                      <a16:colId xmlns:a16="http://schemas.microsoft.com/office/drawing/2014/main" val="2583315049"/>
                    </a:ext>
                  </a:extLst>
                </a:gridCol>
                <a:gridCol w="577970">
                  <a:extLst>
                    <a:ext uri="{9D8B030D-6E8A-4147-A177-3AD203B41FA5}">
                      <a16:colId xmlns:a16="http://schemas.microsoft.com/office/drawing/2014/main" val="2039504243"/>
                    </a:ext>
                  </a:extLst>
                </a:gridCol>
                <a:gridCol w="1311215">
                  <a:extLst>
                    <a:ext uri="{9D8B030D-6E8A-4147-A177-3AD203B41FA5}">
                      <a16:colId xmlns:a16="http://schemas.microsoft.com/office/drawing/2014/main" val="1096110889"/>
                    </a:ext>
                  </a:extLst>
                </a:gridCol>
                <a:gridCol w="526212">
                  <a:extLst>
                    <a:ext uri="{9D8B030D-6E8A-4147-A177-3AD203B41FA5}">
                      <a16:colId xmlns:a16="http://schemas.microsoft.com/office/drawing/2014/main" val="41030712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335306943"/>
                    </a:ext>
                  </a:extLst>
                </a:gridCol>
                <a:gridCol w="405441">
                  <a:extLst>
                    <a:ext uri="{9D8B030D-6E8A-4147-A177-3AD203B41FA5}">
                      <a16:colId xmlns:a16="http://schemas.microsoft.com/office/drawing/2014/main" val="1227970722"/>
                    </a:ext>
                  </a:extLst>
                </a:gridCol>
                <a:gridCol w="1604513">
                  <a:extLst>
                    <a:ext uri="{9D8B030D-6E8A-4147-A177-3AD203B41FA5}">
                      <a16:colId xmlns:a16="http://schemas.microsoft.com/office/drawing/2014/main" val="2995286853"/>
                    </a:ext>
                  </a:extLst>
                </a:gridCol>
                <a:gridCol w="138023">
                  <a:extLst>
                    <a:ext uri="{9D8B030D-6E8A-4147-A177-3AD203B41FA5}">
                      <a16:colId xmlns:a16="http://schemas.microsoft.com/office/drawing/2014/main" val="1908913514"/>
                    </a:ext>
                  </a:extLst>
                </a:gridCol>
                <a:gridCol w="1819652">
                  <a:extLst>
                    <a:ext uri="{9D8B030D-6E8A-4147-A177-3AD203B41FA5}">
                      <a16:colId xmlns:a16="http://schemas.microsoft.com/office/drawing/2014/main" val="1128998697"/>
                    </a:ext>
                  </a:extLst>
                </a:gridCol>
              </a:tblGrid>
              <a:tr h="555029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</a:t>
                      </a: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20/5/2024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</a:t>
                      </a: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22/4/2024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</a:t>
                      </a: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21/5/2024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</a:t>
                      </a: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23/4/2024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22/5/2024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24/4/2024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23/5/2024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25/4/2024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24/5/2024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26/4/2024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7807"/>
                  </a:ext>
                </a:extLst>
              </a:tr>
              <a:tr h="555029">
                <a:tc rowSpan="2"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cút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đùi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xíu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huế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158167"/>
                  </a:ext>
                </a:extLst>
              </a:tr>
              <a:tr h="397227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 Ellac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Ellac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Ellac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Ellac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313558"/>
                  </a:ext>
                </a:extLst>
              </a:tr>
              <a:tr h="555029">
                <a:tc rowSpan="3"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hũ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bằm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cút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Ellac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 ram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cút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thơm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giòn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Buffet: -Bánh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789595"/>
                  </a:ext>
                </a:extLst>
              </a:tr>
              <a:tr h="55502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chẽm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ô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that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lát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hũ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tứ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xuyên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 salad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soong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bằm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ngót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giòn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019991"/>
                  </a:ext>
                </a:extLst>
              </a:tr>
              <a:tr h="55502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Yaourt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plan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dâu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912339"/>
                  </a:ext>
                </a:extLst>
              </a:tr>
              <a:tr h="555029">
                <a:tc rowSpan="2"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Nui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Nui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mè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529628"/>
                  </a:ext>
                </a:extLst>
              </a:tr>
              <a:tr h="397227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Findkost’s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nành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b="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táo</a:t>
                      </a:r>
                      <a:endParaRPr lang="en-US" sz="1400" b="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nành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Findkost’s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783746"/>
                  </a:ext>
                </a:extLst>
              </a:tr>
              <a:tr h="397227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DINH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DƯỠNG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15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PHÌ</a:t>
                      </a:r>
                      <a:endParaRPr lang="en-US" sz="15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009347"/>
                  </a:ext>
                </a:extLst>
              </a:tr>
              <a:tr h="39722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dinh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dưỡng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08274"/>
                  </a:ext>
                </a:extLst>
              </a:tr>
              <a:tr h="39722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1400" b="1" dirty="0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33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phì</a:t>
                      </a:r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33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55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96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234</Words>
  <Application>Microsoft Office PowerPoint</Application>
  <PresentationFormat>Màn hình rộng</PresentationFormat>
  <Paragraphs>65</Paragraphs>
  <Slides>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Mam non 13</cp:lastModifiedBy>
  <cp:revision>20</cp:revision>
  <dcterms:created xsi:type="dcterms:W3CDTF">2023-12-08T08:31:46Z</dcterms:created>
  <dcterms:modified xsi:type="dcterms:W3CDTF">2024-05-21T03:35:59Z</dcterms:modified>
</cp:coreProperties>
</file>