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61971A-BBCE-490B-A09E-F8E83D544B56}" v="709" dt="2023-01-12T16:04:01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ụng Lý" userId="4967e8602d90b56c" providerId="LiveId" clId="{EA61971A-BBCE-490B-A09E-F8E83D544B56}"/>
    <pc:docChg chg="undo redo custSel addSld delSld modSld sldOrd">
      <pc:chgData name="Phụng Lý" userId="4967e8602d90b56c" providerId="LiveId" clId="{EA61971A-BBCE-490B-A09E-F8E83D544B56}" dt="2023-01-13T00:54:20.458" v="1775" actId="478"/>
      <pc:docMkLst>
        <pc:docMk/>
      </pc:docMkLst>
      <pc:sldChg chg="addSp delSp modSp mod setBg modAnim">
        <pc:chgData name="Phụng Lý" userId="4967e8602d90b56c" providerId="LiveId" clId="{EA61971A-BBCE-490B-A09E-F8E83D544B56}" dt="2023-01-12T16:04:01.862" v="1770" actId="20577"/>
        <pc:sldMkLst>
          <pc:docMk/>
          <pc:sldMk cId="1954046057" sldId="256"/>
        </pc:sldMkLst>
        <pc:spChg chg="mod">
          <ac:chgData name="Phụng Lý" userId="4967e8602d90b56c" providerId="LiveId" clId="{EA61971A-BBCE-490B-A09E-F8E83D544B56}" dt="2023-01-12T16:04:01.862" v="1770" actId="20577"/>
          <ac:spMkLst>
            <pc:docMk/>
            <pc:sldMk cId="1954046057" sldId="256"/>
            <ac:spMk id="2" creationId="{CA771625-78FC-07EA-941C-7D577E2341BD}"/>
          </ac:spMkLst>
        </pc:spChg>
        <pc:spChg chg="del mod">
          <ac:chgData name="Phụng Lý" userId="4967e8602d90b56c" providerId="LiveId" clId="{EA61971A-BBCE-490B-A09E-F8E83D544B56}" dt="2023-01-11T16:08:39.391" v="1139" actId="478"/>
          <ac:spMkLst>
            <pc:docMk/>
            <pc:sldMk cId="1954046057" sldId="256"/>
            <ac:spMk id="3" creationId="{1EA9EF57-D601-8A22-E6C3-E54DE06DC999}"/>
          </ac:spMkLst>
        </pc:spChg>
        <pc:spChg chg="add">
          <ac:chgData name="Phụng Lý" userId="4967e8602d90b56c" providerId="LiveId" clId="{EA61971A-BBCE-490B-A09E-F8E83D544B56}" dt="2023-01-11T16:08:18.616" v="1135" actId="26606"/>
          <ac:spMkLst>
            <pc:docMk/>
            <pc:sldMk cId="1954046057" sldId="256"/>
            <ac:spMk id="10" creationId="{87CC2527-562A-4F69-B487-4371E5B243E7}"/>
          </ac:spMkLst>
        </pc:spChg>
        <pc:picChg chg="add mod ord">
          <ac:chgData name="Phụng Lý" userId="4967e8602d90b56c" providerId="LiveId" clId="{EA61971A-BBCE-490B-A09E-F8E83D544B56}" dt="2023-01-11T16:09:38.563" v="1239" actId="14100"/>
          <ac:picMkLst>
            <pc:docMk/>
            <pc:sldMk cId="1954046057" sldId="256"/>
            <ac:picMk id="5" creationId="{DED937BC-98AD-8870-CDAC-1D1753599A27}"/>
          </ac:picMkLst>
        </pc:picChg>
        <pc:cxnChg chg="add">
          <ac:chgData name="Phụng Lý" userId="4967e8602d90b56c" providerId="LiveId" clId="{EA61971A-BBCE-490B-A09E-F8E83D544B56}" dt="2023-01-11T16:08:18.616" v="1135" actId="26606"/>
          <ac:cxnSpMkLst>
            <pc:docMk/>
            <pc:sldMk cId="1954046057" sldId="256"/>
            <ac:cxnSpMk id="12" creationId="{BCDAEC91-5BCE-4B55-9CC0-43EF94CB734B}"/>
          </ac:cxnSpMkLst>
        </pc:cxnChg>
      </pc:sldChg>
      <pc:sldChg chg="addSp delSp modSp new mod modAnim">
        <pc:chgData name="Phụng Lý" userId="4967e8602d90b56c" providerId="LiveId" clId="{EA61971A-BBCE-490B-A09E-F8E83D544B56}" dt="2023-01-13T00:54:00.940" v="1771" actId="478"/>
        <pc:sldMkLst>
          <pc:docMk/>
          <pc:sldMk cId="3017855223" sldId="257"/>
        </pc:sldMkLst>
        <pc:spChg chg="add mod">
          <ac:chgData name="Phụng Lý" userId="4967e8602d90b56c" providerId="LiveId" clId="{EA61971A-BBCE-490B-A09E-F8E83D544B56}" dt="2023-01-10T17:40:12.713" v="452" actId="14100"/>
          <ac:spMkLst>
            <pc:docMk/>
            <pc:sldMk cId="3017855223" sldId="257"/>
            <ac:spMk id="2" creationId="{5D1BC955-30B8-BD23-BB5D-40A087174C12}"/>
          </ac:spMkLst>
        </pc:spChg>
        <pc:spChg chg="del">
          <ac:chgData name="Phụng Lý" userId="4967e8602d90b56c" providerId="LiveId" clId="{EA61971A-BBCE-490B-A09E-F8E83D544B56}" dt="2023-01-09T18:03:59.996" v="1" actId="478"/>
          <ac:spMkLst>
            <pc:docMk/>
            <pc:sldMk cId="3017855223" sldId="257"/>
            <ac:spMk id="2" creationId="{C31CDE83-AEE5-62F0-A4B2-2E54C877B3E4}"/>
          </ac:spMkLst>
        </pc:spChg>
        <pc:spChg chg="del">
          <ac:chgData name="Phụng Lý" userId="4967e8602d90b56c" providerId="LiveId" clId="{EA61971A-BBCE-490B-A09E-F8E83D544B56}" dt="2023-01-09T18:04:04.154" v="2" actId="478"/>
          <ac:spMkLst>
            <pc:docMk/>
            <pc:sldMk cId="3017855223" sldId="257"/>
            <ac:spMk id="3" creationId="{39508365-C4BE-DA76-6425-49507FFBC3E3}"/>
          </ac:spMkLst>
        </pc:spChg>
        <pc:spChg chg="del mod">
          <ac:chgData name="Phụng Lý" userId="4967e8602d90b56c" providerId="LiveId" clId="{EA61971A-BBCE-490B-A09E-F8E83D544B56}" dt="2023-01-13T00:54:00.940" v="1771" actId="478"/>
          <ac:spMkLst>
            <pc:docMk/>
            <pc:sldMk cId="3017855223" sldId="257"/>
            <ac:spMk id="3" creationId="{B2EC72D2-1F07-F3F0-F63F-06AB3A21084D}"/>
          </ac:spMkLst>
        </pc:spChg>
        <pc:spChg chg="add mod">
          <ac:chgData name="Phụng Lý" userId="4967e8602d90b56c" providerId="LiveId" clId="{EA61971A-BBCE-490B-A09E-F8E83D544B56}" dt="2023-01-10T17:40:09.063" v="451" actId="1038"/>
          <ac:spMkLst>
            <pc:docMk/>
            <pc:sldMk cId="3017855223" sldId="257"/>
            <ac:spMk id="8" creationId="{A679B4A2-F85F-9A2C-5DF8-59F2F22EEA35}"/>
          </ac:spMkLst>
        </pc:spChg>
        <pc:spChg chg="add del mod">
          <ac:chgData name="Phụng Lý" userId="4967e8602d90b56c" providerId="LiveId" clId="{EA61971A-BBCE-490B-A09E-F8E83D544B56}" dt="2023-01-10T16:41:09.235" v="46" actId="478"/>
          <ac:spMkLst>
            <pc:docMk/>
            <pc:sldMk cId="3017855223" sldId="257"/>
            <ac:spMk id="9" creationId="{450498B5-1C34-83CF-C861-45296075E4C3}"/>
          </ac:spMkLst>
        </pc:spChg>
        <pc:spChg chg="add mod">
          <ac:chgData name="Phụng Lý" userId="4967e8602d90b56c" providerId="LiveId" clId="{EA61971A-BBCE-490B-A09E-F8E83D544B56}" dt="2023-01-10T17:39:39.039" v="426" actId="1076"/>
          <ac:spMkLst>
            <pc:docMk/>
            <pc:sldMk cId="3017855223" sldId="257"/>
            <ac:spMk id="10" creationId="{6ACF9A3C-CC06-25B7-F0B3-2359216E5DCB}"/>
          </ac:spMkLst>
        </pc:spChg>
        <pc:spChg chg="add mod">
          <ac:chgData name="Phụng Lý" userId="4967e8602d90b56c" providerId="LiveId" clId="{EA61971A-BBCE-490B-A09E-F8E83D544B56}" dt="2023-01-10T17:39:33.633" v="425" actId="1037"/>
          <ac:spMkLst>
            <pc:docMk/>
            <pc:sldMk cId="3017855223" sldId="257"/>
            <ac:spMk id="11" creationId="{68C97CAC-E049-162F-3A08-FC76CF43303C}"/>
          </ac:spMkLst>
        </pc:spChg>
        <pc:spChg chg="add mod">
          <ac:chgData name="Phụng Lý" userId="4967e8602d90b56c" providerId="LiveId" clId="{EA61971A-BBCE-490B-A09E-F8E83D544B56}" dt="2023-01-10T17:40:09.063" v="451" actId="1038"/>
          <ac:spMkLst>
            <pc:docMk/>
            <pc:sldMk cId="3017855223" sldId="257"/>
            <ac:spMk id="12" creationId="{3A718367-AE48-A059-6405-60E667BEE081}"/>
          </ac:spMkLst>
        </pc:spChg>
        <pc:spChg chg="add del mod">
          <ac:chgData name="Phụng Lý" userId="4967e8602d90b56c" providerId="LiveId" clId="{EA61971A-BBCE-490B-A09E-F8E83D544B56}" dt="2023-01-10T16:45:28.396" v="110" actId="478"/>
          <ac:spMkLst>
            <pc:docMk/>
            <pc:sldMk cId="3017855223" sldId="257"/>
            <ac:spMk id="14" creationId="{E703D284-A98B-74F0-CB94-2D9875171437}"/>
          </ac:spMkLst>
        </pc:spChg>
        <pc:spChg chg="add del mod">
          <ac:chgData name="Phụng Lý" userId="4967e8602d90b56c" providerId="LiveId" clId="{EA61971A-BBCE-490B-A09E-F8E83D544B56}" dt="2023-01-10T16:45:28.396" v="110" actId="478"/>
          <ac:spMkLst>
            <pc:docMk/>
            <pc:sldMk cId="3017855223" sldId="257"/>
            <ac:spMk id="15" creationId="{6421CCE3-03B7-6422-6A41-84D189126EE4}"/>
          </ac:spMkLst>
        </pc:spChg>
        <pc:spChg chg="add del mod">
          <ac:chgData name="Phụng Lý" userId="4967e8602d90b56c" providerId="LiveId" clId="{EA61971A-BBCE-490B-A09E-F8E83D544B56}" dt="2023-01-10T16:45:28.396" v="110" actId="478"/>
          <ac:spMkLst>
            <pc:docMk/>
            <pc:sldMk cId="3017855223" sldId="257"/>
            <ac:spMk id="16" creationId="{8C6253D7-43D5-F019-9F83-7A2DE4FF09F7}"/>
          </ac:spMkLst>
        </pc:spChg>
        <pc:spChg chg="add del mod">
          <ac:chgData name="Phụng Lý" userId="4967e8602d90b56c" providerId="LiveId" clId="{EA61971A-BBCE-490B-A09E-F8E83D544B56}" dt="2023-01-10T16:45:28.396" v="110" actId="478"/>
          <ac:spMkLst>
            <pc:docMk/>
            <pc:sldMk cId="3017855223" sldId="257"/>
            <ac:spMk id="17" creationId="{36D838A2-4FC1-8D31-B9C6-3AFBC916657A}"/>
          </ac:spMkLst>
        </pc:spChg>
        <pc:picChg chg="add mod">
          <ac:chgData name="Phụng Lý" userId="4967e8602d90b56c" providerId="LiveId" clId="{EA61971A-BBCE-490B-A09E-F8E83D544B56}" dt="2023-01-10T17:00:09.516" v="193" actId="1076"/>
          <ac:picMkLst>
            <pc:docMk/>
            <pc:sldMk cId="3017855223" sldId="257"/>
            <ac:picMk id="4" creationId="{05C7546D-C9F8-A878-97AF-8B2E216346AD}"/>
          </ac:picMkLst>
        </pc:picChg>
        <pc:picChg chg="add mod modVis">
          <ac:chgData name="Phụng Lý" userId="4967e8602d90b56c" providerId="LiveId" clId="{EA61971A-BBCE-490B-A09E-F8E83D544B56}" dt="2023-01-10T17:39:51.877" v="431" actId="1076"/>
          <ac:picMkLst>
            <pc:docMk/>
            <pc:sldMk cId="3017855223" sldId="257"/>
            <ac:picMk id="5" creationId="{0FC5FBC8-E47C-F8AC-7000-708C99B52FE8}"/>
          </ac:picMkLst>
        </pc:picChg>
        <pc:picChg chg="add mod">
          <ac:chgData name="Phụng Lý" userId="4967e8602d90b56c" providerId="LiveId" clId="{EA61971A-BBCE-490B-A09E-F8E83D544B56}" dt="2023-01-10T18:04:38.215" v="543" actId="1076"/>
          <ac:picMkLst>
            <pc:docMk/>
            <pc:sldMk cId="3017855223" sldId="257"/>
            <ac:picMk id="6" creationId="{D1AAC7A6-9250-A43B-0C4D-39EF74F0FABC}"/>
          </ac:picMkLst>
        </pc:picChg>
        <pc:picChg chg="add mod">
          <ac:chgData name="Phụng Lý" userId="4967e8602d90b56c" providerId="LiveId" clId="{EA61971A-BBCE-490B-A09E-F8E83D544B56}" dt="2023-01-10T17:39:47.817" v="429" actId="1076"/>
          <ac:picMkLst>
            <pc:docMk/>
            <pc:sldMk cId="3017855223" sldId="257"/>
            <ac:picMk id="7" creationId="{E4751C4E-8EAE-1C43-79C9-9E9F67A54C68}"/>
          </ac:picMkLst>
        </pc:picChg>
        <pc:picChg chg="add del mod">
          <ac:chgData name="Phụng Lý" userId="4967e8602d90b56c" providerId="LiveId" clId="{EA61971A-BBCE-490B-A09E-F8E83D544B56}" dt="2023-01-10T16:54:25.981" v="129" actId="478"/>
          <ac:picMkLst>
            <pc:docMk/>
            <pc:sldMk cId="3017855223" sldId="257"/>
            <ac:picMk id="13" creationId="{09E1FB9F-5FE3-A30E-1BEE-F7A0D0C23AB2}"/>
          </ac:picMkLst>
        </pc:picChg>
        <pc:picChg chg="add mod">
          <ac:chgData name="Phụng Lý" userId="4967e8602d90b56c" providerId="LiveId" clId="{EA61971A-BBCE-490B-A09E-F8E83D544B56}" dt="2023-01-10T17:45:16.449" v="469" actId="1076"/>
          <ac:picMkLst>
            <pc:docMk/>
            <pc:sldMk cId="3017855223" sldId="257"/>
            <ac:picMk id="19" creationId="{83E4A408-1F1B-C186-1940-06865CB7E651}"/>
          </ac:picMkLst>
        </pc:picChg>
        <pc:picChg chg="add mod modCrop">
          <ac:chgData name="Phụng Lý" userId="4967e8602d90b56c" providerId="LiveId" clId="{EA61971A-BBCE-490B-A09E-F8E83D544B56}" dt="2023-01-10T17:40:09.063" v="451" actId="1038"/>
          <ac:picMkLst>
            <pc:docMk/>
            <pc:sldMk cId="3017855223" sldId="257"/>
            <ac:picMk id="21" creationId="{14A7BFA1-69C4-44AD-BE31-ED4BB07C9C87}"/>
          </ac:picMkLst>
        </pc:picChg>
        <pc:picChg chg="add mod modCrop">
          <ac:chgData name="Phụng Lý" userId="4967e8602d90b56c" providerId="LiveId" clId="{EA61971A-BBCE-490B-A09E-F8E83D544B56}" dt="2023-01-10T17:39:33.633" v="425" actId="1037"/>
          <ac:picMkLst>
            <pc:docMk/>
            <pc:sldMk cId="3017855223" sldId="257"/>
            <ac:picMk id="23" creationId="{A7DFBDDC-6E7C-8721-7330-CEC3A4ACD697}"/>
          </ac:picMkLst>
        </pc:picChg>
        <pc:picChg chg="add mod modCrop">
          <ac:chgData name="Phụng Lý" userId="4967e8602d90b56c" providerId="LiveId" clId="{EA61971A-BBCE-490B-A09E-F8E83D544B56}" dt="2023-01-10T17:50:35.105" v="487" actId="14100"/>
          <ac:picMkLst>
            <pc:docMk/>
            <pc:sldMk cId="3017855223" sldId="257"/>
            <ac:picMk id="24" creationId="{506CDB20-69CB-3BEA-487E-71C8E30605AC}"/>
          </ac:picMkLst>
        </pc:picChg>
        <pc:picChg chg="add mod">
          <ac:chgData name="Phụng Lý" userId="4967e8602d90b56c" providerId="LiveId" clId="{EA61971A-BBCE-490B-A09E-F8E83D544B56}" dt="2023-01-10T17:39:33.633" v="425" actId="1037"/>
          <ac:picMkLst>
            <pc:docMk/>
            <pc:sldMk cId="3017855223" sldId="257"/>
            <ac:picMk id="25" creationId="{1999B82F-FE62-0768-0AB8-100BE2E40C56}"/>
          </ac:picMkLst>
        </pc:picChg>
        <pc:picChg chg="add mod">
          <ac:chgData name="Phụng Lý" userId="4967e8602d90b56c" providerId="LiveId" clId="{EA61971A-BBCE-490B-A09E-F8E83D544B56}" dt="2023-01-10T17:40:09.063" v="451" actId="1038"/>
          <ac:picMkLst>
            <pc:docMk/>
            <pc:sldMk cId="3017855223" sldId="257"/>
            <ac:picMk id="26" creationId="{4E74CCE8-F659-5B62-CE55-A7E202A66AF5}"/>
          </ac:picMkLst>
        </pc:picChg>
        <pc:picChg chg="add mod">
          <ac:chgData name="Phụng Lý" userId="4967e8602d90b56c" providerId="LiveId" clId="{EA61971A-BBCE-490B-A09E-F8E83D544B56}" dt="2023-01-10T17:40:09.063" v="451" actId="1038"/>
          <ac:picMkLst>
            <pc:docMk/>
            <pc:sldMk cId="3017855223" sldId="257"/>
            <ac:picMk id="27" creationId="{956E0E84-7074-1271-12FD-DC3FA42FAE1A}"/>
          </ac:picMkLst>
        </pc:picChg>
        <pc:picChg chg="add mod">
          <ac:chgData name="Phụng Lý" userId="4967e8602d90b56c" providerId="LiveId" clId="{EA61971A-BBCE-490B-A09E-F8E83D544B56}" dt="2023-01-10T17:40:09.063" v="451" actId="1038"/>
          <ac:picMkLst>
            <pc:docMk/>
            <pc:sldMk cId="3017855223" sldId="257"/>
            <ac:picMk id="28" creationId="{47104ACF-415B-7DC8-CDD5-86975940292C}"/>
          </ac:picMkLst>
        </pc:picChg>
        <pc:picChg chg="add mod">
          <ac:chgData name="Phụng Lý" userId="4967e8602d90b56c" providerId="LiveId" clId="{EA61971A-BBCE-490B-A09E-F8E83D544B56}" dt="2023-01-10T17:39:33.633" v="425" actId="1037"/>
          <ac:picMkLst>
            <pc:docMk/>
            <pc:sldMk cId="3017855223" sldId="257"/>
            <ac:picMk id="29" creationId="{B49A6644-B9A5-F39B-3152-7AC8A90CD975}"/>
          </ac:picMkLst>
        </pc:picChg>
        <pc:picChg chg="add mod">
          <ac:chgData name="Phụng Lý" userId="4967e8602d90b56c" providerId="LiveId" clId="{EA61971A-BBCE-490B-A09E-F8E83D544B56}" dt="2023-01-10T17:39:33.633" v="425" actId="1037"/>
          <ac:picMkLst>
            <pc:docMk/>
            <pc:sldMk cId="3017855223" sldId="257"/>
            <ac:picMk id="30" creationId="{4AC6AA07-3172-295B-2899-831F3A53ED59}"/>
          </ac:picMkLst>
        </pc:picChg>
        <pc:picChg chg="add mod">
          <ac:chgData name="Phụng Lý" userId="4967e8602d90b56c" providerId="LiveId" clId="{EA61971A-BBCE-490B-A09E-F8E83D544B56}" dt="2023-01-10T17:39:33.633" v="425" actId="1037"/>
          <ac:picMkLst>
            <pc:docMk/>
            <pc:sldMk cId="3017855223" sldId="257"/>
            <ac:picMk id="31" creationId="{8D31A617-1E3F-F783-4792-A50533CF383B}"/>
          </ac:picMkLst>
        </pc:picChg>
        <pc:picChg chg="add mod">
          <ac:chgData name="Phụng Lý" userId="4967e8602d90b56c" providerId="LiveId" clId="{EA61971A-BBCE-490B-A09E-F8E83D544B56}" dt="2023-01-10T17:39:33.633" v="425" actId="1037"/>
          <ac:picMkLst>
            <pc:docMk/>
            <pc:sldMk cId="3017855223" sldId="257"/>
            <ac:picMk id="32" creationId="{84D41B38-D0EF-F807-4444-3F7D912792A4}"/>
          </ac:picMkLst>
        </pc:picChg>
        <pc:picChg chg="add mod modCrop">
          <ac:chgData name="Phụng Lý" userId="4967e8602d90b56c" providerId="LiveId" clId="{EA61971A-BBCE-490B-A09E-F8E83D544B56}" dt="2023-01-11T16:14:20.170" v="1365" actId="1076"/>
          <ac:picMkLst>
            <pc:docMk/>
            <pc:sldMk cId="3017855223" sldId="257"/>
            <ac:picMk id="33" creationId="{A096AFEA-AEB1-9C30-653E-59244C5F7D4F}"/>
          </ac:picMkLst>
        </pc:picChg>
        <pc:picChg chg="add mod modCrop">
          <ac:chgData name="Phụng Lý" userId="4967e8602d90b56c" providerId="LiveId" clId="{EA61971A-BBCE-490B-A09E-F8E83D544B56}" dt="2023-01-10T17:39:33.633" v="425" actId="1037"/>
          <ac:picMkLst>
            <pc:docMk/>
            <pc:sldMk cId="3017855223" sldId="257"/>
            <ac:picMk id="34" creationId="{B99BF809-598E-B44F-37B0-3847A4AE3299}"/>
          </ac:picMkLst>
        </pc:picChg>
        <pc:picChg chg="add mod">
          <ac:chgData name="Phụng Lý" userId="4967e8602d90b56c" providerId="LiveId" clId="{EA61971A-BBCE-490B-A09E-F8E83D544B56}" dt="2023-01-10T17:23:16.866" v="343"/>
          <ac:picMkLst>
            <pc:docMk/>
            <pc:sldMk cId="3017855223" sldId="257"/>
            <ac:picMk id="35" creationId="{53E503CF-B99B-7836-61EA-755DE6AB88F8}"/>
          </ac:picMkLst>
        </pc:picChg>
        <pc:picChg chg="add mod">
          <ac:chgData name="Phụng Lý" userId="4967e8602d90b56c" providerId="LiveId" clId="{EA61971A-BBCE-490B-A09E-F8E83D544B56}" dt="2023-01-10T17:26:33.349" v="345" actId="1076"/>
          <ac:picMkLst>
            <pc:docMk/>
            <pc:sldMk cId="3017855223" sldId="257"/>
            <ac:picMk id="37" creationId="{7AB83F3E-5650-192D-7126-F43659B70BFF}"/>
          </ac:picMkLst>
        </pc:picChg>
        <pc:picChg chg="add del mod">
          <ac:chgData name="Phụng Lý" userId="4967e8602d90b56c" providerId="LiveId" clId="{EA61971A-BBCE-490B-A09E-F8E83D544B56}" dt="2023-01-10T17:37:59.670" v="372" actId="478"/>
          <ac:picMkLst>
            <pc:docMk/>
            <pc:sldMk cId="3017855223" sldId="257"/>
            <ac:picMk id="39" creationId="{0DCE0587-6550-BCC2-9D20-3B60214A326A}"/>
          </ac:picMkLst>
        </pc:picChg>
        <pc:picChg chg="add mod modCrop">
          <ac:chgData name="Phụng Lý" userId="4967e8602d90b56c" providerId="LiveId" clId="{EA61971A-BBCE-490B-A09E-F8E83D544B56}" dt="2023-01-10T17:42:46.791" v="463" actId="1076"/>
          <ac:picMkLst>
            <pc:docMk/>
            <pc:sldMk cId="3017855223" sldId="257"/>
            <ac:picMk id="41" creationId="{1B364AC6-BDAD-B799-A0F2-4EC3E3EE6EB4}"/>
          </ac:picMkLst>
        </pc:picChg>
        <pc:picChg chg="add mod">
          <ac:chgData name="Phụng Lý" userId="4967e8602d90b56c" providerId="LiveId" clId="{EA61971A-BBCE-490B-A09E-F8E83D544B56}" dt="2023-01-10T17:50:12.015" v="484" actId="1076"/>
          <ac:picMkLst>
            <pc:docMk/>
            <pc:sldMk cId="3017855223" sldId="257"/>
            <ac:picMk id="42" creationId="{49518C6A-BEE3-82DB-5BFD-E97F0EEFAAC5}"/>
          </ac:picMkLst>
        </pc:picChg>
        <pc:picChg chg="add mod modCrop">
          <ac:chgData name="Phụng Lý" userId="4967e8602d90b56c" providerId="LiveId" clId="{EA61971A-BBCE-490B-A09E-F8E83D544B56}" dt="2023-01-10T17:52:24.163" v="496" actId="732"/>
          <ac:picMkLst>
            <pc:docMk/>
            <pc:sldMk cId="3017855223" sldId="257"/>
            <ac:picMk id="43" creationId="{D9C8A887-1DA9-8407-48A1-11F76E29C23E}"/>
          </ac:picMkLst>
        </pc:picChg>
        <pc:picChg chg="add mod">
          <ac:chgData name="Phụng Lý" userId="4967e8602d90b56c" providerId="LiveId" clId="{EA61971A-BBCE-490B-A09E-F8E83D544B56}" dt="2023-01-10T17:59:38.095" v="516" actId="1076"/>
          <ac:picMkLst>
            <pc:docMk/>
            <pc:sldMk cId="3017855223" sldId="257"/>
            <ac:picMk id="44" creationId="{7FD2B46F-7021-76D6-14FE-444D8514C903}"/>
          </ac:picMkLst>
        </pc:picChg>
        <pc:picChg chg="add mod">
          <ac:chgData name="Phụng Lý" userId="4967e8602d90b56c" providerId="LiveId" clId="{EA61971A-BBCE-490B-A09E-F8E83D544B56}" dt="2023-01-10T18:00:37.192" v="520" actId="1076"/>
          <ac:picMkLst>
            <pc:docMk/>
            <pc:sldMk cId="3017855223" sldId="257"/>
            <ac:picMk id="45" creationId="{3814AB03-4A9F-0A5C-5170-058C06239805}"/>
          </ac:picMkLst>
        </pc:picChg>
        <pc:picChg chg="add mod">
          <ac:chgData name="Phụng Lý" userId="4967e8602d90b56c" providerId="LiveId" clId="{EA61971A-BBCE-490B-A09E-F8E83D544B56}" dt="2023-01-10T18:03:07.924" v="535" actId="1076"/>
          <ac:picMkLst>
            <pc:docMk/>
            <pc:sldMk cId="3017855223" sldId="257"/>
            <ac:picMk id="46" creationId="{655C99DD-C988-7F95-C4E0-E3486EF6A6F7}"/>
          </ac:picMkLst>
        </pc:picChg>
        <pc:picChg chg="add mod">
          <ac:chgData name="Phụng Lý" userId="4967e8602d90b56c" providerId="LiveId" clId="{EA61971A-BBCE-490B-A09E-F8E83D544B56}" dt="2023-01-10T18:03:28.047" v="538" actId="1076"/>
          <ac:picMkLst>
            <pc:docMk/>
            <pc:sldMk cId="3017855223" sldId="257"/>
            <ac:picMk id="47" creationId="{74976B88-07B5-B947-9F6E-BDB4845D83CC}"/>
          </ac:picMkLst>
        </pc:picChg>
        <pc:picChg chg="add del mod">
          <ac:chgData name="Phụng Lý" userId="4967e8602d90b56c" providerId="LiveId" clId="{EA61971A-BBCE-490B-A09E-F8E83D544B56}" dt="2023-01-10T16:57:53.351" v="163" actId="478"/>
          <ac:picMkLst>
            <pc:docMk/>
            <pc:sldMk cId="3017855223" sldId="257"/>
            <ac:picMk id="1026" creationId="{C268455B-52B3-7CBD-453E-2B2C07239087}"/>
          </ac:picMkLst>
        </pc:picChg>
      </pc:sldChg>
      <pc:sldChg chg="addSp delSp del modAnim delDesignElem">
        <pc:chgData name="Phụng Lý" userId="4967e8602d90b56c" providerId="LiveId" clId="{EA61971A-BBCE-490B-A09E-F8E83D544B56}" dt="2023-01-12T04:05:35.956" v="1686" actId="47"/>
        <pc:sldMkLst>
          <pc:docMk/>
          <pc:sldMk cId="1192983402" sldId="258"/>
        </pc:sldMkLst>
        <pc:spChg chg="add del">
          <ac:chgData name="Phụng Lý" userId="4967e8602d90b56c" providerId="LiveId" clId="{EA61971A-BBCE-490B-A09E-F8E83D544B56}" dt="2023-01-11T16:07:59.847" v="1133"/>
          <ac:spMkLst>
            <pc:docMk/>
            <pc:sldMk cId="1192983402" sldId="258"/>
            <ac:spMk id="1031" creationId="{E1750109-3B91-4506-B997-0CD8E35A1488}"/>
          </ac:spMkLst>
        </pc:spChg>
        <pc:spChg chg="add del">
          <ac:chgData name="Phụng Lý" userId="4967e8602d90b56c" providerId="LiveId" clId="{EA61971A-BBCE-490B-A09E-F8E83D544B56}" dt="2023-01-11T16:07:59.847" v="1133"/>
          <ac:spMkLst>
            <pc:docMk/>
            <pc:sldMk cId="1192983402" sldId="258"/>
            <ac:spMk id="1033" creationId="{E72D8D1B-59F6-4FF3-8547-9BBB6129F2FA}"/>
          </ac:spMkLst>
        </pc:spChg>
        <pc:spChg chg="add del">
          <ac:chgData name="Phụng Lý" userId="4967e8602d90b56c" providerId="LiveId" clId="{EA61971A-BBCE-490B-A09E-F8E83D544B56}" dt="2023-01-11T16:07:59.847" v="1133"/>
          <ac:spMkLst>
            <pc:docMk/>
            <pc:sldMk cId="1192983402" sldId="258"/>
            <ac:spMk id="1035" creationId="{14044C96-7CFD-44DB-A579-D77B0D37C681}"/>
          </ac:spMkLst>
        </pc:spChg>
        <pc:spChg chg="add del">
          <ac:chgData name="Phụng Lý" userId="4967e8602d90b56c" providerId="LiveId" clId="{EA61971A-BBCE-490B-A09E-F8E83D544B56}" dt="2023-01-11T16:07:59.847" v="1133"/>
          <ac:spMkLst>
            <pc:docMk/>
            <pc:sldMk cId="1192983402" sldId="258"/>
            <ac:spMk id="1037" creationId="{8FC8C21F-9484-4A71-ABFA-6C10682FAC3E}"/>
          </ac:spMkLst>
        </pc:spChg>
        <pc:spChg chg="add del">
          <ac:chgData name="Phụng Lý" userId="4967e8602d90b56c" providerId="LiveId" clId="{EA61971A-BBCE-490B-A09E-F8E83D544B56}" dt="2023-01-11T16:07:59.847" v="1133"/>
          <ac:spMkLst>
            <pc:docMk/>
            <pc:sldMk cId="1192983402" sldId="258"/>
            <ac:spMk id="1039" creationId="{2C444748-5A8D-4B53-89FE-42B455DFA2D1}"/>
          </ac:spMkLst>
        </pc:spChg>
        <pc:spChg chg="add del">
          <ac:chgData name="Phụng Lý" userId="4967e8602d90b56c" providerId="LiveId" clId="{EA61971A-BBCE-490B-A09E-F8E83D544B56}" dt="2023-01-11T16:07:59.847" v="1133"/>
          <ac:spMkLst>
            <pc:docMk/>
            <pc:sldMk cId="1192983402" sldId="258"/>
            <ac:spMk id="1041" creationId="{F4FFA271-A10A-4AC3-8F06-E3313A197A80}"/>
          </ac:spMkLst>
        </pc:spChg>
      </pc:sldChg>
      <pc:sldChg chg="addSp delSp modSp mod delAnim modAnim">
        <pc:chgData name="Phụng Lý" userId="4967e8602d90b56c" providerId="LiveId" clId="{EA61971A-BBCE-490B-A09E-F8E83D544B56}" dt="2023-01-13T00:54:04.642" v="1772" actId="478"/>
        <pc:sldMkLst>
          <pc:docMk/>
          <pc:sldMk cId="3573056080" sldId="259"/>
        </pc:sldMkLst>
        <pc:spChg chg="del mod">
          <ac:chgData name="Phụng Lý" userId="4967e8602d90b56c" providerId="LiveId" clId="{EA61971A-BBCE-490B-A09E-F8E83D544B56}" dt="2023-01-11T15:18:06.579" v="583" actId="478"/>
          <ac:spMkLst>
            <pc:docMk/>
            <pc:sldMk cId="3573056080" sldId="259"/>
            <ac:spMk id="2" creationId="{30575BA5-32C4-0887-2093-8E15ABF27AAB}"/>
          </ac:spMkLst>
        </pc:spChg>
        <pc:spChg chg="add mod">
          <ac:chgData name="Phụng Lý" userId="4967e8602d90b56c" providerId="LiveId" clId="{EA61971A-BBCE-490B-A09E-F8E83D544B56}" dt="2023-01-11T15:52:08.626" v="896" actId="207"/>
          <ac:spMkLst>
            <pc:docMk/>
            <pc:sldMk cId="3573056080" sldId="259"/>
            <ac:spMk id="3" creationId="{282B067D-60B5-97AE-805A-1628D234A1D1}"/>
          </ac:spMkLst>
        </pc:spChg>
        <pc:spChg chg="add mod">
          <ac:chgData name="Phụng Lý" userId="4967e8602d90b56c" providerId="LiveId" clId="{EA61971A-BBCE-490B-A09E-F8E83D544B56}" dt="2023-01-11T15:32:12.253" v="750" actId="1035"/>
          <ac:spMkLst>
            <pc:docMk/>
            <pc:sldMk cId="3573056080" sldId="259"/>
            <ac:spMk id="4" creationId="{B1771D3B-8795-9E6A-8E5A-6204255E424D}"/>
          </ac:spMkLst>
        </pc:spChg>
        <pc:spChg chg="add mod">
          <ac:chgData name="Phụng Lý" userId="4967e8602d90b56c" providerId="LiveId" clId="{EA61971A-BBCE-490B-A09E-F8E83D544B56}" dt="2023-01-11T15:32:22.479" v="758" actId="1076"/>
          <ac:spMkLst>
            <pc:docMk/>
            <pc:sldMk cId="3573056080" sldId="259"/>
            <ac:spMk id="5" creationId="{4B326874-E3E1-96EF-E1ED-8D5B82DEC9E4}"/>
          </ac:spMkLst>
        </pc:spChg>
        <pc:spChg chg="add mod">
          <ac:chgData name="Phụng Lý" userId="4967e8602d90b56c" providerId="LiveId" clId="{EA61971A-BBCE-490B-A09E-F8E83D544B56}" dt="2023-01-11T15:32:20.288" v="757" actId="1076"/>
          <ac:spMkLst>
            <pc:docMk/>
            <pc:sldMk cId="3573056080" sldId="259"/>
            <ac:spMk id="6" creationId="{118DE93D-6BBF-DDBB-4DE3-D7C7DA91704D}"/>
          </ac:spMkLst>
        </pc:spChg>
        <pc:spChg chg="add mod">
          <ac:chgData name="Phụng Lý" userId="4967e8602d90b56c" providerId="LiveId" clId="{EA61971A-BBCE-490B-A09E-F8E83D544B56}" dt="2023-01-11T15:32:32.739" v="763" actId="1076"/>
          <ac:spMkLst>
            <pc:docMk/>
            <pc:sldMk cId="3573056080" sldId="259"/>
            <ac:spMk id="7" creationId="{A9030C52-294F-B32F-3DA9-86E4FE3D4967}"/>
          </ac:spMkLst>
        </pc:spChg>
        <pc:spChg chg="add del mod">
          <ac:chgData name="Phụng Lý" userId="4967e8602d90b56c" providerId="LiveId" clId="{EA61971A-BBCE-490B-A09E-F8E83D544B56}" dt="2023-01-11T15:28:26.211" v="713" actId="478"/>
          <ac:spMkLst>
            <pc:docMk/>
            <pc:sldMk cId="3573056080" sldId="259"/>
            <ac:spMk id="8" creationId="{D3BE9200-FD02-077A-D552-B2AE8C4B666E}"/>
          </ac:spMkLst>
        </pc:spChg>
        <pc:spChg chg="add del mod">
          <ac:chgData name="Phụng Lý" userId="4967e8602d90b56c" providerId="LiveId" clId="{EA61971A-BBCE-490B-A09E-F8E83D544B56}" dt="2023-01-13T00:54:04.642" v="1772" actId="478"/>
          <ac:spMkLst>
            <pc:docMk/>
            <pc:sldMk cId="3573056080" sldId="259"/>
            <ac:spMk id="40" creationId="{01E653B2-DCE3-C3F2-1955-49A4E7FBCB8E}"/>
          </ac:spMkLst>
        </pc:spChg>
        <pc:picChg chg="add mod modCrop">
          <ac:chgData name="Phụng Lý" userId="4967e8602d90b56c" providerId="LiveId" clId="{EA61971A-BBCE-490B-A09E-F8E83D544B56}" dt="2023-01-11T15:33:20.180" v="772" actId="1076"/>
          <ac:picMkLst>
            <pc:docMk/>
            <pc:sldMk cId="3573056080" sldId="259"/>
            <ac:picMk id="10" creationId="{57E2FF31-BB99-C4C4-8F03-90D459690E41}"/>
          </ac:picMkLst>
        </pc:picChg>
        <pc:picChg chg="add mod">
          <ac:chgData name="Phụng Lý" userId="4967e8602d90b56c" providerId="LiveId" clId="{EA61971A-BBCE-490B-A09E-F8E83D544B56}" dt="2023-01-11T15:33:21.859" v="773" actId="1076"/>
          <ac:picMkLst>
            <pc:docMk/>
            <pc:sldMk cId="3573056080" sldId="259"/>
            <ac:picMk id="11" creationId="{333EE3A4-3BA9-CFC2-F348-31E0CB97AD79}"/>
          </ac:picMkLst>
        </pc:picChg>
        <pc:picChg chg="add del mod">
          <ac:chgData name="Phụng Lý" userId="4967e8602d90b56c" providerId="LiveId" clId="{EA61971A-BBCE-490B-A09E-F8E83D544B56}" dt="2023-01-11T15:33:15.599" v="770" actId="478"/>
          <ac:picMkLst>
            <pc:docMk/>
            <pc:sldMk cId="3573056080" sldId="259"/>
            <ac:picMk id="12" creationId="{F90E60D3-E53D-0C7D-01EA-894F0C7CE8A4}"/>
          </ac:picMkLst>
        </pc:picChg>
        <pc:picChg chg="add mod">
          <ac:chgData name="Phụng Lý" userId="4967e8602d90b56c" providerId="LiveId" clId="{EA61971A-BBCE-490B-A09E-F8E83D544B56}" dt="2023-01-11T15:48:42.814" v="870" actId="1076"/>
          <ac:picMkLst>
            <pc:docMk/>
            <pc:sldMk cId="3573056080" sldId="259"/>
            <ac:picMk id="13" creationId="{9E570D65-C365-5CF4-CE25-685EA096EC71}"/>
          </ac:picMkLst>
        </pc:picChg>
        <pc:picChg chg="add mod">
          <ac:chgData name="Phụng Lý" userId="4967e8602d90b56c" providerId="LiveId" clId="{EA61971A-BBCE-490B-A09E-F8E83D544B56}" dt="2023-01-11T15:58:25.589" v="1044" actId="1076"/>
          <ac:picMkLst>
            <pc:docMk/>
            <pc:sldMk cId="3573056080" sldId="259"/>
            <ac:picMk id="14" creationId="{5B35E1D6-09C1-4038-5EB7-6CD57E013087}"/>
          </ac:picMkLst>
        </pc:picChg>
        <pc:picChg chg="add mod">
          <ac:chgData name="Phụng Lý" userId="4967e8602d90b56c" providerId="LiveId" clId="{EA61971A-BBCE-490B-A09E-F8E83D544B56}" dt="2023-01-11T15:58:22.500" v="1042" actId="1076"/>
          <ac:picMkLst>
            <pc:docMk/>
            <pc:sldMk cId="3573056080" sldId="259"/>
            <ac:picMk id="15" creationId="{C996B289-7870-85DA-274B-7429667B9A7C}"/>
          </ac:picMkLst>
        </pc:picChg>
        <pc:picChg chg="add mod">
          <ac:chgData name="Phụng Lý" userId="4967e8602d90b56c" providerId="LiveId" clId="{EA61971A-BBCE-490B-A09E-F8E83D544B56}" dt="2023-01-11T15:32:25.221" v="760" actId="1076"/>
          <ac:picMkLst>
            <pc:docMk/>
            <pc:sldMk cId="3573056080" sldId="259"/>
            <ac:picMk id="16" creationId="{0BEF46E5-F4BD-A444-31BD-233EB17A73D9}"/>
          </ac:picMkLst>
        </pc:picChg>
        <pc:picChg chg="add mod">
          <ac:chgData name="Phụng Lý" userId="4967e8602d90b56c" providerId="LiveId" clId="{EA61971A-BBCE-490B-A09E-F8E83D544B56}" dt="2023-01-11T15:32:27.338" v="761" actId="14100"/>
          <ac:picMkLst>
            <pc:docMk/>
            <pc:sldMk cId="3573056080" sldId="259"/>
            <ac:picMk id="17" creationId="{9AF2DF9A-D6FE-EE8E-69C4-099FA6D35CE4}"/>
          </ac:picMkLst>
        </pc:picChg>
        <pc:picChg chg="add mod">
          <ac:chgData name="Phụng Lý" userId="4967e8602d90b56c" providerId="LiveId" clId="{EA61971A-BBCE-490B-A09E-F8E83D544B56}" dt="2023-01-11T15:32:24.083" v="759" actId="1076"/>
          <ac:picMkLst>
            <pc:docMk/>
            <pc:sldMk cId="3573056080" sldId="259"/>
            <ac:picMk id="18" creationId="{F6448ECA-547E-3204-EF78-9844281619E6}"/>
          </ac:picMkLst>
        </pc:picChg>
        <pc:picChg chg="add mod">
          <ac:chgData name="Phụng Lý" userId="4967e8602d90b56c" providerId="LiveId" clId="{EA61971A-BBCE-490B-A09E-F8E83D544B56}" dt="2023-01-11T15:27:45.480" v="698" actId="1076"/>
          <ac:picMkLst>
            <pc:docMk/>
            <pc:sldMk cId="3573056080" sldId="259"/>
            <ac:picMk id="19" creationId="{B4BC797E-6D0C-3E1E-CF84-5B97D109F2B5}"/>
          </ac:picMkLst>
        </pc:picChg>
        <pc:picChg chg="add mod">
          <ac:chgData name="Phụng Lý" userId="4967e8602d90b56c" providerId="LiveId" clId="{EA61971A-BBCE-490B-A09E-F8E83D544B56}" dt="2023-01-11T15:58:24.178" v="1043" actId="1076"/>
          <ac:picMkLst>
            <pc:docMk/>
            <pc:sldMk cId="3573056080" sldId="259"/>
            <ac:picMk id="20" creationId="{B324991E-FF71-00B5-7598-21B825F778EF}"/>
          </ac:picMkLst>
        </pc:picChg>
        <pc:picChg chg="add mod">
          <ac:chgData name="Phụng Lý" userId="4967e8602d90b56c" providerId="LiveId" clId="{EA61971A-BBCE-490B-A09E-F8E83D544B56}" dt="2023-01-11T15:58:28.220" v="1046" actId="1076"/>
          <ac:picMkLst>
            <pc:docMk/>
            <pc:sldMk cId="3573056080" sldId="259"/>
            <ac:picMk id="21" creationId="{BB1AAD66-0FB7-E2F3-B3E4-901D465CC19D}"/>
          </ac:picMkLst>
        </pc:picChg>
        <pc:picChg chg="add mod">
          <ac:chgData name="Phụng Lý" userId="4967e8602d90b56c" providerId="LiveId" clId="{EA61971A-BBCE-490B-A09E-F8E83D544B56}" dt="2023-01-11T15:58:30.323" v="1047" actId="14100"/>
          <ac:picMkLst>
            <pc:docMk/>
            <pc:sldMk cId="3573056080" sldId="259"/>
            <ac:picMk id="22" creationId="{5D7F44A1-210D-1458-777B-3D64B4679043}"/>
          </ac:picMkLst>
        </pc:picChg>
        <pc:picChg chg="add del mod">
          <ac:chgData name="Phụng Lý" userId="4967e8602d90b56c" providerId="LiveId" clId="{EA61971A-BBCE-490B-A09E-F8E83D544B56}" dt="2023-01-11T15:35:06.389" v="779" actId="478"/>
          <ac:picMkLst>
            <pc:docMk/>
            <pc:sldMk cId="3573056080" sldId="259"/>
            <ac:picMk id="23" creationId="{CAA9711E-9F78-B3E8-B2A4-DA4CD9996F98}"/>
          </ac:picMkLst>
        </pc:picChg>
        <pc:picChg chg="add del mod">
          <ac:chgData name="Phụng Lý" userId="4967e8602d90b56c" providerId="LiveId" clId="{EA61971A-BBCE-490B-A09E-F8E83D544B56}" dt="2023-01-11T15:35:41.266" v="789" actId="478"/>
          <ac:picMkLst>
            <pc:docMk/>
            <pc:sldMk cId="3573056080" sldId="259"/>
            <ac:picMk id="24" creationId="{75B0430F-2995-AB5C-117B-871096EC77D8}"/>
          </ac:picMkLst>
        </pc:picChg>
        <pc:picChg chg="add del mod">
          <ac:chgData name="Phụng Lý" userId="4967e8602d90b56c" providerId="LiveId" clId="{EA61971A-BBCE-490B-A09E-F8E83D544B56}" dt="2023-01-11T15:35:37.924" v="787" actId="478"/>
          <ac:picMkLst>
            <pc:docMk/>
            <pc:sldMk cId="3573056080" sldId="259"/>
            <ac:picMk id="25" creationId="{47FBBB1D-CDD6-6BF6-1C9F-C860B7433ABD}"/>
          </ac:picMkLst>
        </pc:picChg>
        <pc:picChg chg="add mod modCrop">
          <ac:chgData name="Phụng Lý" userId="4967e8602d90b56c" providerId="LiveId" clId="{EA61971A-BBCE-490B-A09E-F8E83D544B56}" dt="2023-01-11T15:58:27.218" v="1045" actId="1076"/>
          <ac:picMkLst>
            <pc:docMk/>
            <pc:sldMk cId="3573056080" sldId="259"/>
            <ac:picMk id="27" creationId="{64A849CC-086B-7AF0-7B32-AC6434E6E35F}"/>
          </ac:picMkLst>
        </pc:picChg>
        <pc:picChg chg="add mod modCrop">
          <ac:chgData name="Phụng Lý" userId="4967e8602d90b56c" providerId="LiveId" clId="{EA61971A-BBCE-490B-A09E-F8E83D544B56}" dt="2023-01-11T15:48:46.280" v="871" actId="1076"/>
          <ac:picMkLst>
            <pc:docMk/>
            <pc:sldMk cId="3573056080" sldId="259"/>
            <ac:picMk id="28" creationId="{A7DC5D9D-2464-80BF-EDBC-BB81D96B68AB}"/>
          </ac:picMkLst>
        </pc:picChg>
        <pc:picChg chg="add mod modCrop">
          <ac:chgData name="Phụng Lý" userId="4967e8602d90b56c" providerId="LiveId" clId="{EA61971A-BBCE-490B-A09E-F8E83D544B56}" dt="2023-01-11T15:36:17.048" v="799" actId="18131"/>
          <ac:picMkLst>
            <pc:docMk/>
            <pc:sldMk cId="3573056080" sldId="259"/>
            <ac:picMk id="29" creationId="{64019016-2DA0-3339-710F-2EAA85E4C637}"/>
          </ac:picMkLst>
        </pc:picChg>
        <pc:picChg chg="add mod modCrop">
          <ac:chgData name="Phụng Lý" userId="4967e8602d90b56c" providerId="LiveId" clId="{EA61971A-BBCE-490B-A09E-F8E83D544B56}" dt="2023-01-11T15:58:15.333" v="1038" actId="1076"/>
          <ac:picMkLst>
            <pc:docMk/>
            <pc:sldMk cId="3573056080" sldId="259"/>
            <ac:picMk id="30" creationId="{9FCE7D51-472D-3FD3-CE10-5F10EE3076EC}"/>
          </ac:picMkLst>
        </pc:picChg>
        <pc:picChg chg="add mod">
          <ac:chgData name="Phụng Lý" userId="4967e8602d90b56c" providerId="LiveId" clId="{EA61971A-BBCE-490B-A09E-F8E83D544B56}" dt="2023-01-11T15:41:51.170" v="820" actId="1076"/>
          <ac:picMkLst>
            <pc:docMk/>
            <pc:sldMk cId="3573056080" sldId="259"/>
            <ac:picMk id="31" creationId="{2294DCE3-2772-A97C-6981-45C181CE754A}"/>
          </ac:picMkLst>
        </pc:picChg>
        <pc:picChg chg="add mod">
          <ac:chgData name="Phụng Lý" userId="4967e8602d90b56c" providerId="LiveId" clId="{EA61971A-BBCE-490B-A09E-F8E83D544B56}" dt="2023-01-11T15:43:29.068" v="834" actId="1076"/>
          <ac:picMkLst>
            <pc:docMk/>
            <pc:sldMk cId="3573056080" sldId="259"/>
            <ac:picMk id="32" creationId="{1F718413-6D02-D452-CEC5-E3E90728D7D7}"/>
          </ac:picMkLst>
        </pc:picChg>
        <pc:picChg chg="add mod">
          <ac:chgData name="Phụng Lý" userId="4967e8602d90b56c" providerId="LiveId" clId="{EA61971A-BBCE-490B-A09E-F8E83D544B56}" dt="2023-01-11T15:44:44.530" v="844" actId="1076"/>
          <ac:picMkLst>
            <pc:docMk/>
            <pc:sldMk cId="3573056080" sldId="259"/>
            <ac:picMk id="33" creationId="{B77ACE4A-EB9F-B545-AAC0-9D695F4CB722}"/>
          </ac:picMkLst>
        </pc:picChg>
        <pc:picChg chg="add mod">
          <ac:chgData name="Phụng Lý" userId="4967e8602d90b56c" providerId="LiveId" clId="{EA61971A-BBCE-490B-A09E-F8E83D544B56}" dt="2023-01-11T15:45:09.174" v="848" actId="1076"/>
          <ac:picMkLst>
            <pc:docMk/>
            <pc:sldMk cId="3573056080" sldId="259"/>
            <ac:picMk id="34" creationId="{1B3DBCD2-0834-8B61-7193-91CC12E87476}"/>
          </ac:picMkLst>
        </pc:picChg>
        <pc:picChg chg="add del mod">
          <ac:chgData name="Phụng Lý" userId="4967e8602d90b56c" providerId="LiveId" clId="{EA61971A-BBCE-490B-A09E-F8E83D544B56}" dt="2023-01-11T15:47:17.906" v="855" actId="478"/>
          <ac:picMkLst>
            <pc:docMk/>
            <pc:sldMk cId="3573056080" sldId="259"/>
            <ac:picMk id="35" creationId="{BA81A061-0E54-F39B-A5FB-1C80FEDA21B1}"/>
          </ac:picMkLst>
        </pc:picChg>
        <pc:picChg chg="add mod">
          <ac:chgData name="Phụng Lý" userId="4967e8602d90b56c" providerId="LiveId" clId="{EA61971A-BBCE-490B-A09E-F8E83D544B56}" dt="2023-01-11T15:48:14.948" v="865" actId="1076"/>
          <ac:picMkLst>
            <pc:docMk/>
            <pc:sldMk cId="3573056080" sldId="259"/>
            <ac:picMk id="36" creationId="{4CD33C7E-8545-697E-DA44-B2157D22B79F}"/>
          </ac:picMkLst>
        </pc:picChg>
        <pc:picChg chg="add mod">
          <ac:chgData name="Phụng Lý" userId="4967e8602d90b56c" providerId="LiveId" clId="{EA61971A-BBCE-490B-A09E-F8E83D544B56}" dt="2023-01-11T15:50:44.383" v="886" actId="1076"/>
          <ac:picMkLst>
            <pc:docMk/>
            <pc:sldMk cId="3573056080" sldId="259"/>
            <ac:picMk id="37" creationId="{0AD59E45-F701-92DD-70B5-764B828D90C3}"/>
          </ac:picMkLst>
        </pc:picChg>
        <pc:picChg chg="add mod">
          <ac:chgData name="Phụng Lý" userId="4967e8602d90b56c" providerId="LiveId" clId="{EA61971A-BBCE-490B-A09E-F8E83D544B56}" dt="2023-01-11T15:51:50.618" v="894" actId="1076"/>
          <ac:picMkLst>
            <pc:docMk/>
            <pc:sldMk cId="3573056080" sldId="259"/>
            <ac:picMk id="38" creationId="{8665292A-07A3-2905-187E-0B8AE238931A}"/>
          </ac:picMkLst>
        </pc:picChg>
        <pc:picChg chg="add mod">
          <ac:chgData name="Phụng Lý" userId="4967e8602d90b56c" providerId="LiveId" clId="{EA61971A-BBCE-490B-A09E-F8E83D544B56}" dt="2023-01-11T15:50:50.613" v="889" actId="1076"/>
          <ac:picMkLst>
            <pc:docMk/>
            <pc:sldMk cId="3573056080" sldId="259"/>
            <ac:picMk id="39" creationId="{798ACB00-F6D7-7103-51BA-D5B3632E8472}"/>
          </ac:picMkLst>
        </pc:picChg>
        <pc:picChg chg="add del mod">
          <ac:chgData name="Phụng Lý" userId="4967e8602d90b56c" providerId="LiveId" clId="{EA61971A-BBCE-490B-A09E-F8E83D544B56}" dt="2023-01-11T15:35:39.648" v="788" actId="478"/>
          <ac:picMkLst>
            <pc:docMk/>
            <pc:sldMk cId="3573056080" sldId="259"/>
            <ac:picMk id="1026" creationId="{BC915C88-B576-05BE-E789-772FBA343CED}"/>
          </ac:picMkLst>
        </pc:picChg>
      </pc:sldChg>
      <pc:sldChg chg="addSp delSp modSp mod modAnim">
        <pc:chgData name="Phụng Lý" userId="4967e8602d90b56c" providerId="LiveId" clId="{EA61971A-BBCE-490B-A09E-F8E83D544B56}" dt="2023-01-13T00:54:12.382" v="1773" actId="478"/>
        <pc:sldMkLst>
          <pc:docMk/>
          <pc:sldMk cId="1484952494" sldId="260"/>
        </pc:sldMkLst>
        <pc:spChg chg="del">
          <ac:chgData name="Phụng Lý" userId="4967e8602d90b56c" providerId="LiveId" clId="{EA61971A-BBCE-490B-A09E-F8E83D544B56}" dt="2023-01-11T15:52:16.347" v="897" actId="478"/>
          <ac:spMkLst>
            <pc:docMk/>
            <pc:sldMk cId="1484952494" sldId="260"/>
            <ac:spMk id="2" creationId="{307642FD-B6F1-FDF0-C19D-F9C132F63C79}"/>
          </ac:spMkLst>
        </pc:spChg>
        <pc:spChg chg="add mod">
          <ac:chgData name="Phụng Lý" userId="4967e8602d90b56c" providerId="LiveId" clId="{EA61971A-BBCE-490B-A09E-F8E83D544B56}" dt="2023-01-11T15:55:42.599" v="942" actId="1076"/>
          <ac:spMkLst>
            <pc:docMk/>
            <pc:sldMk cId="1484952494" sldId="260"/>
            <ac:spMk id="3" creationId="{0A0CB6B5-2192-D4D1-2FD5-E76E6F23F27E}"/>
          </ac:spMkLst>
        </pc:spChg>
        <pc:spChg chg="add mod">
          <ac:chgData name="Phụng Lý" userId="4967e8602d90b56c" providerId="LiveId" clId="{EA61971A-BBCE-490B-A09E-F8E83D544B56}" dt="2023-01-11T15:59:54.111" v="1049" actId="962"/>
          <ac:spMkLst>
            <pc:docMk/>
            <pc:sldMk cId="1484952494" sldId="260"/>
            <ac:spMk id="10" creationId="{119F87AC-DADD-47B9-5248-2F86CE8D630B}"/>
          </ac:spMkLst>
        </pc:spChg>
        <pc:spChg chg="add mod">
          <ac:chgData name="Phụng Lý" userId="4967e8602d90b56c" providerId="LiveId" clId="{EA61971A-BBCE-490B-A09E-F8E83D544B56}" dt="2023-01-11T15:59:57.595" v="1050" actId="962"/>
          <ac:spMkLst>
            <pc:docMk/>
            <pc:sldMk cId="1484952494" sldId="260"/>
            <ac:spMk id="11" creationId="{4D8AEF60-B430-DB75-20D6-AC8E6E5FA549}"/>
          </ac:spMkLst>
        </pc:spChg>
        <pc:spChg chg="add mod">
          <ac:chgData name="Phụng Lý" userId="4967e8602d90b56c" providerId="LiveId" clId="{EA61971A-BBCE-490B-A09E-F8E83D544B56}" dt="2023-01-11T16:00:01.496" v="1051" actId="962"/>
          <ac:spMkLst>
            <pc:docMk/>
            <pc:sldMk cId="1484952494" sldId="260"/>
            <ac:spMk id="12" creationId="{002A6634-4896-46A5-632B-078A52A36F1D}"/>
          </ac:spMkLst>
        </pc:spChg>
        <pc:spChg chg="add mod">
          <ac:chgData name="Phụng Lý" userId="4967e8602d90b56c" providerId="LiveId" clId="{EA61971A-BBCE-490B-A09E-F8E83D544B56}" dt="2023-01-11T16:00:24.241" v="1052" actId="962"/>
          <ac:spMkLst>
            <pc:docMk/>
            <pc:sldMk cId="1484952494" sldId="260"/>
            <ac:spMk id="13" creationId="{18D3CFCE-CF51-CFF3-3D31-E24A61364B62}"/>
          </ac:spMkLst>
        </pc:spChg>
        <pc:spChg chg="add del mod">
          <ac:chgData name="Phụng Lý" userId="4967e8602d90b56c" providerId="LiveId" clId="{EA61971A-BBCE-490B-A09E-F8E83D544B56}" dt="2023-01-13T00:54:12.382" v="1773" actId="478"/>
          <ac:spMkLst>
            <pc:docMk/>
            <pc:sldMk cId="1484952494" sldId="260"/>
            <ac:spMk id="36" creationId="{BAD3732D-624F-3F24-FB2D-1E2B892AAE90}"/>
          </ac:spMkLst>
        </pc:spChg>
        <pc:picChg chg="add del mod modCrop">
          <ac:chgData name="Phụng Lý" userId="4967e8602d90b56c" providerId="LiveId" clId="{EA61971A-BBCE-490B-A09E-F8E83D544B56}" dt="2023-01-11T15:53:39.748" v="909" actId="478"/>
          <ac:picMkLst>
            <pc:docMk/>
            <pc:sldMk cId="1484952494" sldId="260"/>
            <ac:picMk id="5" creationId="{93B6ACD3-E470-8616-6ED6-9D3099532806}"/>
          </ac:picMkLst>
        </pc:picChg>
        <pc:picChg chg="add mod">
          <ac:chgData name="Phụng Lý" userId="4967e8602d90b56c" providerId="LiveId" clId="{EA61971A-BBCE-490B-A09E-F8E83D544B56}" dt="2023-01-11T15:54:18.548" v="916" actId="1076"/>
          <ac:picMkLst>
            <pc:docMk/>
            <pc:sldMk cId="1484952494" sldId="260"/>
            <ac:picMk id="7" creationId="{B9C53EE8-C233-4B93-48C7-90C89D0EE35F}"/>
          </ac:picMkLst>
        </pc:picChg>
        <pc:picChg chg="add mod">
          <ac:chgData name="Phụng Lý" userId="4967e8602d90b56c" providerId="LiveId" clId="{EA61971A-BBCE-490B-A09E-F8E83D544B56}" dt="2023-01-11T15:54:21.519" v="918" actId="1076"/>
          <ac:picMkLst>
            <pc:docMk/>
            <pc:sldMk cId="1484952494" sldId="260"/>
            <ac:picMk id="8" creationId="{F3815D17-95BA-6589-404D-DBD1CD2E41E6}"/>
          </ac:picMkLst>
        </pc:picChg>
        <pc:picChg chg="add mod">
          <ac:chgData name="Phụng Lý" userId="4967e8602d90b56c" providerId="LiveId" clId="{EA61971A-BBCE-490B-A09E-F8E83D544B56}" dt="2023-01-11T15:54:24.088" v="920" actId="1076"/>
          <ac:picMkLst>
            <pc:docMk/>
            <pc:sldMk cId="1484952494" sldId="260"/>
            <ac:picMk id="9" creationId="{44289818-5BE7-BB84-DDB2-4165FE5824BD}"/>
          </ac:picMkLst>
        </pc:picChg>
        <pc:picChg chg="add mod">
          <ac:chgData name="Phụng Lý" userId="4967e8602d90b56c" providerId="LiveId" clId="{EA61971A-BBCE-490B-A09E-F8E83D544B56}" dt="2023-01-11T15:56:35.808" v="1005" actId="14100"/>
          <ac:picMkLst>
            <pc:docMk/>
            <pc:sldMk cId="1484952494" sldId="260"/>
            <ac:picMk id="14" creationId="{430E7E47-E53F-7AA2-76E5-B046BFA5E8FB}"/>
          </ac:picMkLst>
        </pc:picChg>
        <pc:picChg chg="add mod">
          <ac:chgData name="Phụng Lý" userId="4967e8602d90b56c" providerId="LiveId" clId="{EA61971A-BBCE-490B-A09E-F8E83D544B56}" dt="2023-01-11T15:56:28.673" v="1001" actId="1076"/>
          <ac:picMkLst>
            <pc:docMk/>
            <pc:sldMk cId="1484952494" sldId="260"/>
            <ac:picMk id="15" creationId="{504729A0-CF94-5584-CAF9-8F4E21942D35}"/>
          </ac:picMkLst>
        </pc:picChg>
        <pc:picChg chg="add mod">
          <ac:chgData name="Phụng Lý" userId="4967e8602d90b56c" providerId="LiveId" clId="{EA61971A-BBCE-490B-A09E-F8E83D544B56}" dt="2023-01-11T15:56:30.339" v="1002" actId="1076"/>
          <ac:picMkLst>
            <pc:docMk/>
            <pc:sldMk cId="1484952494" sldId="260"/>
            <ac:picMk id="16" creationId="{F335C8BE-C4D7-F18B-2F75-B097C2A149C8}"/>
          </ac:picMkLst>
        </pc:picChg>
        <pc:picChg chg="add mod">
          <ac:chgData name="Phụng Lý" userId="4967e8602d90b56c" providerId="LiveId" clId="{EA61971A-BBCE-490B-A09E-F8E83D544B56}" dt="2023-01-11T15:56:27.187" v="1000" actId="1076"/>
          <ac:picMkLst>
            <pc:docMk/>
            <pc:sldMk cId="1484952494" sldId="260"/>
            <ac:picMk id="17" creationId="{D339960E-D025-F9D1-167E-93B0A022F0A7}"/>
          </ac:picMkLst>
        </pc:picChg>
        <pc:picChg chg="add mod">
          <ac:chgData name="Phụng Lý" userId="4967e8602d90b56c" providerId="LiveId" clId="{EA61971A-BBCE-490B-A09E-F8E83D544B56}" dt="2023-01-11T15:56:49.127" v="1008" actId="1076"/>
          <ac:picMkLst>
            <pc:docMk/>
            <pc:sldMk cId="1484952494" sldId="260"/>
            <ac:picMk id="18" creationId="{8DC7F449-1EBD-DB26-86BE-6A29D1F0A455}"/>
          </ac:picMkLst>
        </pc:picChg>
        <pc:picChg chg="add mod">
          <ac:chgData name="Phụng Lý" userId="4967e8602d90b56c" providerId="LiveId" clId="{EA61971A-BBCE-490B-A09E-F8E83D544B56}" dt="2023-01-11T15:57:08.190" v="1017" actId="1076"/>
          <ac:picMkLst>
            <pc:docMk/>
            <pc:sldMk cId="1484952494" sldId="260"/>
            <ac:picMk id="19" creationId="{EE6D2355-6523-7ED9-7686-76F34BFF91BE}"/>
          </ac:picMkLst>
        </pc:picChg>
        <pc:picChg chg="add mod">
          <ac:chgData name="Phụng Lý" userId="4967e8602d90b56c" providerId="LiveId" clId="{EA61971A-BBCE-490B-A09E-F8E83D544B56}" dt="2023-01-11T15:57:06.291" v="1016" actId="1076"/>
          <ac:picMkLst>
            <pc:docMk/>
            <pc:sldMk cId="1484952494" sldId="260"/>
            <ac:picMk id="20" creationId="{9F96588B-EA9A-FADD-BBA6-DCB3E10878B8}"/>
          </ac:picMkLst>
        </pc:picChg>
        <pc:picChg chg="add mod">
          <ac:chgData name="Phụng Lý" userId="4967e8602d90b56c" providerId="LiveId" clId="{EA61971A-BBCE-490B-A09E-F8E83D544B56}" dt="2023-01-11T15:57:16.900" v="1022" actId="1076"/>
          <ac:picMkLst>
            <pc:docMk/>
            <pc:sldMk cId="1484952494" sldId="260"/>
            <ac:picMk id="21" creationId="{B73FA53D-7B36-AD99-AD9A-15B791CF0088}"/>
          </ac:picMkLst>
        </pc:picChg>
        <pc:picChg chg="add mod">
          <ac:chgData name="Phụng Lý" userId="4967e8602d90b56c" providerId="LiveId" clId="{EA61971A-BBCE-490B-A09E-F8E83D544B56}" dt="2023-01-11T15:57:20.352" v="1024" actId="1076"/>
          <ac:picMkLst>
            <pc:docMk/>
            <pc:sldMk cId="1484952494" sldId="260"/>
            <ac:picMk id="22" creationId="{7E7541BB-49E8-2928-58D8-12D9CAE31144}"/>
          </ac:picMkLst>
        </pc:picChg>
        <pc:picChg chg="add mod">
          <ac:chgData name="Phụng Lý" userId="4967e8602d90b56c" providerId="LiveId" clId="{EA61971A-BBCE-490B-A09E-F8E83D544B56}" dt="2023-01-11T15:57:23.698" v="1026" actId="1076"/>
          <ac:picMkLst>
            <pc:docMk/>
            <pc:sldMk cId="1484952494" sldId="260"/>
            <ac:picMk id="23" creationId="{52784F08-4971-0103-D25C-6171DB5D822C}"/>
          </ac:picMkLst>
        </pc:picChg>
        <pc:picChg chg="add mod">
          <ac:chgData name="Phụng Lý" userId="4967e8602d90b56c" providerId="LiveId" clId="{EA61971A-BBCE-490B-A09E-F8E83D544B56}" dt="2023-01-11T15:57:28.473" v="1029" actId="1076"/>
          <ac:picMkLst>
            <pc:docMk/>
            <pc:sldMk cId="1484952494" sldId="260"/>
            <ac:picMk id="24" creationId="{5E5E241D-E2DB-897C-2CBC-5CDD64F5683D}"/>
          </ac:picMkLst>
        </pc:picChg>
        <pc:picChg chg="add mod">
          <ac:chgData name="Phụng Lý" userId="4967e8602d90b56c" providerId="LiveId" clId="{EA61971A-BBCE-490B-A09E-F8E83D544B56}" dt="2023-01-11T15:57:38.543" v="1031" actId="1076"/>
          <ac:picMkLst>
            <pc:docMk/>
            <pc:sldMk cId="1484952494" sldId="260"/>
            <ac:picMk id="25" creationId="{DE0C76B0-2619-1098-C495-447B170095A1}"/>
          </ac:picMkLst>
        </pc:picChg>
        <pc:picChg chg="add mod">
          <ac:chgData name="Phụng Lý" userId="4967e8602d90b56c" providerId="LiveId" clId="{EA61971A-BBCE-490B-A09E-F8E83D544B56}" dt="2023-01-11T15:57:47.896" v="1033" actId="1076"/>
          <ac:picMkLst>
            <pc:docMk/>
            <pc:sldMk cId="1484952494" sldId="260"/>
            <ac:picMk id="26" creationId="{461A1105-9110-AB2E-E480-6C9829F011B1}"/>
          </ac:picMkLst>
        </pc:picChg>
        <pc:picChg chg="add mod">
          <ac:chgData name="Phụng Lý" userId="4967e8602d90b56c" providerId="LiveId" clId="{EA61971A-BBCE-490B-A09E-F8E83D544B56}" dt="2023-01-11T15:57:58.835" v="1035" actId="1076"/>
          <ac:picMkLst>
            <pc:docMk/>
            <pc:sldMk cId="1484952494" sldId="260"/>
            <ac:picMk id="27" creationId="{398E7400-63F8-8B53-0C23-FF259ADE9496}"/>
          </ac:picMkLst>
        </pc:picChg>
        <pc:picChg chg="add mod">
          <ac:chgData name="Phụng Lý" userId="4967e8602d90b56c" providerId="LiveId" clId="{EA61971A-BBCE-490B-A09E-F8E83D544B56}" dt="2023-01-11T16:01:29.086" v="1062" actId="1076"/>
          <ac:picMkLst>
            <pc:docMk/>
            <pc:sldMk cId="1484952494" sldId="260"/>
            <ac:picMk id="28" creationId="{210DD28D-BF69-FA96-14EA-6E05695C894F}"/>
          </ac:picMkLst>
        </pc:picChg>
        <pc:picChg chg="add mod">
          <ac:chgData name="Phụng Lý" userId="4967e8602d90b56c" providerId="LiveId" clId="{EA61971A-BBCE-490B-A09E-F8E83D544B56}" dt="2023-01-11T16:01:39.855" v="1064" actId="1076"/>
          <ac:picMkLst>
            <pc:docMk/>
            <pc:sldMk cId="1484952494" sldId="260"/>
            <ac:picMk id="29" creationId="{DAB85F30-5E96-F730-5AB1-320383F7BE7B}"/>
          </ac:picMkLst>
        </pc:picChg>
        <pc:picChg chg="add mod">
          <ac:chgData name="Phụng Lý" userId="4967e8602d90b56c" providerId="LiveId" clId="{EA61971A-BBCE-490B-A09E-F8E83D544B56}" dt="2023-01-11T16:03:46.697" v="1085" actId="1076"/>
          <ac:picMkLst>
            <pc:docMk/>
            <pc:sldMk cId="1484952494" sldId="260"/>
            <ac:picMk id="30" creationId="{465280EE-2810-F57A-0544-F1291060B984}"/>
          </ac:picMkLst>
        </pc:picChg>
        <pc:picChg chg="add mod">
          <ac:chgData name="Phụng Lý" userId="4967e8602d90b56c" providerId="LiveId" clId="{EA61971A-BBCE-490B-A09E-F8E83D544B56}" dt="2023-01-11T16:04:00.630" v="1088" actId="1076"/>
          <ac:picMkLst>
            <pc:docMk/>
            <pc:sldMk cId="1484952494" sldId="260"/>
            <ac:picMk id="31" creationId="{CA559A83-8B33-CE22-0C85-0753A3552957}"/>
          </ac:picMkLst>
        </pc:picChg>
        <pc:picChg chg="add mod">
          <ac:chgData name="Phụng Lý" userId="4967e8602d90b56c" providerId="LiveId" clId="{EA61971A-BBCE-490B-A09E-F8E83D544B56}" dt="2023-01-11T16:04:47.116" v="1101" actId="1076"/>
          <ac:picMkLst>
            <pc:docMk/>
            <pc:sldMk cId="1484952494" sldId="260"/>
            <ac:picMk id="32" creationId="{781F5EB8-3B0B-E396-1C02-CB58D4FED4BC}"/>
          </ac:picMkLst>
        </pc:picChg>
        <pc:picChg chg="add mod">
          <ac:chgData name="Phụng Lý" userId="4967e8602d90b56c" providerId="LiveId" clId="{EA61971A-BBCE-490B-A09E-F8E83D544B56}" dt="2023-01-11T16:05:02.833" v="1104" actId="1076"/>
          <ac:picMkLst>
            <pc:docMk/>
            <pc:sldMk cId="1484952494" sldId="260"/>
            <ac:picMk id="33" creationId="{B52C93B7-AC9D-A4B4-2E70-C62B64758395}"/>
          </ac:picMkLst>
        </pc:picChg>
        <pc:picChg chg="add mod">
          <ac:chgData name="Phụng Lý" userId="4967e8602d90b56c" providerId="LiveId" clId="{EA61971A-BBCE-490B-A09E-F8E83D544B56}" dt="2023-01-11T16:06:05.377" v="1118" actId="1076"/>
          <ac:picMkLst>
            <pc:docMk/>
            <pc:sldMk cId="1484952494" sldId="260"/>
            <ac:picMk id="34" creationId="{7363DB8E-3687-9084-CD68-0F83062991B0}"/>
          </ac:picMkLst>
        </pc:picChg>
        <pc:picChg chg="add mod">
          <ac:chgData name="Phụng Lý" userId="4967e8602d90b56c" providerId="LiveId" clId="{EA61971A-BBCE-490B-A09E-F8E83D544B56}" dt="2023-01-11T16:06:15.836" v="1121" actId="1076"/>
          <ac:picMkLst>
            <pc:docMk/>
            <pc:sldMk cId="1484952494" sldId="260"/>
            <ac:picMk id="35" creationId="{9F03176F-E25B-A3D9-52D5-8DDE50E36386}"/>
          </ac:picMkLst>
        </pc:picChg>
      </pc:sldChg>
      <pc:sldChg chg="addSp delSp modSp mod ord modAnim">
        <pc:chgData name="Phụng Lý" userId="4967e8602d90b56c" providerId="LiveId" clId="{EA61971A-BBCE-490B-A09E-F8E83D544B56}" dt="2023-01-13T00:54:18.179" v="1774" actId="478"/>
        <pc:sldMkLst>
          <pc:docMk/>
          <pc:sldMk cId="4117603371" sldId="261"/>
        </pc:sldMkLst>
        <pc:spChg chg="del">
          <ac:chgData name="Phụng Lý" userId="4967e8602d90b56c" providerId="LiveId" clId="{EA61971A-BBCE-490B-A09E-F8E83D544B56}" dt="2023-01-11T15:52:19.905" v="898" actId="478"/>
          <ac:spMkLst>
            <pc:docMk/>
            <pc:sldMk cId="4117603371" sldId="261"/>
            <ac:spMk id="2" creationId="{87D80980-39F3-77F5-BB2A-0D2F89E185DB}"/>
          </ac:spMkLst>
        </pc:spChg>
        <pc:spChg chg="add mod">
          <ac:chgData name="Phụng Lý" userId="4967e8602d90b56c" providerId="LiveId" clId="{EA61971A-BBCE-490B-A09E-F8E83D544B56}" dt="2023-01-11T16:14:44.872" v="1372" actId="1076"/>
          <ac:spMkLst>
            <pc:docMk/>
            <pc:sldMk cId="4117603371" sldId="261"/>
            <ac:spMk id="3" creationId="{5E03A9F2-C68A-FA9E-613B-A10B293DF93B}"/>
          </ac:spMkLst>
        </pc:spChg>
        <pc:spChg chg="add mod">
          <ac:chgData name="Phụng Lý" userId="4967e8602d90b56c" providerId="LiveId" clId="{EA61971A-BBCE-490B-A09E-F8E83D544B56}" dt="2023-01-11T16:16:11.880" v="1379" actId="962"/>
          <ac:spMkLst>
            <pc:docMk/>
            <pc:sldMk cId="4117603371" sldId="261"/>
            <ac:spMk id="6" creationId="{7667E0C3-A4B6-0ABB-B521-10EC6DE6BEAC}"/>
          </ac:spMkLst>
        </pc:spChg>
        <pc:spChg chg="add mod">
          <ac:chgData name="Phụng Lý" userId="4967e8602d90b56c" providerId="LiveId" clId="{EA61971A-BBCE-490B-A09E-F8E83D544B56}" dt="2023-01-11T16:15:59" v="1378" actId="962"/>
          <ac:spMkLst>
            <pc:docMk/>
            <pc:sldMk cId="4117603371" sldId="261"/>
            <ac:spMk id="7" creationId="{139C21C6-C86B-12AB-61F5-42479E41D88F}"/>
          </ac:spMkLst>
        </pc:spChg>
        <pc:spChg chg="add mod">
          <ac:chgData name="Phụng Lý" userId="4967e8602d90b56c" providerId="LiveId" clId="{EA61971A-BBCE-490B-A09E-F8E83D544B56}" dt="2023-01-11T16:15:55.146" v="1377" actId="962"/>
          <ac:spMkLst>
            <pc:docMk/>
            <pc:sldMk cId="4117603371" sldId="261"/>
            <ac:spMk id="8" creationId="{A9C4A404-E739-9CB0-3EBA-140480B3E3A9}"/>
          </ac:spMkLst>
        </pc:spChg>
        <pc:spChg chg="add mod">
          <ac:chgData name="Phụng Lý" userId="4967e8602d90b56c" providerId="LiveId" clId="{EA61971A-BBCE-490B-A09E-F8E83D544B56}" dt="2023-01-11T16:15:48.457" v="1376" actId="962"/>
          <ac:spMkLst>
            <pc:docMk/>
            <pc:sldMk cId="4117603371" sldId="261"/>
            <ac:spMk id="9" creationId="{96ABC513-671C-CDD9-3F79-0213BF78641F}"/>
          </ac:spMkLst>
        </pc:spChg>
        <pc:spChg chg="add del mod">
          <ac:chgData name="Phụng Lý" userId="4967e8602d90b56c" providerId="LiveId" clId="{EA61971A-BBCE-490B-A09E-F8E83D544B56}" dt="2023-01-13T00:54:18.179" v="1774" actId="478"/>
          <ac:spMkLst>
            <pc:docMk/>
            <pc:sldMk cId="4117603371" sldId="261"/>
            <ac:spMk id="32" creationId="{C356475B-CD35-43C4-D340-EB77B22257D2}"/>
          </ac:spMkLst>
        </pc:spChg>
        <pc:picChg chg="add mod modCrop">
          <ac:chgData name="Phụng Lý" userId="4967e8602d90b56c" providerId="LiveId" clId="{EA61971A-BBCE-490B-A09E-F8E83D544B56}" dt="2023-01-11T16:14:40.329" v="1371" actId="1076"/>
          <ac:picMkLst>
            <pc:docMk/>
            <pc:sldMk cId="4117603371" sldId="261"/>
            <ac:picMk id="5" creationId="{126C4E20-7CBC-F45E-0934-CB198759D7D6}"/>
          </ac:picMkLst>
        </pc:picChg>
        <pc:picChg chg="add mod">
          <ac:chgData name="Phụng Lý" userId="4967e8602d90b56c" providerId="LiveId" clId="{EA61971A-BBCE-490B-A09E-F8E83D544B56}" dt="2023-01-11T16:12:55.709" v="1326" actId="1076"/>
          <ac:picMkLst>
            <pc:docMk/>
            <pc:sldMk cId="4117603371" sldId="261"/>
            <ac:picMk id="10" creationId="{BB26B5B1-CA19-8073-361C-2671597C9D83}"/>
          </ac:picMkLst>
        </pc:picChg>
        <pc:picChg chg="add mod">
          <ac:chgData name="Phụng Lý" userId="4967e8602d90b56c" providerId="LiveId" clId="{EA61971A-BBCE-490B-A09E-F8E83D544B56}" dt="2023-01-11T16:13:07.302" v="1331" actId="14100"/>
          <ac:picMkLst>
            <pc:docMk/>
            <pc:sldMk cId="4117603371" sldId="261"/>
            <ac:picMk id="11" creationId="{13650D39-2AF7-3AC3-68B7-21E77C2B6F0A}"/>
          </ac:picMkLst>
        </pc:picChg>
        <pc:picChg chg="add mod">
          <ac:chgData name="Phụng Lý" userId="4967e8602d90b56c" providerId="LiveId" clId="{EA61971A-BBCE-490B-A09E-F8E83D544B56}" dt="2023-01-11T16:13:03.554" v="1330" actId="1076"/>
          <ac:picMkLst>
            <pc:docMk/>
            <pc:sldMk cId="4117603371" sldId="261"/>
            <ac:picMk id="12" creationId="{2DA5F0FD-4ACA-F042-9A98-FFC7F6617531}"/>
          </ac:picMkLst>
        </pc:picChg>
        <pc:picChg chg="add mod">
          <ac:chgData name="Phụng Lý" userId="4967e8602d90b56c" providerId="LiveId" clId="{EA61971A-BBCE-490B-A09E-F8E83D544B56}" dt="2023-01-11T16:13:19.730" v="1339" actId="1076"/>
          <ac:picMkLst>
            <pc:docMk/>
            <pc:sldMk cId="4117603371" sldId="261"/>
            <ac:picMk id="13" creationId="{31CEA352-A7DF-E284-9910-50A2342A839E}"/>
          </ac:picMkLst>
        </pc:picChg>
        <pc:picChg chg="add mod">
          <ac:chgData name="Phụng Lý" userId="4967e8602d90b56c" providerId="LiveId" clId="{EA61971A-BBCE-490B-A09E-F8E83D544B56}" dt="2023-01-11T16:13:24.788" v="1342" actId="1076"/>
          <ac:picMkLst>
            <pc:docMk/>
            <pc:sldMk cId="4117603371" sldId="261"/>
            <ac:picMk id="14" creationId="{11BC20AE-3A62-5A61-4AB7-D129DAA4B8CF}"/>
          </ac:picMkLst>
        </pc:picChg>
        <pc:picChg chg="add mod">
          <ac:chgData name="Phụng Lý" userId="4967e8602d90b56c" providerId="LiveId" clId="{EA61971A-BBCE-490B-A09E-F8E83D544B56}" dt="2023-01-11T16:13:30.131" v="1345" actId="1076"/>
          <ac:picMkLst>
            <pc:docMk/>
            <pc:sldMk cId="4117603371" sldId="261"/>
            <ac:picMk id="15" creationId="{88E31343-0A7F-B523-EC96-9930793E6E9A}"/>
          </ac:picMkLst>
        </pc:picChg>
        <pc:picChg chg="add mod">
          <ac:chgData name="Phụng Lý" userId="4967e8602d90b56c" providerId="LiveId" clId="{EA61971A-BBCE-490B-A09E-F8E83D544B56}" dt="2023-01-11T16:13:34.325" v="1348" actId="14100"/>
          <ac:picMkLst>
            <pc:docMk/>
            <pc:sldMk cId="4117603371" sldId="261"/>
            <ac:picMk id="16" creationId="{62EEE9C2-A942-0487-D1DA-B02095237535}"/>
          </ac:picMkLst>
        </pc:picChg>
        <pc:picChg chg="add mod">
          <ac:chgData name="Phụng Lý" userId="4967e8602d90b56c" providerId="LiveId" clId="{EA61971A-BBCE-490B-A09E-F8E83D544B56}" dt="2023-01-11T16:13:50.307" v="1359" actId="14100"/>
          <ac:picMkLst>
            <pc:docMk/>
            <pc:sldMk cId="4117603371" sldId="261"/>
            <ac:picMk id="17" creationId="{36FB1613-21B8-44A4-1472-5130532470B8}"/>
          </ac:picMkLst>
        </pc:picChg>
        <pc:picChg chg="add mod">
          <ac:chgData name="Phụng Lý" userId="4967e8602d90b56c" providerId="LiveId" clId="{EA61971A-BBCE-490B-A09E-F8E83D544B56}" dt="2023-01-11T16:13:41.983" v="1354" actId="1076"/>
          <ac:picMkLst>
            <pc:docMk/>
            <pc:sldMk cId="4117603371" sldId="261"/>
            <ac:picMk id="18" creationId="{59B8929B-E6DC-C670-E94B-E34C4CB51E8D}"/>
          </ac:picMkLst>
        </pc:picChg>
        <pc:picChg chg="add mod">
          <ac:chgData name="Phụng Lý" userId="4967e8602d90b56c" providerId="LiveId" clId="{EA61971A-BBCE-490B-A09E-F8E83D544B56}" dt="2023-01-11T16:13:47.916" v="1358" actId="14100"/>
          <ac:picMkLst>
            <pc:docMk/>
            <pc:sldMk cId="4117603371" sldId="261"/>
            <ac:picMk id="19" creationId="{37FF72C3-2DB5-85B9-A31F-D53BDF259723}"/>
          </ac:picMkLst>
        </pc:picChg>
        <pc:picChg chg="add mod">
          <ac:chgData name="Phụng Lý" userId="4967e8602d90b56c" providerId="LiveId" clId="{EA61971A-BBCE-490B-A09E-F8E83D544B56}" dt="2023-01-11T16:14:03.286" v="1362" actId="14100"/>
          <ac:picMkLst>
            <pc:docMk/>
            <pc:sldMk cId="4117603371" sldId="261"/>
            <ac:picMk id="20" creationId="{D7C16E09-4487-DFB7-6227-B8A50E7A66D1}"/>
          </ac:picMkLst>
        </pc:picChg>
        <pc:picChg chg="add mod">
          <ac:chgData name="Phụng Lý" userId="4967e8602d90b56c" providerId="LiveId" clId="{EA61971A-BBCE-490B-A09E-F8E83D544B56}" dt="2023-01-11T16:14:15.185" v="1364" actId="1076"/>
          <ac:picMkLst>
            <pc:docMk/>
            <pc:sldMk cId="4117603371" sldId="261"/>
            <ac:picMk id="21" creationId="{A448A4EB-DA3F-E989-26AD-15CD3715FC4C}"/>
          </ac:picMkLst>
        </pc:picChg>
        <pc:picChg chg="add mod">
          <ac:chgData name="Phụng Lý" userId="4967e8602d90b56c" providerId="LiveId" clId="{EA61971A-BBCE-490B-A09E-F8E83D544B56}" dt="2023-01-11T16:14:26.792" v="1367" actId="1076"/>
          <ac:picMkLst>
            <pc:docMk/>
            <pc:sldMk cId="4117603371" sldId="261"/>
            <ac:picMk id="22" creationId="{E1AC2D13-C383-5973-CE74-5DE0E5358A91}"/>
          </ac:picMkLst>
        </pc:picChg>
        <pc:picChg chg="add mod">
          <ac:chgData name="Phụng Lý" userId="4967e8602d90b56c" providerId="LiveId" clId="{EA61971A-BBCE-490B-A09E-F8E83D544B56}" dt="2023-01-11T16:14:34.802" v="1369" actId="1076"/>
          <ac:picMkLst>
            <pc:docMk/>
            <pc:sldMk cId="4117603371" sldId="261"/>
            <ac:picMk id="23" creationId="{7B592ADA-0F70-5A9A-5B5A-DD6D0E5EBCEE}"/>
          </ac:picMkLst>
        </pc:picChg>
        <pc:picChg chg="add mod">
          <ac:chgData name="Phụng Lý" userId="4967e8602d90b56c" providerId="LiveId" clId="{EA61971A-BBCE-490B-A09E-F8E83D544B56}" dt="2023-01-11T16:17:15.816" v="1388" actId="1076"/>
          <ac:picMkLst>
            <pc:docMk/>
            <pc:sldMk cId="4117603371" sldId="261"/>
            <ac:picMk id="24" creationId="{215EE5F9-0CCF-34ED-D2DA-15C1B5A215E8}"/>
          </ac:picMkLst>
        </pc:picChg>
        <pc:picChg chg="add mod">
          <ac:chgData name="Phụng Lý" userId="4967e8602d90b56c" providerId="LiveId" clId="{EA61971A-BBCE-490B-A09E-F8E83D544B56}" dt="2023-01-11T16:17:32.560" v="1392" actId="1076"/>
          <ac:picMkLst>
            <pc:docMk/>
            <pc:sldMk cId="4117603371" sldId="261"/>
            <ac:picMk id="25" creationId="{19844C21-275A-0EE9-1696-FD63A04CA1FE}"/>
          </ac:picMkLst>
        </pc:picChg>
        <pc:picChg chg="add mod">
          <ac:chgData name="Phụng Lý" userId="4967e8602d90b56c" providerId="LiveId" clId="{EA61971A-BBCE-490B-A09E-F8E83D544B56}" dt="2023-01-11T16:19:52.471" v="1407" actId="1076"/>
          <ac:picMkLst>
            <pc:docMk/>
            <pc:sldMk cId="4117603371" sldId="261"/>
            <ac:picMk id="26" creationId="{ECC07889-2B6F-CF0F-9D42-2BC284B884A8}"/>
          </ac:picMkLst>
        </pc:picChg>
        <pc:picChg chg="add mod">
          <ac:chgData name="Phụng Lý" userId="4967e8602d90b56c" providerId="LiveId" clId="{EA61971A-BBCE-490B-A09E-F8E83D544B56}" dt="2023-01-11T16:20:02.952" v="1410" actId="1076"/>
          <ac:picMkLst>
            <pc:docMk/>
            <pc:sldMk cId="4117603371" sldId="261"/>
            <ac:picMk id="27" creationId="{E1FF15ED-3BC7-9006-1FC9-6F0D9DD8E21C}"/>
          </ac:picMkLst>
        </pc:picChg>
        <pc:picChg chg="add mod">
          <ac:chgData name="Phụng Lý" userId="4967e8602d90b56c" providerId="LiveId" clId="{EA61971A-BBCE-490B-A09E-F8E83D544B56}" dt="2023-01-11T16:20:47.274" v="1419" actId="1076"/>
          <ac:picMkLst>
            <pc:docMk/>
            <pc:sldMk cId="4117603371" sldId="261"/>
            <ac:picMk id="28" creationId="{D84F7960-1B46-3D04-8309-086A0B92ECC8}"/>
          </ac:picMkLst>
        </pc:picChg>
        <pc:picChg chg="add mod">
          <ac:chgData name="Phụng Lý" userId="4967e8602d90b56c" providerId="LiveId" clId="{EA61971A-BBCE-490B-A09E-F8E83D544B56}" dt="2023-01-11T16:21:04.355" v="1422" actId="1076"/>
          <ac:picMkLst>
            <pc:docMk/>
            <pc:sldMk cId="4117603371" sldId="261"/>
            <ac:picMk id="29" creationId="{120374A1-B784-A558-C59E-AB4EC68ED9F6}"/>
          </ac:picMkLst>
        </pc:picChg>
        <pc:picChg chg="add mod">
          <ac:chgData name="Phụng Lý" userId="4967e8602d90b56c" providerId="LiveId" clId="{EA61971A-BBCE-490B-A09E-F8E83D544B56}" dt="2023-01-11T16:22:05.306" v="1439"/>
          <ac:picMkLst>
            <pc:docMk/>
            <pc:sldMk cId="4117603371" sldId="261"/>
            <ac:picMk id="30" creationId="{BD514153-07DE-46EC-5124-B217EA93519D}"/>
          </ac:picMkLst>
        </pc:picChg>
        <pc:picChg chg="add mod">
          <ac:chgData name="Phụng Lý" userId="4967e8602d90b56c" providerId="LiveId" clId="{EA61971A-BBCE-490B-A09E-F8E83D544B56}" dt="2023-01-11T16:22:29.204" v="1442" actId="1076"/>
          <ac:picMkLst>
            <pc:docMk/>
            <pc:sldMk cId="4117603371" sldId="261"/>
            <ac:picMk id="31" creationId="{B2A93439-7A75-CDE5-5436-91A693594F95}"/>
          </ac:picMkLst>
        </pc:picChg>
      </pc:sldChg>
      <pc:sldChg chg="del">
        <pc:chgData name="Phụng Lý" userId="4967e8602d90b56c" providerId="LiveId" clId="{EA61971A-BBCE-490B-A09E-F8E83D544B56}" dt="2023-01-11T15:52:23.424" v="899" actId="47"/>
        <pc:sldMkLst>
          <pc:docMk/>
          <pc:sldMk cId="243083114" sldId="262"/>
        </pc:sldMkLst>
      </pc:sldChg>
      <pc:sldChg chg="addSp delSp modSp new mod delAnim modAnim">
        <pc:chgData name="Phụng Lý" userId="4967e8602d90b56c" providerId="LiveId" clId="{EA61971A-BBCE-490B-A09E-F8E83D544B56}" dt="2023-01-13T00:54:20.458" v="1775" actId="478"/>
        <pc:sldMkLst>
          <pc:docMk/>
          <pc:sldMk cId="1833737028" sldId="262"/>
        </pc:sldMkLst>
        <pc:spChg chg="add mod">
          <ac:chgData name="Phụng Lý" userId="4967e8602d90b56c" providerId="LiveId" clId="{EA61971A-BBCE-490B-A09E-F8E83D544B56}" dt="2023-01-11T16:25:16.998" v="1486" actId="1076"/>
          <ac:spMkLst>
            <pc:docMk/>
            <pc:sldMk cId="1833737028" sldId="262"/>
            <ac:spMk id="2" creationId="{34EDD92E-4533-85B0-C3C3-0DBC9D0BE8D3}"/>
          </ac:spMkLst>
        </pc:spChg>
        <pc:spChg chg="add mod">
          <ac:chgData name="Phụng Lý" userId="4967e8602d90b56c" providerId="LiveId" clId="{EA61971A-BBCE-490B-A09E-F8E83D544B56}" dt="2023-01-11T16:31:08.998" v="1623" actId="1076"/>
          <ac:spMkLst>
            <pc:docMk/>
            <pc:sldMk cId="1833737028" sldId="262"/>
            <ac:spMk id="7" creationId="{8A53E834-498D-F874-F23C-EAF9B2B8E3A2}"/>
          </ac:spMkLst>
        </pc:spChg>
        <pc:spChg chg="add del mod">
          <ac:chgData name="Phụng Lý" userId="4967e8602d90b56c" providerId="LiveId" clId="{EA61971A-BBCE-490B-A09E-F8E83D544B56}" dt="2023-01-11T16:25:06.838" v="1482" actId="478"/>
          <ac:spMkLst>
            <pc:docMk/>
            <pc:sldMk cId="1833737028" sldId="262"/>
            <ac:spMk id="8" creationId="{690FB4AD-49C6-5B9A-5460-485210D131E2}"/>
          </ac:spMkLst>
        </pc:spChg>
        <pc:spChg chg="add mod">
          <ac:chgData name="Phụng Lý" userId="4967e8602d90b56c" providerId="LiveId" clId="{EA61971A-BBCE-490B-A09E-F8E83D544B56}" dt="2023-01-11T16:28:07.473" v="1595" actId="962"/>
          <ac:spMkLst>
            <pc:docMk/>
            <pc:sldMk cId="1833737028" sldId="262"/>
            <ac:spMk id="9" creationId="{C5C6067E-46C1-9448-852A-545383EDCC81}"/>
          </ac:spMkLst>
        </pc:spChg>
        <pc:spChg chg="add mod">
          <ac:chgData name="Phụng Lý" userId="4967e8602d90b56c" providerId="LiveId" clId="{EA61971A-BBCE-490B-A09E-F8E83D544B56}" dt="2023-01-11T16:31:18.732" v="1625" actId="1076"/>
          <ac:spMkLst>
            <pc:docMk/>
            <pc:sldMk cId="1833737028" sldId="262"/>
            <ac:spMk id="10" creationId="{85C61E18-E9C4-B6EB-E5B0-37224D3C3784}"/>
          </ac:spMkLst>
        </pc:spChg>
        <pc:spChg chg="add mod">
          <ac:chgData name="Phụng Lý" userId="4967e8602d90b56c" providerId="LiveId" clId="{EA61971A-BBCE-490B-A09E-F8E83D544B56}" dt="2023-01-11T16:28:21.308" v="1597" actId="962"/>
          <ac:spMkLst>
            <pc:docMk/>
            <pc:sldMk cId="1833737028" sldId="262"/>
            <ac:spMk id="11" creationId="{20A8FC84-48ED-D733-7FE8-29F86583ADFD}"/>
          </ac:spMkLst>
        </pc:spChg>
        <pc:spChg chg="add del mod">
          <ac:chgData name="Phụng Lý" userId="4967e8602d90b56c" providerId="LiveId" clId="{EA61971A-BBCE-490B-A09E-F8E83D544B56}" dt="2023-01-13T00:54:20.458" v="1775" actId="478"/>
          <ac:spMkLst>
            <pc:docMk/>
            <pc:sldMk cId="1833737028" sldId="262"/>
            <ac:spMk id="34" creationId="{BB255110-BFA9-6A9C-CDAE-D04BE855E872}"/>
          </ac:spMkLst>
        </pc:spChg>
        <pc:picChg chg="add mod modCrop">
          <ac:chgData name="Phụng Lý" userId="4967e8602d90b56c" providerId="LiveId" clId="{EA61971A-BBCE-490B-A09E-F8E83D544B56}" dt="2023-01-11T16:25:23.164" v="1489" actId="1076"/>
          <ac:picMkLst>
            <pc:docMk/>
            <pc:sldMk cId="1833737028" sldId="262"/>
            <ac:picMk id="4" creationId="{AFC88D5F-CB97-1F95-CD9F-8D2F2223C9D0}"/>
          </ac:picMkLst>
        </pc:picChg>
        <pc:picChg chg="add mod">
          <ac:chgData name="Phụng Lý" userId="4967e8602d90b56c" providerId="LiveId" clId="{EA61971A-BBCE-490B-A09E-F8E83D544B56}" dt="2023-01-11T16:25:21.767" v="1488" actId="1076"/>
          <ac:picMkLst>
            <pc:docMk/>
            <pc:sldMk cId="1833737028" sldId="262"/>
            <ac:picMk id="5" creationId="{E5020364-F2C8-BCD0-DA57-4750E9A5B797}"/>
          </ac:picMkLst>
        </pc:picChg>
        <pc:picChg chg="add mod">
          <ac:chgData name="Phụng Lý" userId="4967e8602d90b56c" providerId="LiveId" clId="{EA61971A-BBCE-490B-A09E-F8E83D544B56}" dt="2023-01-11T16:25:18.101" v="1487" actId="1076"/>
          <ac:picMkLst>
            <pc:docMk/>
            <pc:sldMk cId="1833737028" sldId="262"/>
            <ac:picMk id="6" creationId="{AAD6B4CF-2313-10B3-A048-E982E3AE2EBF}"/>
          </ac:picMkLst>
        </pc:picChg>
        <pc:picChg chg="add mod">
          <ac:chgData name="Phụng Lý" userId="4967e8602d90b56c" providerId="LiveId" clId="{EA61971A-BBCE-490B-A09E-F8E83D544B56}" dt="2023-01-11T16:31:31.336" v="1627" actId="1076"/>
          <ac:picMkLst>
            <pc:docMk/>
            <pc:sldMk cId="1833737028" sldId="262"/>
            <ac:picMk id="12" creationId="{8B8D2EA8-BAC3-D918-AF2B-02E17A39CF4D}"/>
          </ac:picMkLst>
        </pc:picChg>
        <pc:picChg chg="add mod">
          <ac:chgData name="Phụng Lý" userId="4967e8602d90b56c" providerId="LiveId" clId="{EA61971A-BBCE-490B-A09E-F8E83D544B56}" dt="2023-01-11T16:26:30.864" v="1565" actId="14100"/>
          <ac:picMkLst>
            <pc:docMk/>
            <pc:sldMk cId="1833737028" sldId="262"/>
            <ac:picMk id="13" creationId="{BC603169-E1C9-0F2D-78CC-CE2176A46830}"/>
          </ac:picMkLst>
        </pc:picChg>
        <pc:picChg chg="add mod">
          <ac:chgData name="Phụng Lý" userId="4967e8602d90b56c" providerId="LiveId" clId="{EA61971A-BBCE-490B-A09E-F8E83D544B56}" dt="2023-01-11T16:26:28.426" v="1564" actId="14100"/>
          <ac:picMkLst>
            <pc:docMk/>
            <pc:sldMk cId="1833737028" sldId="262"/>
            <ac:picMk id="14" creationId="{D18A8D10-4EF8-2BA4-960A-DAA144C2807D}"/>
          </ac:picMkLst>
        </pc:picChg>
        <pc:picChg chg="add mod">
          <ac:chgData name="Phụng Lý" userId="4967e8602d90b56c" providerId="LiveId" clId="{EA61971A-BBCE-490B-A09E-F8E83D544B56}" dt="2023-01-11T16:26:36.571" v="1569" actId="1076"/>
          <ac:picMkLst>
            <pc:docMk/>
            <pc:sldMk cId="1833737028" sldId="262"/>
            <ac:picMk id="15" creationId="{2C1D32D4-AA01-E549-BD2F-C7A58A38DEF9}"/>
          </ac:picMkLst>
        </pc:picChg>
        <pc:picChg chg="add mod">
          <ac:chgData name="Phụng Lý" userId="4967e8602d90b56c" providerId="LiveId" clId="{EA61971A-BBCE-490B-A09E-F8E83D544B56}" dt="2023-01-11T16:27:29.465" v="1592" actId="1076"/>
          <ac:picMkLst>
            <pc:docMk/>
            <pc:sldMk cId="1833737028" sldId="262"/>
            <ac:picMk id="16" creationId="{DFDB3C0A-99A4-4DE7-1876-950836C77274}"/>
          </ac:picMkLst>
        </pc:picChg>
        <pc:picChg chg="add mod">
          <ac:chgData name="Phụng Lý" userId="4967e8602d90b56c" providerId="LiveId" clId="{EA61971A-BBCE-490B-A09E-F8E83D544B56}" dt="2023-01-11T16:31:16.495" v="1624" actId="1076"/>
          <ac:picMkLst>
            <pc:docMk/>
            <pc:sldMk cId="1833737028" sldId="262"/>
            <ac:picMk id="17" creationId="{ABCD9DBF-487C-592A-5747-BEABB1941D6E}"/>
          </ac:picMkLst>
        </pc:picChg>
        <pc:picChg chg="add mod">
          <ac:chgData name="Phụng Lý" userId="4967e8602d90b56c" providerId="LiveId" clId="{EA61971A-BBCE-490B-A09E-F8E83D544B56}" dt="2023-01-11T16:27:09.607" v="1588" actId="1076"/>
          <ac:picMkLst>
            <pc:docMk/>
            <pc:sldMk cId="1833737028" sldId="262"/>
            <ac:picMk id="18" creationId="{18752944-616A-6338-8000-06D28756B74F}"/>
          </ac:picMkLst>
        </pc:picChg>
        <pc:picChg chg="add mod">
          <ac:chgData name="Phụng Lý" userId="4967e8602d90b56c" providerId="LiveId" clId="{EA61971A-BBCE-490B-A09E-F8E83D544B56}" dt="2023-01-11T16:27:23.467" v="1589" actId="1076"/>
          <ac:picMkLst>
            <pc:docMk/>
            <pc:sldMk cId="1833737028" sldId="262"/>
            <ac:picMk id="19" creationId="{C786AF28-7700-8819-66C6-455B3E6B8D97}"/>
          </ac:picMkLst>
        </pc:picChg>
        <pc:picChg chg="add mod">
          <ac:chgData name="Phụng Lý" userId="4967e8602d90b56c" providerId="LiveId" clId="{EA61971A-BBCE-490B-A09E-F8E83D544B56}" dt="2023-01-11T16:26:58.183" v="1582" actId="1076"/>
          <ac:picMkLst>
            <pc:docMk/>
            <pc:sldMk cId="1833737028" sldId="262"/>
            <ac:picMk id="20" creationId="{201232C8-1F00-4CB1-BF85-AC57BFA76406}"/>
          </ac:picMkLst>
        </pc:picChg>
        <pc:picChg chg="add mod">
          <ac:chgData name="Phụng Lý" userId="4967e8602d90b56c" providerId="LiveId" clId="{EA61971A-BBCE-490B-A09E-F8E83D544B56}" dt="2023-01-11T16:27:03.729" v="1585" actId="14100"/>
          <ac:picMkLst>
            <pc:docMk/>
            <pc:sldMk cId="1833737028" sldId="262"/>
            <ac:picMk id="21" creationId="{C831D32B-FD74-0EC8-1F5A-2FE8156728A4}"/>
          </ac:picMkLst>
        </pc:picChg>
        <pc:picChg chg="add mod">
          <ac:chgData name="Phụng Lý" userId="4967e8602d90b56c" providerId="LiveId" clId="{EA61971A-BBCE-490B-A09E-F8E83D544B56}" dt="2023-01-11T16:31:32.615" v="1628" actId="1076"/>
          <ac:picMkLst>
            <pc:docMk/>
            <pc:sldMk cId="1833737028" sldId="262"/>
            <ac:picMk id="22" creationId="{F595A4A2-697B-4369-E05D-11FEE61A3EB9}"/>
          </ac:picMkLst>
        </pc:picChg>
        <pc:picChg chg="add mod">
          <ac:chgData name="Phụng Lý" userId="4967e8602d90b56c" providerId="LiveId" clId="{EA61971A-BBCE-490B-A09E-F8E83D544B56}" dt="2023-01-11T16:28:40.258" v="1601" actId="1076"/>
          <ac:picMkLst>
            <pc:docMk/>
            <pc:sldMk cId="1833737028" sldId="262"/>
            <ac:picMk id="23" creationId="{DEE04A57-1111-A662-B948-32086E4B2D4C}"/>
          </ac:picMkLst>
        </pc:picChg>
        <pc:picChg chg="add mod">
          <ac:chgData name="Phụng Lý" userId="4967e8602d90b56c" providerId="LiveId" clId="{EA61971A-BBCE-490B-A09E-F8E83D544B56}" dt="2023-01-11T16:28:56.183" v="1603" actId="1076"/>
          <ac:picMkLst>
            <pc:docMk/>
            <pc:sldMk cId="1833737028" sldId="262"/>
            <ac:picMk id="24" creationId="{7703ECA9-C9B4-5120-697E-EBF647AD5312}"/>
          </ac:picMkLst>
        </pc:picChg>
        <pc:picChg chg="add mod">
          <ac:chgData name="Phụng Lý" userId="4967e8602d90b56c" providerId="LiveId" clId="{EA61971A-BBCE-490B-A09E-F8E83D544B56}" dt="2023-01-11T16:29:07.104" v="1606" actId="1076"/>
          <ac:picMkLst>
            <pc:docMk/>
            <pc:sldMk cId="1833737028" sldId="262"/>
            <ac:picMk id="25" creationId="{2CAE62F4-F9DD-751D-D6D6-E1B7FF562E2A}"/>
          </ac:picMkLst>
        </pc:picChg>
        <pc:picChg chg="add mod">
          <ac:chgData name="Phụng Lý" userId="4967e8602d90b56c" providerId="LiveId" clId="{EA61971A-BBCE-490B-A09E-F8E83D544B56}" dt="2023-01-11T16:30:32.550" v="1610" actId="1076"/>
          <ac:picMkLst>
            <pc:docMk/>
            <pc:sldMk cId="1833737028" sldId="262"/>
            <ac:picMk id="26" creationId="{2B375EA4-7009-3F89-00DE-F89871A1DC3A}"/>
          </ac:picMkLst>
        </pc:picChg>
        <pc:picChg chg="add mod">
          <ac:chgData name="Phụng Lý" userId="4967e8602d90b56c" providerId="LiveId" clId="{EA61971A-BBCE-490B-A09E-F8E83D544B56}" dt="2023-01-11T16:33:47.720" v="1659" actId="1076"/>
          <ac:picMkLst>
            <pc:docMk/>
            <pc:sldMk cId="1833737028" sldId="262"/>
            <ac:picMk id="27" creationId="{A2D65676-1433-F031-93DD-0BDA5E161AF7}"/>
          </ac:picMkLst>
        </pc:picChg>
        <pc:picChg chg="add mod">
          <ac:chgData name="Phụng Lý" userId="4967e8602d90b56c" providerId="LiveId" clId="{EA61971A-BBCE-490B-A09E-F8E83D544B56}" dt="2023-01-11T16:32:21.885" v="1640" actId="1076"/>
          <ac:picMkLst>
            <pc:docMk/>
            <pc:sldMk cId="1833737028" sldId="262"/>
            <ac:picMk id="28" creationId="{384CE366-37FA-620F-5028-68DD3A3F131B}"/>
          </ac:picMkLst>
        </pc:picChg>
        <pc:picChg chg="add mod">
          <ac:chgData name="Phụng Lý" userId="4967e8602d90b56c" providerId="LiveId" clId="{EA61971A-BBCE-490B-A09E-F8E83D544B56}" dt="2023-01-11T16:32:42.974" v="1643" actId="1076"/>
          <ac:picMkLst>
            <pc:docMk/>
            <pc:sldMk cId="1833737028" sldId="262"/>
            <ac:picMk id="29" creationId="{A97A0270-E199-2436-0282-2CC4D4279858}"/>
          </ac:picMkLst>
        </pc:picChg>
        <pc:picChg chg="add mod">
          <ac:chgData name="Phụng Lý" userId="4967e8602d90b56c" providerId="LiveId" clId="{EA61971A-BBCE-490B-A09E-F8E83D544B56}" dt="2023-01-11T16:33:23.422" v="1653" actId="1076"/>
          <ac:picMkLst>
            <pc:docMk/>
            <pc:sldMk cId="1833737028" sldId="262"/>
            <ac:picMk id="30" creationId="{794EC5D4-DA69-1ABF-A015-9764ECA823E4}"/>
          </ac:picMkLst>
        </pc:picChg>
        <pc:picChg chg="add mod">
          <ac:chgData name="Phụng Lý" userId="4967e8602d90b56c" providerId="LiveId" clId="{EA61971A-BBCE-490B-A09E-F8E83D544B56}" dt="2023-01-11T16:33:42.212" v="1658" actId="1076"/>
          <ac:picMkLst>
            <pc:docMk/>
            <pc:sldMk cId="1833737028" sldId="262"/>
            <ac:picMk id="31" creationId="{B942CD65-5AA1-26BE-B889-C429D6CDA260}"/>
          </ac:picMkLst>
        </pc:picChg>
        <pc:picChg chg="add mod">
          <ac:chgData name="Phụng Lý" userId="4967e8602d90b56c" providerId="LiveId" clId="{EA61971A-BBCE-490B-A09E-F8E83D544B56}" dt="2023-01-11T16:34:45.193" v="1671" actId="1076"/>
          <ac:picMkLst>
            <pc:docMk/>
            <pc:sldMk cId="1833737028" sldId="262"/>
            <ac:picMk id="32" creationId="{7D9B7719-0C09-114E-BD1D-89F086224AE3}"/>
          </ac:picMkLst>
        </pc:picChg>
        <pc:picChg chg="add mod">
          <ac:chgData name="Phụng Lý" userId="4967e8602d90b56c" providerId="LiveId" clId="{EA61971A-BBCE-490B-A09E-F8E83D544B56}" dt="2023-01-11T16:34:56.003" v="1674" actId="1076"/>
          <ac:picMkLst>
            <pc:docMk/>
            <pc:sldMk cId="1833737028" sldId="262"/>
            <ac:picMk id="33" creationId="{591BC2FB-5C9F-C39B-6DCA-F7769DE361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DA3006-158F-943B-FB8A-A707E94EE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244A95F-4079-9674-B5E0-67AA4A774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F9AE7E-1890-9448-B3FC-3DA6F4BA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B19AA-3790-4819-8699-E552E41F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9BFB75-844A-F24D-B66C-F701F8CD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985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AD90AB-CF61-0758-869D-B1CC5CC4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0822A9C-554B-3B1D-C372-E57715BA0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940E016-BA4C-0844-3377-49549196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05B8A63-3899-C16B-4DC1-5A6435A0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490F997-DECA-B380-DEAD-9D7D203D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18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E10DE9-F39E-B840-4112-CA1D89856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55E4F08-A188-79FD-7893-4D05D79B0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D31394-9AC6-AEDD-802A-00A86603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858EEC-9E05-F453-DAAE-47640641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5B58C26-1DFF-3B36-3653-80750D67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492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A8AF06-82A8-EDC8-1940-EA9BEDDE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7AD4FB5-D50D-6B25-E3E7-0AE9D8E5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BE71856-6159-0035-EA52-AC585214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7CE3C5-F379-7881-E07C-3B482614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CF1711-3B17-86D3-0903-D371A427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389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8AB742-77FA-06A8-4EF5-7E4714C1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0213CB-0AB2-05FA-5F47-E000A9165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BC8B60-3C3B-0076-CC8B-1593A651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FFAB515-DC42-6BEC-F8C3-48FBD05C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4570293-7878-418E-12C3-9833909D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362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9627BB-7D12-BF59-2E24-71A8A325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2E27F13-44B1-3A14-B65E-BAB2F382F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FFC2879-E8A4-9DF5-874F-1706E023E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2BC1E28-2014-ED7E-4B43-2C06B7DA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4255174-3969-151D-CA86-6A4786BF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06A5098-AB99-D056-8CA5-CC1606EE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65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D891B2-2F8A-65F9-E34C-16BB585A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14D2FC-3CB2-EC4D-9CEA-651E4886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3DE42CC-37D4-1AFA-8B32-33629C79D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2E9C5BB-74C4-6E09-10D5-0E30D4C4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8F82AF5-1ACE-E837-7179-7C7B6F46C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15D2963-FAB7-BE95-E5C0-1CC09267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639AF70-3D07-FEC8-7BC7-A9BE81BE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6A28891-394E-63BF-0118-48345ADE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96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74641-96AF-95F7-C786-CACEBD7F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6B962A5-B395-91D8-F83D-5348BDC1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3C1B8B-D1C5-7445-64AA-15BA6233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97AA06F-611B-F461-10D6-839E73B1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637AB48-AFF6-9CD8-AA78-F52909C6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5CE8F0A-0272-498F-280E-FB317F1B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AEA8BE-8658-3F75-3707-69E95409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72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0495FB-929B-D2EB-BF1C-1B065771B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571E691-ADC1-5FE5-3C84-3BA91B647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CDF41D-7A04-66BC-FF94-89315AB43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DC102D-ECDB-5491-617D-8A20AD9E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0E3B2F8-463D-3B4A-BF18-485402A1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3BC37F8-1F18-C18B-8E51-FDE5D274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82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FCEB86-FDA6-EB4F-D350-CA9A1B5D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A15604F-E658-4EC3-FAD9-3BB830AF7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462501E-92B5-59C7-561C-FC48FE5F6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57EA987-AC95-9622-C55E-DFF42695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7AC7B1C-9C57-B2AC-6953-DBD0B3EC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3E7566-0343-4949-32D9-A8420F71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27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E065687-497B-F2C3-9CEB-C6656F1E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816E85F-8C63-3012-C201-9ABF4353B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31E06A8-80DE-2B2F-AA9C-046ABFC89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D9407-7139-42AB-B1D1-F0C190D9D1E4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FC8F57-8B8E-3F11-4B8D-65E092987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2AF83B-C55A-7B86-72B8-E75A1994F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01D2-6961-4BEB-801E-7A182E7241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1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30"/>
          </a:xfrm>
        </p:spPr>
        <p:txBody>
          <a:bodyPr>
            <a:norm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ỦY BAN NHÂN QUẬN 11</a:t>
            </a:r>
            <a:br>
              <a:rPr lang="vi-VN" sz="2400" dirty="0">
                <a:solidFill>
                  <a:srgbClr val="FF0000"/>
                </a:solidFill>
              </a:rPr>
            </a:br>
            <a:r>
              <a:rPr lang="vi-VN" sz="2400" b="1" dirty="0">
                <a:solidFill>
                  <a:srgbClr val="FF0000"/>
                </a:solidFill>
              </a:rPr>
              <a:t>TRƯỜNG MẦM NON PHƯỜNG 14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336"/>
            <a:ext cx="10515600" cy="41590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6000" b="1" dirty="0">
                <a:latin typeface="+mj-lt"/>
              </a:rPr>
              <a:t>Lĩnh vực phát triển ngôn </a:t>
            </a:r>
            <a:r>
              <a:rPr lang="vi-VN" sz="6000" b="1" dirty="0" smtClean="0">
                <a:latin typeface="+mj-lt"/>
              </a:rPr>
              <a:t>ngữ</a:t>
            </a:r>
            <a:endParaRPr lang="vi-VN" sz="6000" dirty="0" smtClean="0">
              <a:latin typeface="+mj-lt"/>
            </a:endParaRPr>
          </a:p>
          <a:p>
            <a:pPr marL="0" indent="0" algn="ctr">
              <a:buNone/>
            </a:pPr>
            <a:endParaRPr lang="vi-VN" b="1" dirty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vi-VN" sz="6000" b="1" dirty="0" smtClean="0">
                <a:solidFill>
                  <a:srgbClr val="0070C0"/>
                </a:solidFill>
                <a:latin typeface="+mj-lt"/>
              </a:rPr>
              <a:t>Đề tài</a:t>
            </a:r>
          </a:p>
          <a:p>
            <a:pPr marL="0" indent="0" algn="ctr">
              <a:buNone/>
            </a:pPr>
            <a:r>
              <a:rPr lang="vi-VN" sz="6000" b="1" dirty="0" smtClean="0">
                <a:solidFill>
                  <a:srgbClr val="FF0000"/>
                </a:solidFill>
                <a:latin typeface="+mj-lt"/>
              </a:rPr>
              <a:t>BÉ ÔN SỐ LƯỢNG, CHỮ SỐ TRONG PHẠM VI 4</a:t>
            </a:r>
            <a:endParaRPr lang="vi-VN" sz="400" b="1" dirty="0">
              <a:solidFill>
                <a:srgbClr val="FF0000"/>
              </a:solidFill>
              <a:latin typeface="+mj-lt"/>
            </a:endParaRPr>
          </a:p>
          <a:p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45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CA771625-78FC-07EA-941C-7D577E234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849" y="1161699"/>
            <a:ext cx="10549720" cy="3075223"/>
          </a:xfrm>
        </p:spPr>
        <p:txBody>
          <a:bodyPr>
            <a:noAutofit/>
          </a:bodyPr>
          <a:lstStyle/>
          <a:p>
            <a:r>
              <a:rPr lang="vi-VN" sz="11500" b="1" dirty="0" smtClean="0">
                <a:solidFill>
                  <a:srgbClr val="00B050"/>
                </a:solidFill>
              </a:rPr>
              <a:t/>
            </a:r>
            <a:br>
              <a:rPr lang="vi-VN" sz="11500" b="1" dirty="0" smtClean="0">
                <a:solidFill>
                  <a:srgbClr val="00B050"/>
                </a:solidFill>
              </a:rPr>
            </a:br>
            <a:r>
              <a:rPr lang="vi-VN" sz="11500" b="1" dirty="0">
                <a:solidFill>
                  <a:srgbClr val="00B050"/>
                </a:solidFill>
              </a:rPr>
              <a:t/>
            </a:r>
            <a:br>
              <a:rPr lang="vi-VN" sz="11500" b="1" dirty="0">
                <a:solidFill>
                  <a:srgbClr val="00B050"/>
                </a:solidFill>
              </a:rPr>
            </a:br>
            <a:r>
              <a:rPr lang="vi-VN" sz="7200" b="1" dirty="0" smtClean="0">
                <a:solidFill>
                  <a:srgbClr val="00B050"/>
                </a:solidFill>
              </a:rPr>
              <a:t>Trò chơi</a:t>
            </a:r>
            <a:r>
              <a:rPr lang="vi-VN" sz="11500" b="1" dirty="0" smtClean="0">
                <a:solidFill>
                  <a:srgbClr val="00B050"/>
                </a:solidFill>
              </a:rPr>
              <a:t/>
            </a:r>
            <a:br>
              <a:rPr lang="vi-VN" sz="11500" b="1" dirty="0" smtClean="0">
                <a:solidFill>
                  <a:srgbClr val="00B050"/>
                </a:solidFill>
              </a:rPr>
            </a:br>
            <a:r>
              <a:rPr lang="vi-VN" sz="9600" b="1" dirty="0" smtClean="0">
                <a:solidFill>
                  <a:srgbClr val="FF0000"/>
                </a:solidFill>
              </a:rPr>
              <a:t>BÉ</a:t>
            </a:r>
            <a:r>
              <a:rPr lang="vi-VN" sz="9600" b="1" dirty="0" smtClean="0">
                <a:solidFill>
                  <a:srgbClr val="FF0000"/>
                </a:solidFill>
              </a:rPr>
              <a:t> </a:t>
            </a:r>
            <a:r>
              <a:rPr lang="vi-VN" sz="9600" b="1" smtClean="0">
                <a:solidFill>
                  <a:srgbClr val="FF0000"/>
                </a:solidFill>
              </a:rPr>
              <a:t>ĐẾM NHANH!</a:t>
            </a:r>
            <a:endParaRPr lang="vi-VN" sz="9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0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5D1BC955-30B8-BD23-BB5D-40A087174C12}"/>
              </a:ext>
            </a:extLst>
          </p:cNvPr>
          <p:cNvSpPr/>
          <p:nvPr/>
        </p:nvSpPr>
        <p:spPr>
          <a:xfrm>
            <a:off x="2085013" y="311108"/>
            <a:ext cx="8345802" cy="2070385"/>
          </a:xfrm>
          <a:prstGeom prst="roundRect">
            <a:avLst/>
          </a:prstGeom>
          <a:solidFill>
            <a:srgbClr val="FFFF00"/>
          </a:solidFill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6" name="Hình ảnh 5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D1AAC7A6-9250-A43B-0C4D-39EF74F0F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25" y="264626"/>
            <a:ext cx="2080427" cy="2080427"/>
          </a:xfrm>
          <a:prstGeom prst="rect">
            <a:avLst/>
          </a:prstGeom>
        </p:spPr>
      </p:pic>
      <p:sp>
        <p:nvSpPr>
          <p:cNvPr id="8" name="1 - đúng">
            <a:extLst>
              <a:ext uri="{FF2B5EF4-FFF2-40B4-BE49-F238E27FC236}">
                <a16:creationId xmlns:a16="http://schemas.microsoft.com/office/drawing/2014/main" id="{A679B4A2-F85F-9A2C-5DF8-59F2F22EEA35}"/>
              </a:ext>
            </a:extLst>
          </p:cNvPr>
          <p:cNvSpPr/>
          <p:nvPr/>
        </p:nvSpPr>
        <p:spPr>
          <a:xfrm>
            <a:off x="1254631" y="2726093"/>
            <a:ext cx="4136287" cy="165151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800" dirty="0"/>
              <a:t> 	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6ACF9A3C-CC06-25B7-F0B3-2359216E5DCB}"/>
              </a:ext>
            </a:extLst>
          </p:cNvPr>
          <p:cNvSpPr/>
          <p:nvPr/>
        </p:nvSpPr>
        <p:spPr>
          <a:xfrm>
            <a:off x="7293922" y="2750668"/>
            <a:ext cx="4068725" cy="165151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4">
            <a:extLst>
              <a:ext uri="{FF2B5EF4-FFF2-40B4-BE49-F238E27FC236}">
                <a16:creationId xmlns:a16="http://schemas.microsoft.com/office/drawing/2014/main" id="{68C97CAC-E049-162F-3A08-FC76CF43303C}"/>
              </a:ext>
            </a:extLst>
          </p:cNvPr>
          <p:cNvSpPr/>
          <p:nvPr/>
        </p:nvSpPr>
        <p:spPr>
          <a:xfrm>
            <a:off x="7293921" y="4589885"/>
            <a:ext cx="4068726" cy="1651519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3A718367-AE48-A059-6405-60E667BEE081}"/>
              </a:ext>
            </a:extLst>
          </p:cNvPr>
          <p:cNvSpPr/>
          <p:nvPr/>
        </p:nvSpPr>
        <p:spPr>
          <a:xfrm>
            <a:off x="1254630" y="4587421"/>
            <a:ext cx="4163607" cy="165151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9" name="Hình ảnh 18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83E4A408-1F1B-C186-1940-06865CB7E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41" y="2710079"/>
            <a:ext cx="1705812" cy="1705812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4A7BFA1-69C4-44AD-BE31-ED4BB07C9C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12319" r="80402" b="47468"/>
          <a:stretch/>
        </p:blipFill>
        <p:spPr>
          <a:xfrm>
            <a:off x="1766313" y="2853222"/>
            <a:ext cx="866117" cy="1397259"/>
          </a:xfrm>
          <a:prstGeom prst="rect">
            <a:avLst/>
          </a:prstGeom>
        </p:spPr>
      </p:pic>
      <p:pic>
        <p:nvPicPr>
          <p:cNvPr id="23" name="Hình ảnh 2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7DFBDDC-6E7C-8721-7330-CEC3A4ACD6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9" t="15556" r="60051" b="50000"/>
          <a:stretch/>
        </p:blipFill>
        <p:spPr>
          <a:xfrm>
            <a:off x="7579338" y="2799963"/>
            <a:ext cx="1099142" cy="1420586"/>
          </a:xfrm>
          <a:prstGeom prst="rect">
            <a:avLst/>
          </a:prstGeom>
        </p:spPr>
      </p:pic>
      <p:pic>
        <p:nvPicPr>
          <p:cNvPr id="24" name="Hình ảnh 23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506CDB20-69CB-3BEA-487E-71C8E30605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8770578" y="2853223"/>
            <a:ext cx="1065408" cy="993074"/>
          </a:xfrm>
          <a:prstGeom prst="rect">
            <a:avLst/>
          </a:prstGeom>
        </p:spPr>
      </p:pic>
      <p:pic>
        <p:nvPicPr>
          <p:cNvPr id="25" name="Hình ảnh 24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1999B82F-FE62-0768-0AB8-100BE2E40C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9981521" y="3165467"/>
            <a:ext cx="1125432" cy="1049023"/>
          </a:xfrm>
          <a:prstGeom prst="rect">
            <a:avLst/>
          </a:prstGeom>
        </p:spPr>
      </p:pic>
      <p:pic>
        <p:nvPicPr>
          <p:cNvPr id="26" name="Hình ảnh 25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4E74CCE8-F659-5B62-CE55-A7E202A66A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2386897" y="5200534"/>
            <a:ext cx="1058313" cy="986461"/>
          </a:xfrm>
          <a:prstGeom prst="rect">
            <a:avLst/>
          </a:prstGeom>
        </p:spPr>
      </p:pic>
      <p:pic>
        <p:nvPicPr>
          <p:cNvPr id="27" name="Hình ảnh 26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956E0E84-7074-1271-12FD-DC3FA42FAE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3330199" y="4620581"/>
            <a:ext cx="1092500" cy="1018327"/>
          </a:xfrm>
          <a:prstGeom prst="rect">
            <a:avLst/>
          </a:prstGeom>
        </p:spPr>
      </p:pic>
      <p:pic>
        <p:nvPicPr>
          <p:cNvPr id="28" name="Hình ảnh 27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47104ACF-415B-7DC8-CDD5-86975940292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4245924" y="5247412"/>
            <a:ext cx="967570" cy="901879"/>
          </a:xfrm>
          <a:prstGeom prst="rect">
            <a:avLst/>
          </a:prstGeom>
        </p:spPr>
      </p:pic>
      <p:pic>
        <p:nvPicPr>
          <p:cNvPr id="29" name="Hình ảnh 28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B49A6644-B9A5-F39B-3152-7AC8A90CD97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8453304" y="4591438"/>
            <a:ext cx="1018014" cy="948898"/>
          </a:xfrm>
          <a:prstGeom prst="rect">
            <a:avLst/>
          </a:prstGeom>
        </p:spPr>
      </p:pic>
      <p:pic>
        <p:nvPicPr>
          <p:cNvPr id="30" name="Hình ảnh 29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4AC6AA07-3172-295B-2899-831F3A53ED5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9155998" y="5308372"/>
            <a:ext cx="1011980" cy="943274"/>
          </a:xfrm>
          <a:prstGeom prst="rect">
            <a:avLst/>
          </a:prstGeom>
        </p:spPr>
      </p:pic>
      <p:pic>
        <p:nvPicPr>
          <p:cNvPr id="31" name="Hình ảnh 30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8D31A617-1E3F-F783-4792-A50533CF38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9787048" y="4579643"/>
            <a:ext cx="996038" cy="928414"/>
          </a:xfrm>
          <a:prstGeom prst="rect">
            <a:avLst/>
          </a:prstGeom>
        </p:spPr>
      </p:pic>
      <p:pic>
        <p:nvPicPr>
          <p:cNvPr id="32" name="Hình ảnh 31" descr="Ảnh có chứa hoa, cây, trắng, cúc vạn thọ tây&#10;&#10;Mô tả được tạo tự động">
            <a:extLst>
              <a:ext uri="{FF2B5EF4-FFF2-40B4-BE49-F238E27FC236}">
                <a16:creationId xmlns:a16="http://schemas.microsoft.com/office/drawing/2014/main" id="{84D41B38-D0EF-F807-4444-3F7D912792A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10350093" y="5273271"/>
            <a:ext cx="980278" cy="913724"/>
          </a:xfrm>
          <a:prstGeom prst="rect">
            <a:avLst/>
          </a:prstGeom>
        </p:spPr>
      </p:pic>
      <p:pic>
        <p:nvPicPr>
          <p:cNvPr id="33" name="Hình ảnh 3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096AFEA-AEB1-9C30-653E-59244C5F7D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9" t="11079" r="40635" b="48708"/>
          <a:stretch/>
        </p:blipFill>
        <p:spPr>
          <a:xfrm>
            <a:off x="1483403" y="4708845"/>
            <a:ext cx="866117" cy="1397259"/>
          </a:xfrm>
          <a:prstGeom prst="rect">
            <a:avLst/>
          </a:prstGeom>
        </p:spPr>
      </p:pic>
      <p:pic>
        <p:nvPicPr>
          <p:cNvPr id="34" name="Hình ảnh 3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B99BF809-598E-B44F-37B0-3847A4AE32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6" t="14218" r="19763" b="48036"/>
          <a:stretch/>
        </p:blipFill>
        <p:spPr>
          <a:xfrm>
            <a:off x="7410880" y="4708845"/>
            <a:ext cx="1092608" cy="1440445"/>
          </a:xfrm>
          <a:prstGeom prst="rect">
            <a:avLst/>
          </a:prstGeom>
        </p:spPr>
      </p:pic>
      <p:pic>
        <p:nvPicPr>
          <p:cNvPr id="37" name="Game Sound (Correct) - Sound Effect">
            <a:hlinkClick r:id="" action="ppaction://media"/>
            <a:extLst>
              <a:ext uri="{FF2B5EF4-FFF2-40B4-BE49-F238E27FC236}">
                <a16:creationId xmlns:a16="http://schemas.microsoft.com/office/drawing/2014/main" id="{7AB83F3E-5650-192D-7126-F43659B70B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4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88278" y="-574268"/>
            <a:ext cx="487363" cy="487363"/>
          </a:xfrm>
          <a:prstGeom prst="rect">
            <a:avLst/>
          </a:prstGeom>
        </p:spPr>
      </p:pic>
      <p:pic>
        <p:nvPicPr>
          <p:cNvPr id="41" name="Hình ảnh 40">
            <a:extLst>
              <a:ext uri="{FF2B5EF4-FFF2-40B4-BE49-F238E27FC236}">
                <a16:creationId xmlns:a16="http://schemas.microsoft.com/office/drawing/2014/main" id="{1B364AC6-BDAD-B799-A0F2-4EC3E3EE6EB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2"/>
          <a:stretch/>
        </p:blipFill>
        <p:spPr>
          <a:xfrm>
            <a:off x="208936" y="3073753"/>
            <a:ext cx="913088" cy="873006"/>
          </a:xfrm>
          <a:prstGeom prst="rect">
            <a:avLst/>
          </a:prstGeom>
        </p:spPr>
      </p:pic>
      <p:pic>
        <p:nvPicPr>
          <p:cNvPr id="42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49518C6A-BEE3-82DB-5BFD-E97F0EEFAA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36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43365" y="-577688"/>
            <a:ext cx="487363" cy="487363"/>
          </a:xfrm>
          <a:prstGeom prst="rect">
            <a:avLst/>
          </a:prstGeom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D9C8A887-1DA9-8407-48A1-11F76E29C23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6257914" y="3060431"/>
            <a:ext cx="943910" cy="990574"/>
          </a:xfrm>
          <a:prstGeom prst="rect">
            <a:avLst/>
          </a:prstGeom>
        </p:spPr>
      </p:pic>
      <p:pic>
        <p:nvPicPr>
          <p:cNvPr id="44" name="Hình ảnh 43">
            <a:extLst>
              <a:ext uri="{FF2B5EF4-FFF2-40B4-BE49-F238E27FC236}">
                <a16:creationId xmlns:a16="http://schemas.microsoft.com/office/drawing/2014/main" id="{7FD2B46F-7021-76D6-14FE-444D8514C90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233442" y="4813085"/>
            <a:ext cx="943910" cy="990574"/>
          </a:xfrm>
          <a:prstGeom prst="rect">
            <a:avLst/>
          </a:prstGeom>
        </p:spPr>
      </p:pic>
      <p:pic>
        <p:nvPicPr>
          <p:cNvPr id="45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3814AB03-4A9F-0A5C-5170-058C062398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54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05071" y="4587421"/>
            <a:ext cx="487363" cy="487363"/>
          </a:xfrm>
          <a:prstGeom prst="rect">
            <a:avLst/>
          </a:prstGeom>
        </p:spPr>
      </p:pic>
      <p:pic>
        <p:nvPicPr>
          <p:cNvPr id="46" name="Hình ảnh 45">
            <a:extLst>
              <a:ext uri="{FF2B5EF4-FFF2-40B4-BE49-F238E27FC236}">
                <a16:creationId xmlns:a16="http://schemas.microsoft.com/office/drawing/2014/main" id="{655C99DD-C988-7F95-C4E0-E3486EF6A6F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6240242" y="4813085"/>
            <a:ext cx="943910" cy="990574"/>
          </a:xfrm>
          <a:prstGeom prst="rect">
            <a:avLst/>
          </a:prstGeom>
        </p:spPr>
      </p:pic>
      <p:pic>
        <p:nvPicPr>
          <p:cNvPr id="47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74976B88-07B5-B947-9F6E-BDB4845D83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54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05071" y="5415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8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10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08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08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282B067D-60B5-97AE-805A-1628D234A1D1}"/>
              </a:ext>
            </a:extLst>
          </p:cNvPr>
          <p:cNvSpPr/>
          <p:nvPr/>
        </p:nvSpPr>
        <p:spPr>
          <a:xfrm>
            <a:off x="1347380" y="425283"/>
            <a:ext cx="9707307" cy="18552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B1771D3B-8795-9E6A-8E5A-6204255E424D}"/>
              </a:ext>
            </a:extLst>
          </p:cNvPr>
          <p:cNvSpPr/>
          <p:nvPr/>
        </p:nvSpPr>
        <p:spPr>
          <a:xfrm>
            <a:off x="1058129" y="2692062"/>
            <a:ext cx="4574185" cy="1855237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4B326874-E3E1-96EF-E1ED-8D5B82DEC9E4}"/>
              </a:ext>
            </a:extLst>
          </p:cNvPr>
          <p:cNvSpPr/>
          <p:nvPr/>
        </p:nvSpPr>
        <p:spPr>
          <a:xfrm>
            <a:off x="1058129" y="4732379"/>
            <a:ext cx="4574185" cy="1855237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18DE93D-6BBF-DDBB-4DE3-D7C7DA91704D}"/>
              </a:ext>
            </a:extLst>
          </p:cNvPr>
          <p:cNvSpPr/>
          <p:nvPr/>
        </p:nvSpPr>
        <p:spPr>
          <a:xfrm>
            <a:off x="6738869" y="2659367"/>
            <a:ext cx="4574185" cy="1855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" name="4">
            <a:extLst>
              <a:ext uri="{FF2B5EF4-FFF2-40B4-BE49-F238E27FC236}">
                <a16:creationId xmlns:a16="http://schemas.microsoft.com/office/drawing/2014/main" id="{A9030C52-294F-B32F-3DA9-86E4FE3D4967}"/>
              </a:ext>
            </a:extLst>
          </p:cNvPr>
          <p:cNvSpPr/>
          <p:nvPr/>
        </p:nvSpPr>
        <p:spPr>
          <a:xfrm>
            <a:off x="6744946" y="4732378"/>
            <a:ext cx="4574185" cy="1855237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0" name="Hình ảnh 9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57E2FF31-BB99-C4C4-8F03-90D459690E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3309809" y="582038"/>
            <a:ext cx="1528549" cy="1541726"/>
          </a:xfrm>
          <a:prstGeom prst="rect">
            <a:avLst/>
          </a:prstGeom>
        </p:spPr>
      </p:pic>
      <p:pic>
        <p:nvPicPr>
          <p:cNvPr id="11" name="Hình ảnh 10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333EE3A4-3BA9-CFC2-F348-31E0CB97AD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7377074" y="558201"/>
            <a:ext cx="1528549" cy="1541726"/>
          </a:xfrm>
          <a:prstGeom prst="rect">
            <a:avLst/>
          </a:prstGeom>
        </p:spPr>
      </p:pic>
      <p:pic>
        <p:nvPicPr>
          <p:cNvPr id="13" name="Hình ảnh 12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9E570D65-C365-5CF4-CE25-685EA096EC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9176104" y="2816122"/>
            <a:ext cx="1528549" cy="1541726"/>
          </a:xfrm>
          <a:prstGeom prst="rect">
            <a:avLst/>
          </a:prstGeom>
        </p:spPr>
      </p:pic>
      <p:pic>
        <p:nvPicPr>
          <p:cNvPr id="15" name="Hình ảnh 14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C996B289-7870-85DA-274B-7429667B9A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4217830" y="2741569"/>
            <a:ext cx="1284678" cy="1295753"/>
          </a:xfrm>
          <a:prstGeom prst="rect">
            <a:avLst/>
          </a:prstGeom>
        </p:spPr>
      </p:pic>
      <p:pic>
        <p:nvPicPr>
          <p:cNvPr id="16" name="Hình ảnh 15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0BEF46E5-F4BD-A444-31BD-233EB17A73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2495417" y="5520167"/>
            <a:ext cx="890855" cy="898535"/>
          </a:xfrm>
          <a:prstGeom prst="rect">
            <a:avLst/>
          </a:prstGeom>
        </p:spPr>
      </p:pic>
      <p:pic>
        <p:nvPicPr>
          <p:cNvPr id="17" name="Hình ảnh 16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9AF2DF9A-D6FE-EE8E-69C4-099FA6D35C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3309809" y="4804186"/>
            <a:ext cx="890855" cy="898535"/>
          </a:xfrm>
          <a:prstGeom prst="rect">
            <a:avLst/>
          </a:prstGeom>
        </p:spPr>
      </p:pic>
      <p:pic>
        <p:nvPicPr>
          <p:cNvPr id="18" name="Hình ảnh 17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F6448ECA-547E-3204-EF78-9844281619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3927067" y="5559165"/>
            <a:ext cx="941709" cy="949827"/>
          </a:xfrm>
          <a:prstGeom prst="rect">
            <a:avLst/>
          </a:prstGeom>
        </p:spPr>
      </p:pic>
      <p:pic>
        <p:nvPicPr>
          <p:cNvPr id="19" name="Hình ảnh 18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B4BC797E-6D0C-3E1E-CF84-5B97D109F2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4595178" y="4833516"/>
            <a:ext cx="941708" cy="949826"/>
          </a:xfrm>
          <a:prstGeom prst="rect">
            <a:avLst/>
          </a:prstGeom>
        </p:spPr>
      </p:pic>
      <p:pic>
        <p:nvPicPr>
          <p:cNvPr id="20" name="Hình ảnh 19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B324991E-FF71-00B5-7598-21B825F778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2832337" y="3202550"/>
            <a:ext cx="1090549" cy="1099950"/>
          </a:xfrm>
          <a:prstGeom prst="rect">
            <a:avLst/>
          </a:prstGeom>
        </p:spPr>
      </p:pic>
      <p:pic>
        <p:nvPicPr>
          <p:cNvPr id="21" name="Hình ảnh 20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BB1AAD66-0FB7-E2F3-B3E4-901D465CC1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9251341" y="5708251"/>
            <a:ext cx="511568" cy="515978"/>
          </a:xfrm>
          <a:prstGeom prst="rect">
            <a:avLst/>
          </a:prstGeom>
        </p:spPr>
      </p:pic>
      <p:pic>
        <p:nvPicPr>
          <p:cNvPr id="22" name="Hình ảnh 21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5D7F44A1-210D-1458-777B-3D64B46790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9979353" y="4869485"/>
            <a:ext cx="1215181" cy="1225656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4A849CC-086B-7AF0-7B32-AC6434E6E3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9" t="9217" r="43121" b="57869"/>
          <a:stretch/>
        </p:blipFill>
        <p:spPr>
          <a:xfrm>
            <a:off x="1490761" y="2757192"/>
            <a:ext cx="1047900" cy="151755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A7DC5D9D-2464-80BF-EDBC-BB81D96B68A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8" t="8996" r="57932" b="58090"/>
          <a:stretch/>
        </p:blipFill>
        <p:spPr>
          <a:xfrm>
            <a:off x="7158829" y="2784942"/>
            <a:ext cx="1047900" cy="1517558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64019016-2DA0-3339-710F-2EAA85E4C6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6" t="8202" r="11934" b="58884"/>
          <a:stretch/>
        </p:blipFill>
        <p:spPr>
          <a:xfrm>
            <a:off x="1257990" y="4833516"/>
            <a:ext cx="1047900" cy="1517558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9FCE7D51-472D-3FD3-CE10-5F10EE3076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3" t="9893" r="27450" b="57193"/>
          <a:stretch/>
        </p:blipFill>
        <p:spPr>
          <a:xfrm rot="744975">
            <a:off x="7267434" y="4955777"/>
            <a:ext cx="1158793" cy="1517558"/>
          </a:xfrm>
          <a:prstGeom prst="rect">
            <a:avLst/>
          </a:prstGeom>
        </p:spPr>
      </p:pic>
      <p:pic>
        <p:nvPicPr>
          <p:cNvPr id="31" name="Game Sound (Correct) - Sound Effect">
            <a:hlinkClick r:id="" action="ppaction://media"/>
            <a:extLst>
              <a:ext uri="{FF2B5EF4-FFF2-40B4-BE49-F238E27FC236}">
                <a16:creationId xmlns:a16="http://schemas.microsoft.com/office/drawing/2014/main" id="{2294DCE3-2772-A97C-6981-45C181CE75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63978" y="-525022"/>
            <a:ext cx="487363" cy="487363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1F718413-6D02-D452-CEC5-E3E90728D7D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2"/>
          <a:stretch/>
        </p:blipFill>
        <p:spPr>
          <a:xfrm>
            <a:off x="88597" y="3185813"/>
            <a:ext cx="913088" cy="873006"/>
          </a:xfrm>
          <a:prstGeom prst="rect">
            <a:avLst/>
          </a:prstGeom>
        </p:spPr>
      </p:pic>
      <p:pic>
        <p:nvPicPr>
          <p:cNvPr id="33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B77ACE4A-EB9F-B545-AAC0-9D695F4CB7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62909" y="-525023"/>
            <a:ext cx="487363" cy="487363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1B3DBCD2-0834-8B61-7193-91CC12E874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103471" y="5104567"/>
            <a:ext cx="943910" cy="990574"/>
          </a:xfrm>
          <a:prstGeom prst="rect">
            <a:avLst/>
          </a:prstGeom>
        </p:spPr>
      </p:pic>
      <p:pic>
        <p:nvPicPr>
          <p:cNvPr id="36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4CD33C7E-8545-697E-DA44-B2157D22B7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19609" y="3815137"/>
            <a:ext cx="487363" cy="487363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0AD59E45-F701-92DD-70B5-764B828D90C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5790277" y="3113771"/>
            <a:ext cx="943910" cy="990574"/>
          </a:xfrm>
          <a:prstGeom prst="rect">
            <a:avLst/>
          </a:prstGeom>
        </p:spPr>
      </p:pic>
      <p:pic>
        <p:nvPicPr>
          <p:cNvPr id="38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8665292A-07A3-2905-187E-0B8AE23893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31763" y="4697534"/>
            <a:ext cx="487363" cy="487363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98ACB00-F6D7-7103-51BA-D5B3632E847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5790747" y="5024880"/>
            <a:ext cx="943910" cy="990574"/>
          </a:xfrm>
          <a:prstGeom prst="rect">
            <a:avLst/>
          </a:prstGeom>
        </p:spPr>
      </p:pic>
      <p:pic>
        <p:nvPicPr>
          <p:cNvPr id="35" name="Hình ảnh 13" descr="Ảnh có chứa bó hoa, hoa, cây&#10;&#10;Mô tả được tạo tự động">
            <a:extLst>
              <a:ext uri="{FF2B5EF4-FFF2-40B4-BE49-F238E27FC236}">
                <a16:creationId xmlns:a16="http://schemas.microsoft.com/office/drawing/2014/main" id="{5B35E1D6-09C1-4038-5EB7-6CD57E0130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5123" r="19684" b="15026"/>
          <a:stretch/>
        </p:blipFill>
        <p:spPr>
          <a:xfrm>
            <a:off x="8371589" y="4815386"/>
            <a:ext cx="879752" cy="8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3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03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3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203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0A0CB6B5-2192-D4D1-2FD5-E76E6F23F27E}"/>
              </a:ext>
            </a:extLst>
          </p:cNvPr>
          <p:cNvSpPr/>
          <p:nvPr/>
        </p:nvSpPr>
        <p:spPr>
          <a:xfrm>
            <a:off x="1347378" y="377370"/>
            <a:ext cx="9707307" cy="18552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7" name="Hình ảnh 6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B9C53EE8-C233-4B93-48C7-90C89D0EE3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22" y="329459"/>
            <a:ext cx="1951061" cy="1951061"/>
          </a:xfrm>
          <a:prstGeom prst="rect">
            <a:avLst/>
          </a:prstGeom>
        </p:spPr>
      </p:pic>
      <p:pic>
        <p:nvPicPr>
          <p:cNvPr id="8" name="Hình ảnh 7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F3815D17-95BA-6589-404D-DBD1CD2E4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02" y="329459"/>
            <a:ext cx="1951061" cy="1951061"/>
          </a:xfrm>
          <a:prstGeom prst="rect">
            <a:avLst/>
          </a:prstGeom>
        </p:spPr>
      </p:pic>
      <p:pic>
        <p:nvPicPr>
          <p:cNvPr id="9" name="Hình ảnh 8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44289818-5BE7-BB84-DDB2-4165FE582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82" y="377370"/>
            <a:ext cx="1951061" cy="1951061"/>
          </a:xfrm>
          <a:prstGeom prst="rect">
            <a:avLst/>
          </a:prstGeom>
        </p:spPr>
      </p:pic>
      <p:sp>
        <p:nvSpPr>
          <p:cNvPr id="10" name="1">
            <a:extLst>
              <a:ext uri="{FF2B5EF4-FFF2-40B4-BE49-F238E27FC236}">
                <a16:creationId xmlns:a16="http://schemas.microsoft.com/office/drawing/2014/main" id="{119F87AC-DADD-47B9-5248-2F86CE8D630B}"/>
              </a:ext>
            </a:extLst>
          </p:cNvPr>
          <p:cNvSpPr/>
          <p:nvPr/>
        </p:nvSpPr>
        <p:spPr>
          <a:xfrm>
            <a:off x="1086818" y="2501381"/>
            <a:ext cx="4609868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4D8AEF60-B430-DB75-20D6-AC8E6E5FA549}"/>
              </a:ext>
            </a:extLst>
          </p:cNvPr>
          <p:cNvSpPr/>
          <p:nvPr/>
        </p:nvSpPr>
        <p:spPr>
          <a:xfrm>
            <a:off x="6978333" y="2501381"/>
            <a:ext cx="4609868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002A6634-4896-46A5-632B-078A52A36F1D}"/>
              </a:ext>
            </a:extLst>
          </p:cNvPr>
          <p:cNvSpPr/>
          <p:nvPr/>
        </p:nvSpPr>
        <p:spPr>
          <a:xfrm>
            <a:off x="1089090" y="4605415"/>
            <a:ext cx="4609868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18D3CFCE-CF51-CFF3-3D31-E24A61364B62}"/>
              </a:ext>
            </a:extLst>
          </p:cNvPr>
          <p:cNvSpPr/>
          <p:nvPr/>
        </p:nvSpPr>
        <p:spPr>
          <a:xfrm>
            <a:off x="6980605" y="4605415"/>
            <a:ext cx="4609868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4" name="Hình ảnh 13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430E7E47-E53F-7AA2-76E5-B046BFA5E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74" y="2630708"/>
            <a:ext cx="1623516" cy="1623516"/>
          </a:xfrm>
          <a:prstGeom prst="rect">
            <a:avLst/>
          </a:prstGeom>
        </p:spPr>
      </p:pic>
      <p:pic>
        <p:nvPicPr>
          <p:cNvPr id="15" name="Hình ảnh 14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504729A0-CF94-5584-CAF9-8F4E21942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36" y="2703479"/>
            <a:ext cx="1605863" cy="1605863"/>
          </a:xfrm>
          <a:prstGeom prst="rect">
            <a:avLst/>
          </a:prstGeom>
        </p:spPr>
      </p:pic>
      <p:pic>
        <p:nvPicPr>
          <p:cNvPr id="17" name="Hình ảnh 16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D339960E-D025-F9D1-167E-93B0A022F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47" y="2405557"/>
            <a:ext cx="1265054" cy="126505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8DC7F449-1EBD-DB26-86BE-6A29D1F0A4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8" t="8996" r="57932" b="58090"/>
          <a:stretch/>
        </p:blipFill>
        <p:spPr>
          <a:xfrm>
            <a:off x="1677946" y="2661414"/>
            <a:ext cx="1047900" cy="1517558"/>
          </a:xfrm>
          <a:prstGeom prst="rect">
            <a:avLst/>
          </a:prstGeom>
        </p:spPr>
      </p:pic>
      <p:pic>
        <p:nvPicPr>
          <p:cNvPr id="19" name="Hình ảnh 18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EE6D2355-6523-7ED9-7686-76F34BFF9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43" y="5408399"/>
            <a:ext cx="1049608" cy="1049608"/>
          </a:xfrm>
          <a:prstGeom prst="rect">
            <a:avLst/>
          </a:prstGeom>
        </p:spPr>
      </p:pic>
      <p:pic>
        <p:nvPicPr>
          <p:cNvPr id="20" name="Hình ảnh 19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9F96588B-EA9A-FADD-BBA6-DCB3E1087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32" y="4658524"/>
            <a:ext cx="1464017" cy="1464017"/>
          </a:xfrm>
          <a:prstGeom prst="rect">
            <a:avLst/>
          </a:prstGeom>
        </p:spPr>
      </p:pic>
      <p:pic>
        <p:nvPicPr>
          <p:cNvPr id="21" name="Hình ảnh 20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B73FA53D-7B36-AD99-AD9A-15B791CF0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85" y="4637705"/>
            <a:ext cx="1092163" cy="1092163"/>
          </a:xfrm>
          <a:prstGeom prst="rect">
            <a:avLst/>
          </a:prstGeom>
        </p:spPr>
      </p:pic>
      <p:pic>
        <p:nvPicPr>
          <p:cNvPr id="22" name="Hình ảnh 21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7E7541BB-49E8-2928-58D8-12D9CAE31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250" y="4542882"/>
            <a:ext cx="1092163" cy="1092163"/>
          </a:xfrm>
          <a:prstGeom prst="rect">
            <a:avLst/>
          </a:prstGeom>
        </p:spPr>
      </p:pic>
      <p:pic>
        <p:nvPicPr>
          <p:cNvPr id="23" name="Hình ảnh 22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52784F08-4971-0103-D25C-6171DB5D8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07" y="5431022"/>
            <a:ext cx="1092163" cy="1092163"/>
          </a:xfrm>
          <a:prstGeom prst="rect">
            <a:avLst/>
          </a:prstGeom>
        </p:spPr>
      </p:pic>
      <p:pic>
        <p:nvPicPr>
          <p:cNvPr id="24" name="Hình ảnh 23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5E5E241D-E2DB-897C-2CBC-5CDD64F56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11" y="5217624"/>
            <a:ext cx="1332436" cy="1332436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DE0C76B0-2619-1098-C495-447B170095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9" t="9217" r="43121" b="57869"/>
          <a:stretch/>
        </p:blipFill>
        <p:spPr>
          <a:xfrm>
            <a:off x="7342866" y="2577228"/>
            <a:ext cx="1047900" cy="1517558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461A1105-9110-AB2E-E480-6C9829F011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3" t="9893" r="27450" b="57193"/>
          <a:stretch/>
        </p:blipFill>
        <p:spPr>
          <a:xfrm rot="744975">
            <a:off x="1266830" y="4719138"/>
            <a:ext cx="1158793" cy="1517558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398E7400-63F8-8B53-0C23-FF259ADE94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6" t="8202" r="11934" b="58884"/>
          <a:stretch/>
        </p:blipFill>
        <p:spPr>
          <a:xfrm>
            <a:off x="7138758" y="4703823"/>
            <a:ext cx="1047900" cy="1517558"/>
          </a:xfrm>
          <a:prstGeom prst="rect">
            <a:avLst/>
          </a:prstGeom>
        </p:spPr>
      </p:pic>
      <p:pic>
        <p:nvPicPr>
          <p:cNvPr id="28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210DD28D-BF69-FA96-14EA-6E05695C89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03437" y="-691919"/>
            <a:ext cx="487363" cy="487363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DAB85F30-5E96-F730-5AB1-320383F7BE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100992" y="2905188"/>
            <a:ext cx="943910" cy="990574"/>
          </a:xfrm>
          <a:prstGeom prst="rect">
            <a:avLst/>
          </a:prstGeom>
        </p:spPr>
      </p:pic>
      <p:pic>
        <p:nvPicPr>
          <p:cNvPr id="30" name="Game Sound (Correct) - Sound Effect">
            <a:hlinkClick r:id="" action="ppaction://media"/>
            <a:extLst>
              <a:ext uri="{FF2B5EF4-FFF2-40B4-BE49-F238E27FC236}">
                <a16:creationId xmlns:a16="http://schemas.microsoft.com/office/drawing/2014/main" id="{465280EE-2810-F57A-0544-F1291060B9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54137" y="-659779"/>
            <a:ext cx="487363" cy="487363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CA559A83-8B33-CE22-0C85-0753A35529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2"/>
          <a:stretch/>
        </p:blipFill>
        <p:spPr>
          <a:xfrm>
            <a:off x="129086" y="5096530"/>
            <a:ext cx="913088" cy="873006"/>
          </a:xfrm>
          <a:prstGeom prst="rect">
            <a:avLst/>
          </a:prstGeom>
        </p:spPr>
      </p:pic>
      <p:pic>
        <p:nvPicPr>
          <p:cNvPr id="32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781F5EB8-3B0B-E396-1C02-CB58D4FED4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78167" y="2880172"/>
            <a:ext cx="487363" cy="487363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52C93B7-AC9D-A4B4-2E70-C62B647583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6034423" y="2829333"/>
            <a:ext cx="943910" cy="990574"/>
          </a:xfrm>
          <a:prstGeom prst="rect">
            <a:avLst/>
          </a:prstGeom>
        </p:spPr>
      </p:pic>
      <p:pic>
        <p:nvPicPr>
          <p:cNvPr id="34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7363DB8E-3687-9084-CD68-0F83062991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4526" y="5187340"/>
            <a:ext cx="487363" cy="487363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9F03176F-E25B-A3D9-52D5-8DDE50E363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6034769" y="4947802"/>
            <a:ext cx="943910" cy="990574"/>
          </a:xfrm>
          <a:prstGeom prst="rect">
            <a:avLst/>
          </a:prstGeom>
        </p:spPr>
      </p:pic>
      <p:pic>
        <p:nvPicPr>
          <p:cNvPr id="36" name="Hình ảnh 15" descr="Ảnh có chứa hoa, cây, trắng, lá&#10;&#10;Mô tả được tạo tự động">
            <a:extLst>
              <a:ext uri="{FF2B5EF4-FFF2-40B4-BE49-F238E27FC236}">
                <a16:creationId xmlns:a16="http://schemas.microsoft.com/office/drawing/2014/main" id="{F335C8BE-C4D7-F18B-2F75-B097C2A14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08" y="4578160"/>
            <a:ext cx="1265054" cy="12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8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32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08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08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5E03A9F2-C68A-FA9E-613B-A10B293DF93B}"/>
              </a:ext>
            </a:extLst>
          </p:cNvPr>
          <p:cNvSpPr/>
          <p:nvPr/>
        </p:nvSpPr>
        <p:spPr>
          <a:xfrm>
            <a:off x="665018" y="241555"/>
            <a:ext cx="10910557" cy="18552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5" name="Hình ảnh 4" descr="Ảnh có chứa cây, hoa&#10;&#10;Mô tả được tạo tự động">
            <a:extLst>
              <a:ext uri="{FF2B5EF4-FFF2-40B4-BE49-F238E27FC236}">
                <a16:creationId xmlns:a16="http://schemas.microsoft.com/office/drawing/2014/main" id="{126C4E20-7CBC-F45E-0934-CB198759D7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6368302" y="242345"/>
            <a:ext cx="1893853" cy="1738318"/>
          </a:xfrm>
          <a:prstGeom prst="rect">
            <a:avLst/>
          </a:prstGeom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7667E0C3-A4B6-0ABB-B521-10EC6DE6BEAC}"/>
              </a:ext>
            </a:extLst>
          </p:cNvPr>
          <p:cNvSpPr/>
          <p:nvPr/>
        </p:nvSpPr>
        <p:spPr>
          <a:xfrm>
            <a:off x="1047693" y="2501380"/>
            <a:ext cx="4561537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id="{139C21C6-C86B-12AB-61F5-42479E41D88F}"/>
              </a:ext>
            </a:extLst>
          </p:cNvPr>
          <p:cNvSpPr/>
          <p:nvPr/>
        </p:nvSpPr>
        <p:spPr>
          <a:xfrm>
            <a:off x="7014038" y="2501380"/>
            <a:ext cx="4561537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3">
            <a:extLst>
              <a:ext uri="{FF2B5EF4-FFF2-40B4-BE49-F238E27FC236}">
                <a16:creationId xmlns:a16="http://schemas.microsoft.com/office/drawing/2014/main" id="{A9C4A404-E739-9CB0-3EBA-140480B3E3A9}"/>
              </a:ext>
            </a:extLst>
          </p:cNvPr>
          <p:cNvSpPr/>
          <p:nvPr/>
        </p:nvSpPr>
        <p:spPr>
          <a:xfrm>
            <a:off x="1049965" y="4646356"/>
            <a:ext cx="4561537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96ABC513-671C-CDD9-3F79-0213BF78641F}"/>
              </a:ext>
            </a:extLst>
          </p:cNvPr>
          <p:cNvSpPr/>
          <p:nvPr/>
        </p:nvSpPr>
        <p:spPr>
          <a:xfrm>
            <a:off x="7016310" y="4646356"/>
            <a:ext cx="4561537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0" name="Hình ảnh 9" descr="Ảnh có chứa cây, hoa&#10;&#10;Mô tả được tạo tự động">
            <a:extLst>
              <a:ext uri="{FF2B5EF4-FFF2-40B4-BE49-F238E27FC236}">
                <a16:creationId xmlns:a16="http://schemas.microsoft.com/office/drawing/2014/main" id="{BB26B5B1-CA19-8073-361C-2671597C9D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3178564" y="2630826"/>
            <a:ext cx="1739179" cy="1596347"/>
          </a:xfrm>
          <a:prstGeom prst="rect">
            <a:avLst/>
          </a:prstGeom>
        </p:spPr>
      </p:pic>
      <p:pic>
        <p:nvPicPr>
          <p:cNvPr id="11" name="Hình ảnh 10" descr="Ảnh có chứa cây, hoa&#10;&#10;Mô tả được tạo tự động">
            <a:extLst>
              <a:ext uri="{FF2B5EF4-FFF2-40B4-BE49-F238E27FC236}">
                <a16:creationId xmlns:a16="http://schemas.microsoft.com/office/drawing/2014/main" id="{13650D39-2AF7-3AC3-68B7-21E77C2B6F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8326045" y="2630827"/>
            <a:ext cx="1624186" cy="1490798"/>
          </a:xfrm>
          <a:prstGeom prst="rect">
            <a:avLst/>
          </a:prstGeom>
        </p:spPr>
      </p:pic>
      <p:pic>
        <p:nvPicPr>
          <p:cNvPr id="12" name="Hình ảnh 11" descr="Ảnh có chứa cây, hoa&#10;&#10;Mô tả được tạo tự động">
            <a:extLst>
              <a:ext uri="{FF2B5EF4-FFF2-40B4-BE49-F238E27FC236}">
                <a16:creationId xmlns:a16="http://schemas.microsoft.com/office/drawing/2014/main" id="{2DA5F0FD-4ACA-F042-9A98-FFC7F66175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9836396" y="2630826"/>
            <a:ext cx="1739179" cy="1596347"/>
          </a:xfrm>
          <a:prstGeom prst="rect">
            <a:avLst/>
          </a:prstGeom>
        </p:spPr>
      </p:pic>
      <p:pic>
        <p:nvPicPr>
          <p:cNvPr id="13" name="Hình ảnh 12" descr="Ảnh có chứa cây, hoa&#10;&#10;Mô tả được tạo tự động">
            <a:extLst>
              <a:ext uri="{FF2B5EF4-FFF2-40B4-BE49-F238E27FC236}">
                <a16:creationId xmlns:a16="http://schemas.microsoft.com/office/drawing/2014/main" id="{31CEA352-A7DF-E284-9910-50A2342A8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2132462" y="5234703"/>
            <a:ext cx="1281979" cy="1176695"/>
          </a:xfrm>
          <a:prstGeom prst="rect">
            <a:avLst/>
          </a:prstGeom>
        </p:spPr>
      </p:pic>
      <p:pic>
        <p:nvPicPr>
          <p:cNvPr id="14" name="Hình ảnh 13" descr="Ảnh có chứa cây, hoa&#10;&#10;Mô tả được tạo tự động">
            <a:extLst>
              <a:ext uri="{FF2B5EF4-FFF2-40B4-BE49-F238E27FC236}">
                <a16:creationId xmlns:a16="http://schemas.microsoft.com/office/drawing/2014/main" id="{11BC20AE-3A62-5A61-4AB7-D129DAA4B8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3229127" y="4610557"/>
            <a:ext cx="1552361" cy="1424872"/>
          </a:xfrm>
          <a:prstGeom prst="rect">
            <a:avLst/>
          </a:prstGeom>
        </p:spPr>
      </p:pic>
      <p:pic>
        <p:nvPicPr>
          <p:cNvPr id="15" name="Hình ảnh 14" descr="Ảnh có chứa cây, hoa&#10;&#10;Mô tả được tạo tự động">
            <a:extLst>
              <a:ext uri="{FF2B5EF4-FFF2-40B4-BE49-F238E27FC236}">
                <a16:creationId xmlns:a16="http://schemas.microsoft.com/office/drawing/2014/main" id="{88E31343-0A7F-B523-EC96-9930793E6E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4412770" y="5352617"/>
            <a:ext cx="1180833" cy="1083856"/>
          </a:xfrm>
          <a:prstGeom prst="rect">
            <a:avLst/>
          </a:prstGeom>
        </p:spPr>
      </p:pic>
      <p:pic>
        <p:nvPicPr>
          <p:cNvPr id="16" name="Hình ảnh 15" descr="Ảnh có chứa cây, hoa&#10;&#10;Mô tả được tạo tự động">
            <a:extLst>
              <a:ext uri="{FF2B5EF4-FFF2-40B4-BE49-F238E27FC236}">
                <a16:creationId xmlns:a16="http://schemas.microsoft.com/office/drawing/2014/main" id="{62EEE9C2-A942-0487-D1DA-B020952375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8144293" y="4660862"/>
            <a:ext cx="1065273" cy="977786"/>
          </a:xfrm>
          <a:prstGeom prst="rect">
            <a:avLst/>
          </a:prstGeom>
        </p:spPr>
      </p:pic>
      <p:pic>
        <p:nvPicPr>
          <p:cNvPr id="17" name="Hình ảnh 16" descr="Ảnh có chứa cây, hoa&#10;&#10;Mô tả được tạo tự động">
            <a:extLst>
              <a:ext uri="{FF2B5EF4-FFF2-40B4-BE49-F238E27FC236}">
                <a16:creationId xmlns:a16="http://schemas.microsoft.com/office/drawing/2014/main" id="{36FB1613-21B8-44A4-1472-5130532470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9416955" y="4647303"/>
            <a:ext cx="1175219" cy="1078703"/>
          </a:xfrm>
          <a:prstGeom prst="rect">
            <a:avLst/>
          </a:prstGeom>
        </p:spPr>
      </p:pic>
      <p:pic>
        <p:nvPicPr>
          <p:cNvPr id="18" name="Hình ảnh 17" descr="Ảnh có chứa cây, hoa&#10;&#10;Mô tả được tạo tự động">
            <a:extLst>
              <a:ext uri="{FF2B5EF4-FFF2-40B4-BE49-F238E27FC236}">
                <a16:creationId xmlns:a16="http://schemas.microsoft.com/office/drawing/2014/main" id="{59B8929B-E6DC-C670-E94B-E34C4CB51E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8637129" y="5523807"/>
            <a:ext cx="1065273" cy="977786"/>
          </a:xfrm>
          <a:prstGeom prst="rect">
            <a:avLst/>
          </a:prstGeom>
        </p:spPr>
      </p:pic>
      <p:pic>
        <p:nvPicPr>
          <p:cNvPr id="19" name="Hình ảnh 18" descr="Ảnh có chứa cây, hoa&#10;&#10;Mô tả được tạo tự động">
            <a:extLst>
              <a:ext uri="{FF2B5EF4-FFF2-40B4-BE49-F238E27FC236}">
                <a16:creationId xmlns:a16="http://schemas.microsoft.com/office/drawing/2014/main" id="{37FF72C3-2DB5-85B9-A31F-D53BDF2597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10206654" y="5245097"/>
            <a:ext cx="1368921" cy="1256496"/>
          </a:xfrm>
          <a:prstGeom prst="rect">
            <a:avLst/>
          </a:prstGeom>
        </p:spPr>
      </p:pic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7C16E09-4487-DFB7-6227-B8A50E7A66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12319" r="80402" b="47468"/>
          <a:stretch/>
        </p:blipFill>
        <p:spPr>
          <a:xfrm>
            <a:off x="1638518" y="2630826"/>
            <a:ext cx="968204" cy="1561950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448A4EB-DA3F-E989-26AD-15CD3715FC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9" t="15556" r="60051" b="50000"/>
          <a:stretch/>
        </p:blipFill>
        <p:spPr>
          <a:xfrm>
            <a:off x="7250778" y="2701039"/>
            <a:ext cx="1099142" cy="1420586"/>
          </a:xfrm>
          <a:prstGeom prst="rect">
            <a:avLst/>
          </a:prstGeom>
        </p:spPr>
      </p:pic>
      <p:pic>
        <p:nvPicPr>
          <p:cNvPr id="22" name="Hình ảnh 21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E1AC2D13-C383-5973-CE74-5DE0E5358A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9" t="11079" r="40635" b="48708"/>
          <a:stretch/>
        </p:blipFill>
        <p:spPr>
          <a:xfrm>
            <a:off x="1244607" y="4825177"/>
            <a:ext cx="866117" cy="1397259"/>
          </a:xfrm>
          <a:prstGeom prst="rect">
            <a:avLst/>
          </a:prstGeom>
        </p:spPr>
      </p:pic>
      <p:pic>
        <p:nvPicPr>
          <p:cNvPr id="23" name="Hình ảnh 2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7B592ADA-0F70-5A9A-5B5A-DD6D0E5EBC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6" t="14218" r="19763" b="48036"/>
          <a:stretch/>
        </p:blipFill>
        <p:spPr>
          <a:xfrm>
            <a:off x="7105152" y="4932931"/>
            <a:ext cx="1092608" cy="1440445"/>
          </a:xfrm>
          <a:prstGeom prst="rect">
            <a:avLst/>
          </a:prstGeom>
        </p:spPr>
      </p:pic>
      <p:pic>
        <p:nvPicPr>
          <p:cNvPr id="24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215EE5F9-0CCF-34ED-D2DA-15C1B5A215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41205" y="-623201"/>
            <a:ext cx="487363" cy="487363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19844C21-275A-0EE9-1696-FD63A04CA1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101128" y="2933711"/>
            <a:ext cx="943910" cy="990574"/>
          </a:xfrm>
          <a:prstGeom prst="rect">
            <a:avLst/>
          </a:prstGeom>
        </p:spPr>
      </p:pic>
      <p:pic>
        <p:nvPicPr>
          <p:cNvPr id="26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ECC07889-2B6F-CF0F-9D42-2BC284B884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93020" y="3132544"/>
            <a:ext cx="487363" cy="487363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E1FF15ED-3BC7-9006-1FC9-6F0D9DD8E2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6054720" y="2893979"/>
            <a:ext cx="943910" cy="990574"/>
          </a:xfrm>
          <a:prstGeom prst="rect">
            <a:avLst/>
          </a:prstGeom>
        </p:spPr>
      </p:pic>
      <p:pic>
        <p:nvPicPr>
          <p:cNvPr id="28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D84F7960-1B46-3D04-8309-086A0B92EC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5456" y="5352617"/>
            <a:ext cx="487363" cy="487363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120374A1-B784-A558-C59E-AB4EC68ED9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106487" y="5101011"/>
            <a:ext cx="943910" cy="990574"/>
          </a:xfrm>
          <a:prstGeom prst="rect">
            <a:avLst/>
          </a:prstGeom>
        </p:spPr>
      </p:pic>
      <p:pic>
        <p:nvPicPr>
          <p:cNvPr id="30" name="Game Sound (Correct) - Sound Effect">
            <a:hlinkClick r:id="" action="ppaction://media"/>
            <a:extLst>
              <a:ext uri="{FF2B5EF4-FFF2-40B4-BE49-F238E27FC236}">
                <a16:creationId xmlns:a16="http://schemas.microsoft.com/office/drawing/2014/main" id="{BD514153-07DE-46EC-5124-B217EA9351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54137" y="-659779"/>
            <a:ext cx="487363" cy="487363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B2A93439-7A75-CDE5-5436-91A693594F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2"/>
          <a:stretch/>
        </p:blipFill>
        <p:spPr>
          <a:xfrm>
            <a:off x="6050871" y="5245097"/>
            <a:ext cx="913088" cy="873006"/>
          </a:xfrm>
          <a:prstGeom prst="rect">
            <a:avLst/>
          </a:prstGeom>
        </p:spPr>
      </p:pic>
      <p:pic>
        <p:nvPicPr>
          <p:cNvPr id="32" name="Hình ảnh 4" descr="Ảnh có chứa cây, hoa&#10;&#10;Mô tả được tạo tự động">
            <a:extLst>
              <a:ext uri="{FF2B5EF4-FFF2-40B4-BE49-F238E27FC236}">
                <a16:creationId xmlns:a16="http://schemas.microsoft.com/office/drawing/2014/main" id="{126C4E20-7CBC-F45E-0934-CB198759D7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3647739" y="236824"/>
            <a:ext cx="1893853" cy="1738318"/>
          </a:xfrm>
          <a:prstGeom prst="rect">
            <a:avLst/>
          </a:prstGeom>
        </p:spPr>
      </p:pic>
      <p:pic>
        <p:nvPicPr>
          <p:cNvPr id="33" name="Hình ảnh 4" descr="Ảnh có chứa cây, hoa&#10;&#10;Mô tả được tạo tự động">
            <a:extLst>
              <a:ext uri="{FF2B5EF4-FFF2-40B4-BE49-F238E27FC236}">
                <a16:creationId xmlns:a16="http://schemas.microsoft.com/office/drawing/2014/main" id="{126C4E20-7CBC-F45E-0934-CB198759D7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8889469" y="240752"/>
            <a:ext cx="1893853" cy="1738318"/>
          </a:xfrm>
          <a:prstGeom prst="rect">
            <a:avLst/>
          </a:prstGeom>
        </p:spPr>
      </p:pic>
      <p:pic>
        <p:nvPicPr>
          <p:cNvPr id="34" name="Hình ảnh 4" descr="Ảnh có chứa cây, hoa&#10;&#10;Mô tả được tạo tự động">
            <a:extLst>
              <a:ext uri="{FF2B5EF4-FFF2-40B4-BE49-F238E27FC236}">
                <a16:creationId xmlns:a16="http://schemas.microsoft.com/office/drawing/2014/main" id="{126C4E20-7CBC-F45E-0934-CB198759D7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16972" r="21248" b="28580"/>
          <a:stretch/>
        </p:blipFill>
        <p:spPr>
          <a:xfrm>
            <a:off x="1045038" y="236824"/>
            <a:ext cx="1893853" cy="17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09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9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09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232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34EDD92E-4533-85B0-C3C3-0DBC9D0BE8D3}"/>
              </a:ext>
            </a:extLst>
          </p:cNvPr>
          <p:cNvSpPr/>
          <p:nvPr/>
        </p:nvSpPr>
        <p:spPr>
          <a:xfrm>
            <a:off x="1487606" y="241554"/>
            <a:ext cx="9853683" cy="1855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5" name="Hình ảnh 4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E5020364-F2C8-BCD0-DA57-4750E9A5B7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3873113" y="241554"/>
            <a:ext cx="1624082" cy="1655802"/>
          </a:xfrm>
          <a:prstGeom prst="rect">
            <a:avLst/>
          </a:prstGeom>
        </p:spPr>
      </p:pic>
      <p:pic>
        <p:nvPicPr>
          <p:cNvPr id="6" name="Hình ảnh 5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AAD6B4CF-2313-10B3-A048-E982E3AE2E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7008124" y="241554"/>
            <a:ext cx="1624082" cy="1655802"/>
          </a:xfrm>
          <a:prstGeom prst="rect">
            <a:avLst/>
          </a:prstGeom>
        </p:spPr>
      </p:pic>
      <p:sp>
        <p:nvSpPr>
          <p:cNvPr id="7" name="1">
            <a:extLst>
              <a:ext uri="{FF2B5EF4-FFF2-40B4-BE49-F238E27FC236}">
                <a16:creationId xmlns:a16="http://schemas.microsoft.com/office/drawing/2014/main" id="{8A53E834-498D-F874-F23C-EAF9B2B8E3A2}"/>
              </a:ext>
            </a:extLst>
          </p:cNvPr>
          <p:cNvSpPr/>
          <p:nvPr/>
        </p:nvSpPr>
        <p:spPr>
          <a:xfrm>
            <a:off x="1152745" y="2386647"/>
            <a:ext cx="4637963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id="{C5C6067E-46C1-9448-852A-545383EDCC81}"/>
              </a:ext>
            </a:extLst>
          </p:cNvPr>
          <p:cNvSpPr/>
          <p:nvPr/>
        </p:nvSpPr>
        <p:spPr>
          <a:xfrm>
            <a:off x="7008124" y="2351256"/>
            <a:ext cx="4637963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85C61E18-E9C4-B6EB-E5B0-37224D3C3784}"/>
              </a:ext>
            </a:extLst>
          </p:cNvPr>
          <p:cNvSpPr/>
          <p:nvPr/>
        </p:nvSpPr>
        <p:spPr>
          <a:xfrm>
            <a:off x="1162584" y="4434419"/>
            <a:ext cx="4637963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4">
            <a:extLst>
              <a:ext uri="{FF2B5EF4-FFF2-40B4-BE49-F238E27FC236}">
                <a16:creationId xmlns:a16="http://schemas.microsoft.com/office/drawing/2014/main" id="{20A8FC84-48ED-D733-7FE8-29F86583ADFD}"/>
              </a:ext>
            </a:extLst>
          </p:cNvPr>
          <p:cNvSpPr/>
          <p:nvPr/>
        </p:nvSpPr>
        <p:spPr>
          <a:xfrm>
            <a:off x="6983101" y="4441648"/>
            <a:ext cx="4637963" cy="1855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2" name="Hình ảnh 11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8B8D2EA8-BAC3-D918-AF2B-02E17A39CF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3582680" y="2422529"/>
            <a:ext cx="1624082" cy="1655802"/>
          </a:xfrm>
          <a:prstGeom prst="rect">
            <a:avLst/>
          </a:prstGeom>
        </p:spPr>
      </p:pic>
      <p:pic>
        <p:nvPicPr>
          <p:cNvPr id="13" name="Hình ảnh 12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BC603169-E1C9-0F2D-78CC-CE2176A468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8273389" y="2487356"/>
            <a:ext cx="1555312" cy="1585689"/>
          </a:xfrm>
          <a:prstGeom prst="rect">
            <a:avLst/>
          </a:prstGeom>
        </p:spPr>
      </p:pic>
      <p:pic>
        <p:nvPicPr>
          <p:cNvPr id="14" name="Hình ảnh 13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D18A8D10-4EF8-2BA4-960A-DAA144C280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10022006" y="2417244"/>
            <a:ext cx="1430776" cy="1458720"/>
          </a:xfrm>
          <a:prstGeom prst="rect">
            <a:avLst/>
          </a:prstGeom>
        </p:spPr>
      </p:pic>
      <p:pic>
        <p:nvPicPr>
          <p:cNvPr id="15" name="Hình ảnh 14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2C1D32D4-AA01-E549-BD2F-C7A58A38DE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2430291" y="4460958"/>
            <a:ext cx="1309348" cy="1334921"/>
          </a:xfrm>
          <a:prstGeom prst="rect">
            <a:avLst/>
          </a:prstGeom>
        </p:spPr>
      </p:pic>
      <p:pic>
        <p:nvPicPr>
          <p:cNvPr id="16" name="Hình ảnh 15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DFDB3C0A-99A4-4DE7-1876-950836C772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3590143" y="5145760"/>
            <a:ext cx="1095011" cy="1116398"/>
          </a:xfrm>
          <a:prstGeom prst="rect">
            <a:avLst/>
          </a:prstGeom>
        </p:spPr>
      </p:pic>
      <p:pic>
        <p:nvPicPr>
          <p:cNvPr id="17" name="Hình ảnh 16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ABCD9DBF-487C-592A-5747-BEABB1941D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4473876" y="4436583"/>
            <a:ext cx="1227728" cy="1251707"/>
          </a:xfrm>
          <a:prstGeom prst="rect">
            <a:avLst/>
          </a:prstGeom>
        </p:spPr>
      </p:pic>
      <p:pic>
        <p:nvPicPr>
          <p:cNvPr id="18" name="Hình ảnh 17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18752944-616A-6338-8000-06D28756B7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8273389" y="4558937"/>
            <a:ext cx="936203" cy="954488"/>
          </a:xfrm>
          <a:prstGeom prst="rect">
            <a:avLst/>
          </a:prstGeom>
        </p:spPr>
      </p:pic>
      <p:pic>
        <p:nvPicPr>
          <p:cNvPr id="19" name="Hình ảnh 18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C786AF28-7700-8819-66C6-455B3E6B8D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8951554" y="5145760"/>
            <a:ext cx="1095011" cy="1116398"/>
          </a:xfrm>
          <a:prstGeom prst="rect">
            <a:avLst/>
          </a:prstGeom>
        </p:spPr>
      </p:pic>
      <p:pic>
        <p:nvPicPr>
          <p:cNvPr id="20" name="Hình ảnh 19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201232C8-1F00-4CB1-BF85-AC57BFA764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9828701" y="4397027"/>
            <a:ext cx="1095011" cy="1116398"/>
          </a:xfrm>
          <a:prstGeom prst="rect">
            <a:avLst/>
          </a:prstGeom>
        </p:spPr>
      </p:pic>
      <p:pic>
        <p:nvPicPr>
          <p:cNvPr id="21" name="Hình ảnh 20" descr="Ảnh có chứa cây, hoa, màu hồng, hoa đồng tiền&#10;&#10;Mô tả được tạo tự động">
            <a:extLst>
              <a:ext uri="{FF2B5EF4-FFF2-40B4-BE49-F238E27FC236}">
                <a16:creationId xmlns:a16="http://schemas.microsoft.com/office/drawing/2014/main" id="{C831D32B-FD74-0EC8-1F5A-2FE8156728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3817" r="13507" b="11380"/>
          <a:stretch/>
        </p:blipFill>
        <p:spPr>
          <a:xfrm>
            <a:off x="10483985" y="5328475"/>
            <a:ext cx="968798" cy="987720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F595A4A2-697B-4369-E05D-11FEE61A3E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8" t="8996" r="57932" b="58090"/>
          <a:stretch/>
        </p:blipFill>
        <p:spPr>
          <a:xfrm>
            <a:off x="1765294" y="2487356"/>
            <a:ext cx="1047900" cy="1517558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DEE04A57-1111-A662-B948-32086E4B2D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9" t="9217" r="43121" b="57869"/>
          <a:stretch/>
        </p:blipFill>
        <p:spPr>
          <a:xfrm>
            <a:off x="7146839" y="2555487"/>
            <a:ext cx="1047900" cy="1517558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703ECA9-C9B4-5120-697E-EBF647AD53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3" t="9893" r="27450" b="57193"/>
          <a:stretch/>
        </p:blipFill>
        <p:spPr>
          <a:xfrm rot="744975">
            <a:off x="1231786" y="4610487"/>
            <a:ext cx="1158793" cy="151755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CAE62F4-F9DD-751D-D6D6-E1B7FF562E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6" t="8202" r="11934" b="58884"/>
          <a:stretch/>
        </p:blipFill>
        <p:spPr>
          <a:xfrm>
            <a:off x="7130330" y="4613258"/>
            <a:ext cx="1047900" cy="1517558"/>
          </a:xfrm>
          <a:prstGeom prst="rect">
            <a:avLst/>
          </a:prstGeom>
        </p:spPr>
      </p:pic>
      <p:pic>
        <p:nvPicPr>
          <p:cNvPr id="26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2B375EA4-7009-3F89-00DE-F89871A1DC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40303" y="-584757"/>
            <a:ext cx="487363" cy="487363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A2D65676-1433-F031-93DD-0BDA5E161AF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169510" y="2774321"/>
            <a:ext cx="943910" cy="990574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84CE366-37FA-620F-5028-68DD3A3F131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2"/>
          <a:stretch/>
        </p:blipFill>
        <p:spPr>
          <a:xfrm>
            <a:off x="6055711" y="2801536"/>
            <a:ext cx="913088" cy="873006"/>
          </a:xfrm>
          <a:prstGeom prst="rect">
            <a:avLst/>
          </a:prstGeom>
        </p:spPr>
      </p:pic>
      <p:pic>
        <p:nvPicPr>
          <p:cNvPr id="29" name="Game Sound (Correct) - Sound Effect">
            <a:hlinkClick r:id="" action="ppaction://media"/>
            <a:extLst>
              <a:ext uri="{FF2B5EF4-FFF2-40B4-BE49-F238E27FC236}">
                <a16:creationId xmlns:a16="http://schemas.microsoft.com/office/drawing/2014/main" id="{A97A0270-E199-2436-0282-2CC4D42798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07872" y="-584757"/>
            <a:ext cx="487363" cy="487363"/>
          </a:xfrm>
          <a:prstGeom prst="rect">
            <a:avLst/>
          </a:prstGeom>
        </p:spPr>
      </p:pic>
      <p:pic>
        <p:nvPicPr>
          <p:cNvPr id="30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794EC5D4-DA69-1ABF-A015-9764ECA823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79106" y="3035192"/>
            <a:ext cx="487363" cy="487363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B942CD65-5AA1-26BE-B889-C429D6CDA2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171095" y="4892200"/>
            <a:ext cx="943910" cy="990574"/>
          </a:xfrm>
          <a:prstGeom prst="rect">
            <a:avLst/>
          </a:prstGeom>
        </p:spPr>
      </p:pic>
      <p:pic>
        <p:nvPicPr>
          <p:cNvPr id="32" name="Wrong Buzzer Sound Effect - green screen">
            <a:hlinkClick r:id="" action="ppaction://media"/>
            <a:extLst>
              <a:ext uri="{FF2B5EF4-FFF2-40B4-BE49-F238E27FC236}">
                <a16:creationId xmlns:a16="http://schemas.microsoft.com/office/drawing/2014/main" id="{7D9B7719-0C09-114E-BD1D-89F086224A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79106" y="5395411"/>
            <a:ext cx="487363" cy="487363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591BC2FB-5C9F-C39B-6DCA-F7769DE361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-4317" r="-2948" b="-9151"/>
          <a:stretch/>
        </p:blipFill>
        <p:spPr>
          <a:xfrm>
            <a:off x="6014133" y="4884171"/>
            <a:ext cx="943910" cy="9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9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32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09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09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7" grpId="1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</TotalTime>
  <Words>25</Words>
  <Application>Microsoft Office PowerPoint</Application>
  <PresentationFormat>Widescreen</PresentationFormat>
  <Paragraphs>7</Paragraphs>
  <Slides>7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Chủ đề Office</vt:lpstr>
      <vt:lpstr>ỦY BAN NHÂN QUẬN 11 TRƯỜNG MẦM NON PHƯỜNG 14</vt:lpstr>
      <vt:lpstr>  Trò chơi BÉ ĐẾM NHANH!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Phụng Lý</dc:creator>
  <cp:lastModifiedBy>Lý Phụng</cp:lastModifiedBy>
  <cp:revision>3</cp:revision>
  <dcterms:created xsi:type="dcterms:W3CDTF">2023-01-09T18:02:55Z</dcterms:created>
  <dcterms:modified xsi:type="dcterms:W3CDTF">2024-10-02T08:21:30Z</dcterms:modified>
</cp:coreProperties>
</file>