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9FB2-C1BB-4F6A-ABCB-1E6BB48EFBE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E299-3B29-424C-BFF2-D42A4B07C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1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9FB2-C1BB-4F6A-ABCB-1E6BB48EFBE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E299-3B29-424C-BFF2-D42A4B07C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4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9FB2-C1BB-4F6A-ABCB-1E6BB48EFBE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E299-3B29-424C-BFF2-D42A4B07C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4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9FB2-C1BB-4F6A-ABCB-1E6BB48EFBE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E299-3B29-424C-BFF2-D42A4B07C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4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9FB2-C1BB-4F6A-ABCB-1E6BB48EFBE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E299-3B29-424C-BFF2-D42A4B07C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4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9FB2-C1BB-4F6A-ABCB-1E6BB48EFBE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E299-3B29-424C-BFF2-D42A4B07C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1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9FB2-C1BB-4F6A-ABCB-1E6BB48EFBE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E299-3B29-424C-BFF2-D42A4B07C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3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9FB2-C1BB-4F6A-ABCB-1E6BB48EFBE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E299-3B29-424C-BFF2-D42A4B07C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02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9FB2-C1BB-4F6A-ABCB-1E6BB48EFBE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E299-3B29-424C-BFF2-D42A4B07C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9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9FB2-C1BB-4F6A-ABCB-1E6BB48EFBE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E299-3B29-424C-BFF2-D42A4B07C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0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9FB2-C1BB-4F6A-ABCB-1E6BB48EFBE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E299-3B29-424C-BFF2-D42A4B07C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9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C9FB2-C1BB-4F6A-ABCB-1E6BB48EFBE6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FE299-3B29-424C-BFF2-D42A4B07C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0.jf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7949" y="1071513"/>
            <a:ext cx="892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11</a:t>
            </a:r>
          </a:p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PHƯƠNG 14</a:t>
            </a:r>
          </a:p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7949" y="2271842"/>
            <a:ext cx="8920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>
              <a:lnSpc>
                <a:spcPct val="150000"/>
              </a:lnSpc>
            </a:pP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 </a:t>
            </a:r>
          </a:p>
          <a:p>
            <a:pPr algn="ctr">
              <a:lnSpc>
                <a:spcPct val="150000"/>
              </a:lnSpc>
            </a:pPr>
            <a:r>
              <a:rPr lang="en-GB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en-GB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</a:t>
            </a:r>
            <a:r>
              <a:rPr lang="en-GB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GB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4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4951" y="354764"/>
            <a:ext cx="1859701" cy="6716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309" y="1348649"/>
            <a:ext cx="7585787" cy="3964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996751" y="5635690"/>
            <a:ext cx="819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56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4951" y="354764"/>
            <a:ext cx="1859701" cy="6716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1" t="1786" r="7782" b="2296"/>
          <a:stretch/>
        </p:blipFill>
        <p:spPr>
          <a:xfrm>
            <a:off x="1468115" y="1227358"/>
            <a:ext cx="9013372" cy="4352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108719" y="5767086"/>
            <a:ext cx="819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GB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2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4951" y="354764"/>
            <a:ext cx="1859701" cy="6716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59" t="23917" r="13137" b="8254"/>
          <a:stretch/>
        </p:blipFill>
        <p:spPr>
          <a:xfrm>
            <a:off x="1511559" y="1147666"/>
            <a:ext cx="8735059" cy="4329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878662" y="5598369"/>
            <a:ext cx="819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GB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4951" y="354764"/>
            <a:ext cx="1859701" cy="6716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747" t="7377" b="6558"/>
          <a:stretch/>
        </p:blipFill>
        <p:spPr>
          <a:xfrm rot="16200000">
            <a:off x="3927046" y="-756858"/>
            <a:ext cx="4307390" cy="8104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54397" y="5766320"/>
            <a:ext cx="865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GB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9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331" t="31863" r="8621" b="9421"/>
          <a:stretch/>
        </p:blipFill>
        <p:spPr>
          <a:xfrm>
            <a:off x="1614196" y="1324947"/>
            <a:ext cx="8836090" cy="4217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5044951" y="354764"/>
            <a:ext cx="1859701" cy="6716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7600" y="5840964"/>
            <a:ext cx="865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GB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1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4951" y="354764"/>
            <a:ext cx="1859701" cy="6716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720" t="23213" r="18035" b="17603"/>
          <a:stretch/>
        </p:blipFill>
        <p:spPr>
          <a:xfrm>
            <a:off x="1570752" y="1268963"/>
            <a:ext cx="8808098" cy="4142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844253" y="5728997"/>
            <a:ext cx="865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217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31631" y="2164902"/>
            <a:ext cx="1859701" cy="6716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4009" y="3376019"/>
            <a:ext cx="480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GB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924" r="5118"/>
          <a:stretch/>
        </p:blipFill>
        <p:spPr>
          <a:xfrm rot="16200000">
            <a:off x="846940" y="1168017"/>
            <a:ext cx="6074228" cy="46152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3681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1231" y="93507"/>
            <a:ext cx="4766116" cy="7182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3935" y="905069"/>
            <a:ext cx="3060440" cy="2864500"/>
            <a:chOff x="2500666" y="1052967"/>
            <a:chExt cx="11893305" cy="4009827"/>
          </a:xfrm>
        </p:grpSpPr>
        <p:sp>
          <p:nvSpPr>
            <p:cNvPr id="5" name="Rectangle 4"/>
            <p:cNvSpPr/>
            <p:nvPr/>
          </p:nvSpPr>
          <p:spPr>
            <a:xfrm>
              <a:off x="5840831" y="1052967"/>
              <a:ext cx="5532454" cy="6716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5400" b="0" cap="none" spc="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0666" y="2111836"/>
              <a:ext cx="11893305" cy="295095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831" t="1786" r="7782" b="2296"/>
          <a:stretch/>
        </p:blipFill>
        <p:spPr>
          <a:xfrm>
            <a:off x="3669668" y="1741594"/>
            <a:ext cx="4196430" cy="2026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5290652" y="1037600"/>
            <a:ext cx="1423637" cy="4797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04933" y="996742"/>
            <a:ext cx="1423637" cy="4797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7959" t="23917" r="13137" b="8254"/>
          <a:stretch/>
        </p:blipFill>
        <p:spPr>
          <a:xfrm>
            <a:off x="8251392" y="1661493"/>
            <a:ext cx="3730720" cy="2106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867844" y="4046220"/>
            <a:ext cx="1287430" cy="507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1747" t="7377" b="6558"/>
          <a:stretch/>
        </p:blipFill>
        <p:spPr>
          <a:xfrm rot="16200000">
            <a:off x="485929" y="4435786"/>
            <a:ext cx="1939289" cy="25752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Rectangle 15"/>
          <p:cNvSpPr/>
          <p:nvPr/>
        </p:nvSpPr>
        <p:spPr>
          <a:xfrm>
            <a:off x="3967120" y="4042954"/>
            <a:ext cx="1287430" cy="507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12331" t="31863" r="8621" b="9421"/>
          <a:stretch/>
        </p:blipFill>
        <p:spPr>
          <a:xfrm>
            <a:off x="3257785" y="4753766"/>
            <a:ext cx="2609539" cy="1939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l="9720" t="23213" r="18035" b="17603"/>
          <a:stretch/>
        </p:blipFill>
        <p:spPr>
          <a:xfrm>
            <a:off x="6158018" y="4719710"/>
            <a:ext cx="2665528" cy="1926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Rectangle 18"/>
          <p:cNvSpPr/>
          <p:nvPr/>
        </p:nvSpPr>
        <p:spPr>
          <a:xfrm>
            <a:off x="6847067" y="4046220"/>
            <a:ext cx="1287430" cy="507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41255" y="3940335"/>
            <a:ext cx="1287430" cy="507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/>
          <a:srcRect l="8924" r="5118"/>
          <a:stretch/>
        </p:blipFill>
        <p:spPr>
          <a:xfrm rot="16200000">
            <a:off x="9295739" y="4579421"/>
            <a:ext cx="2180097" cy="2207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NoMatterWhat-VariousArtist_34vs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99170" y="6382225"/>
            <a:ext cx="475775" cy="4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984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142</Words>
  <Application>Microsoft Office PowerPoint</Application>
  <PresentationFormat>Widescreen</PresentationFormat>
  <Paragraphs>28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Lý Phụng</cp:lastModifiedBy>
  <cp:revision>9</cp:revision>
  <dcterms:created xsi:type="dcterms:W3CDTF">2023-11-30T06:36:10Z</dcterms:created>
  <dcterms:modified xsi:type="dcterms:W3CDTF">2024-10-02T08:02:49Z</dcterms:modified>
</cp:coreProperties>
</file>