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B849-2FE0-4371-8F65-304E21CABD8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B2BE-918B-4CA5-96D8-86D9D8E5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7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B849-2FE0-4371-8F65-304E21CABD8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B2BE-918B-4CA5-96D8-86D9D8E5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1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B849-2FE0-4371-8F65-304E21CABD8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B2BE-918B-4CA5-96D8-86D9D8E5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6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B849-2FE0-4371-8F65-304E21CABD8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B2BE-918B-4CA5-96D8-86D9D8E5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3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B849-2FE0-4371-8F65-304E21CABD8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B2BE-918B-4CA5-96D8-86D9D8E5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B849-2FE0-4371-8F65-304E21CABD8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B2BE-918B-4CA5-96D8-86D9D8E5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B849-2FE0-4371-8F65-304E21CABD8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B2BE-918B-4CA5-96D8-86D9D8E5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9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B849-2FE0-4371-8F65-304E21CABD8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B2BE-918B-4CA5-96D8-86D9D8E5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B849-2FE0-4371-8F65-304E21CABD8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B2BE-918B-4CA5-96D8-86D9D8E5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6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B849-2FE0-4371-8F65-304E21CABD8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B2BE-918B-4CA5-96D8-86D9D8E5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4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B849-2FE0-4371-8F65-304E21CABD8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B2BE-918B-4CA5-96D8-86D9D8E5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1B849-2FE0-4371-8F65-304E21CABD8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5B2BE-918B-4CA5-96D8-86D9D8E5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2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746" y="1905000"/>
            <a:ext cx="7772400" cy="2133600"/>
          </a:xfrm>
        </p:spPr>
        <p:txBody>
          <a:bodyPr>
            <a:normAutofit fontScale="90000"/>
          </a:bodyPr>
          <a:lstStyle/>
          <a:p>
            <a:r>
              <a:rPr lang="vi-VN" sz="3600" b="1" dirty="0" smtClean="0">
                <a:solidFill>
                  <a:srgbClr val="002060"/>
                </a:solidFill>
              </a:rPr>
              <a:t>PHÁT TRIỂN TÌNH CẢM- XÃ HỘI </a:t>
            </a:r>
            <a:r>
              <a:rPr lang="vi-VN" sz="4000" b="1" dirty="0" smtClean="0">
                <a:solidFill>
                  <a:srgbClr val="002060"/>
                </a:solidFill>
              </a:rPr>
              <a:t/>
            </a:r>
            <a:br>
              <a:rPr lang="vi-VN" sz="4000" b="1" dirty="0" smtClean="0">
                <a:solidFill>
                  <a:srgbClr val="002060"/>
                </a:solidFill>
              </a:rPr>
            </a:br>
            <a:r>
              <a:rPr lang="vi-VN" b="1" dirty="0" smtClean="0">
                <a:solidFill>
                  <a:srgbClr val="00B050"/>
                </a:solidFill>
              </a:rPr>
              <a:t/>
            </a:r>
            <a:br>
              <a:rPr lang="vi-VN" b="1" dirty="0" smtClean="0">
                <a:solidFill>
                  <a:srgbClr val="00B050"/>
                </a:solidFill>
              </a:rPr>
            </a:br>
            <a:r>
              <a:rPr lang="vi-VN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 tài: Bảo vệ môi trường 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2546" y="4419600"/>
            <a:ext cx="6400800" cy="1219200"/>
          </a:xfrm>
        </p:spPr>
        <p:txBody>
          <a:bodyPr>
            <a:normAutofit/>
          </a:bodyPr>
          <a:lstStyle/>
          <a:p>
            <a:r>
              <a:rPr lang="vi-VN" sz="4000" b="1" dirty="0" smtClean="0">
                <a:solidFill>
                  <a:srgbClr val="00B050"/>
                </a:solidFill>
                <a:latin typeface="+mj-lt"/>
              </a:rPr>
              <a:t>Độ tuổi: 3 – 4 tuổi</a:t>
            </a:r>
            <a:endParaRPr lang="en-US" sz="40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20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915859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M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ỤC ĐÍCH YÊU CẦU</a:t>
            </a: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nhận xét  hành vi “đúng –  sai”  trong bảo vệ môi  </a:t>
            </a:r>
            <a:r>
              <a:rPr lang="vi-VN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CHU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 BỊ:</a:t>
            </a: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ảnh về hành vi  đúng sai  trong  bảo  vệ môi </a:t>
            </a:r>
            <a:r>
              <a:rPr lang="vi-VN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-Đoạn clip về hành vi  đúng sai  trong  bảo  vệ môi </a:t>
            </a:r>
            <a:r>
              <a:rPr lang="vi-VN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vi-VN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tay, kẹo, hạt  giống.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6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" y="0"/>
            <a:ext cx="91863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8600"/>
            <a:ext cx="8686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III/ TI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 HÀNH</a:t>
            </a:r>
          </a:p>
          <a:p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1/ Hoạt động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1: </a:t>
            </a:r>
            <a:endParaRPr lang="vi-VN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-Trẻ xem những đoạn  </a:t>
            </a:r>
            <a:r>
              <a:rPr lang="vi-VN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clip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 hình ảnh) </a:t>
            </a:r>
            <a:r>
              <a:rPr lang="vi-VN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về những  hành  vi đúng sai.</a:t>
            </a:r>
          </a:p>
          <a:p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-Cô cùng trẻ đàm  </a:t>
            </a:r>
            <a:r>
              <a:rPr lang="vi-VN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thoại, nhận xét 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về những  hành  vi </a:t>
            </a:r>
            <a:r>
              <a:rPr lang="vi-VN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đó. 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</a:t>
            </a:r>
            <a:r>
              <a:rPr lang="vi-VN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ô  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cho  hoa tay cho trẻ trả lời  đúng.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Tìm đủ cách dẹp nạn xả rác, tiểu bậy ở Sài Gòn - Đô thị - ZINGNEWS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2209800"/>
            <a:ext cx="3810000" cy="438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ự luật mới tại Philippines yêu cầu HS-SV phải trồng 10 cây xan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657600" cy="438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7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975" y="126712"/>
            <a:ext cx="875982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Ho</a:t>
            </a:r>
            <a:r>
              <a:rPr lang="vi-VN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 động 2:</a:t>
            </a:r>
          </a:p>
          <a:p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-Trò chơi: “Ai nhanh hơn”</a:t>
            </a:r>
          </a:p>
          <a:p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hai nhóm </a:t>
            </a:r>
            <a:r>
              <a:rPr lang="vi-VN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: trẻ nhìn  hình  và  phân biệt, dán các thẻ  hình  có hành  vi đúng  vào mặt  cười ,sai vào  mặt buồn.</a:t>
            </a:r>
          </a:p>
          <a:p>
            <a:r>
              <a:rPr lang="vi-VN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 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có hoa  </a:t>
            </a:r>
            <a:r>
              <a:rPr lang="vi-VN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tay( 9 hình) ,1nhóm 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hoa  </a:t>
            </a:r>
            <a:r>
              <a:rPr lang="vi-VN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tay( 6 hình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Kết quả hình ảnh cho hinh anh xa r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ết quả hình ảnh cho hinh anh xa ra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79073"/>
            <a:ext cx="2744239" cy="192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Kết quả hình ảnh cho hinh anh xa ra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18" y="2313709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 descr="TPHCM: Xử phạt xả rác qua hình ảnh người dân cung cấp | Xã hội ..."/>
          <p:cNvSpPr>
            <a:spLocks noChangeAspect="1" noChangeArrowheads="1"/>
          </p:cNvSpPr>
          <p:nvPr/>
        </p:nvSpPr>
        <p:spPr bwMode="auto">
          <a:xfrm>
            <a:off x="615950" y="3127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3" y="4572000"/>
            <a:ext cx="2752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868" y="4592782"/>
            <a:ext cx="2705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10" y="4562475"/>
            <a:ext cx="2667001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Bình Phước bắt 15 lâm tặc đánh kiểm lâm - Thông Tấn Xã V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21" y="2481838"/>
            <a:ext cx="2466975" cy="191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00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ạn xả rác bừa bãi - Vì sao vẫn chưa thể dẹp bỏ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4"/>
            <a:ext cx="9144000" cy="687049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4" y="215756"/>
            <a:ext cx="2655166" cy="207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Hoạt động ngoại khóa - Rèn kỹ năng lao động vệ sinh của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7320"/>
            <a:ext cx="2590800" cy="202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8" descr="Việc làm nhỏ, ý nghĩa lớ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590801"/>
            <a:ext cx="2628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5" y="4724400"/>
            <a:ext cx="2642755" cy="177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2590801"/>
            <a:ext cx="28479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5" descr="Tin tứ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0393"/>
            <a:ext cx="2609850" cy="20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8" descr="Những điều thú vị quanh chuyện trồng cây của người Singapore - Thế ..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2238"/>
            <a:ext cx="26098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4714008"/>
            <a:ext cx="2609850" cy="178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4400"/>
            <a:ext cx="2609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78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2"/>
            <a:ext cx="9144000" cy="68704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381000"/>
            <a:ext cx="7620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Ho</a:t>
            </a: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 động 3:</a:t>
            </a:r>
          </a:p>
          <a:p>
            <a:r>
              <a:rPr lang="vi-VN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trẽ ăn kẹo và  tạo tình  huống  giải  quyết cùng trẻ.( Trẻ bỏ  rác vào thùng)</a:t>
            </a:r>
          </a:p>
          <a:p>
            <a:r>
              <a:rPr lang="vi-VN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-Cô cùng trẻ gieo mầm  trồng cây  xanh  bảo vệ  môi trường.</a:t>
            </a:r>
          </a:p>
          <a:p>
            <a:r>
              <a:rPr lang="vi-VN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rửa tay và  kết </a:t>
            </a:r>
            <a:r>
              <a:rPr lang="vi-VN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755" y="2839354"/>
            <a:ext cx="2667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5" y="2873990"/>
            <a:ext cx="2590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37621"/>
            <a:ext cx="2743200" cy="309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6745" y="6172200"/>
            <a:ext cx="9906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6172200"/>
            <a:ext cx="1066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5318" y="6172200"/>
            <a:ext cx="104948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1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254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PHÁT TRIỂN TÌNH CẢM- XÃ HỘI   Đề tài: Bảo vệ môi trường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điểm: Tình cảm- Xã hội  Đề tài: Bảo vệ môi trường</dc:title>
  <dc:creator>B.Nam</dc:creator>
  <cp:lastModifiedBy>Lý Phụng</cp:lastModifiedBy>
  <cp:revision>15</cp:revision>
  <dcterms:created xsi:type="dcterms:W3CDTF">2020-04-11T06:31:57Z</dcterms:created>
  <dcterms:modified xsi:type="dcterms:W3CDTF">2024-10-02T08:45:28Z</dcterms:modified>
</cp:coreProperties>
</file>