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29" autoAdjust="0"/>
    <p:restoredTop sz="94660"/>
  </p:normalViewPr>
  <p:slideViewPr>
    <p:cSldViewPr snapToGrid="0">
      <p:cViewPr>
        <p:scale>
          <a:sx n="80" d="100"/>
          <a:sy n="80" d="100"/>
        </p:scale>
        <p:origin x="67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39AE8-D533-4521-87AD-F6704654AE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613924-7213-40A3-A06F-60209B3E60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668260-7809-4CD7-A9E2-3AC0B0461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048FA-8A84-4235-8536-DCB270E90C41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4DCF39-0178-4AA8-B55F-83FA42FD6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63E429-5215-4093-860A-E01373744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574C-F136-4BF3-9CFE-9F9AB9BA6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1684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35D56-585E-4A37-94DB-2AD0470EF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74EE1C-3754-402B-8E26-7E582274D8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E55F0-02ED-4EEB-95A6-837D1C401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048FA-8A84-4235-8536-DCB270E90C41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0E022A-176D-434C-8A6D-315728A85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13640E-E0F2-4375-9466-403DB35DE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574C-F136-4BF3-9CFE-9F9AB9BA6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618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EB1BD6-6DDB-4EBC-BDFD-33C79D9B46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37063B-3716-4D2F-BBAF-980577B9FF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B75179-EE73-45FC-B85F-2944433F3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048FA-8A84-4235-8536-DCB270E90C41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5458A8-EF94-43F6-9079-CD50B4DFD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06CE2E-7896-498A-B67D-87E3438A0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574C-F136-4BF3-9CFE-9F9AB9BA6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912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ACE2E-B4BC-4369-BFF3-A9921A4D6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AF77AC-1DF2-4648-8F14-ADFDF73DFD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5BE5DC-74D1-40C7-A921-A97194714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048FA-8A84-4235-8536-DCB270E90C41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093C91-EB2F-419F-9F4F-A4181FF89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25EACB-247E-48B8-8466-7914409AB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574C-F136-4BF3-9CFE-9F9AB9BA6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3729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92901-A950-4AF4-9FD1-0A642B470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7AE4DA-C16F-42E5-A778-C531342724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CB2879-54DC-46BA-88B4-3778C0B23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048FA-8A84-4235-8536-DCB270E90C41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8F9F31-F005-4A78-A698-9A5B3F130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211B67-E6C3-451C-8589-F3D304EFC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574C-F136-4BF3-9CFE-9F9AB9BA6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9068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494CE-665A-4F9D-8B72-A825DDA04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524001-CEA5-4723-8BBF-0F1C5AC801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EE1C7B-0B85-4C5A-8A3E-4BF8355CF1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9ED445-2F80-408B-9B72-9433D17F9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048FA-8A84-4235-8536-DCB270E90C41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ECD5EC-781C-4220-B881-BCAAECFEE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D215F0-BB33-4184-B7FA-9B3D9DA96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574C-F136-4BF3-9CFE-9F9AB9BA6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8954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76525-FEA8-4285-AD9B-1411C7A9F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C4BCB2-E335-4B2B-A7BC-797AB2A2DA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7A93C6-2D51-474D-A7AB-4F547F3478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B7DABA-3D3B-4E8C-80DE-FE150881BC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E1674A-C1A2-49F2-B9B8-7DC1705A8B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8E19FD-A92B-4BC6-8F7E-F2D45D366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048FA-8A84-4235-8536-DCB270E90C41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1A6D66-CFF7-4BEE-9909-346A1F5ED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8FD134-BCC9-4762-8284-4A9A3F691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574C-F136-4BF3-9CFE-9F9AB9BA6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181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7E969-D0C0-41CA-95E2-B1C163BB7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2E42AB-D3E1-4B10-86AD-234AEE63B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048FA-8A84-4235-8536-DCB270E90C41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F37345-87C7-4168-87AC-05E5516DA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FAF2F4-387A-4B65-A65C-CB7E35B50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574C-F136-4BF3-9CFE-9F9AB9BA6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550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D9D328-566E-4206-909B-1B3F7929A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048FA-8A84-4235-8536-DCB270E90C41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8DC650-E7D5-4C97-9416-E2EA5E65F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A2F3EE-AFB7-4239-A08C-8CDF416D8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574C-F136-4BF3-9CFE-9F9AB9BA6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7235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CA65B-E486-43B1-9C01-DC6007AE7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0664DC-CD52-4BFA-936A-C846B07BF5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BB2E4D-5D5D-4366-9058-A257E90E1C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ADFCB2-6CB6-4EC3-B92D-203117FB7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048FA-8A84-4235-8536-DCB270E90C41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A1F5E0-6308-4AF2-801E-6AD17497A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F72DB7-8279-4435-9A2B-529D99002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574C-F136-4BF3-9CFE-9F9AB9BA6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8640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6B0A5-DD87-4043-B271-9142FC40B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EAADB78-5C7B-4D48-B483-CF01260AA5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D479B0-7465-41B1-94D9-4650A584F3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DE001F-2326-4D8A-AA74-C02339EC0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048FA-8A84-4235-8536-DCB270E90C41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0809D0-5BB5-4151-8D76-A4DFB9F4F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94FD88-1ACD-48AC-824E-A47CF34D6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574C-F136-4BF3-9CFE-9F9AB9BA6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2899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DC7493-472D-40BC-AE5C-C2C6974090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E68EAE-9522-456D-ABE4-815ABEC2C0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F7C47A-FD72-46FC-B2CB-8028F998E5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048FA-8A84-4235-8536-DCB270E90C41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F9B027-BA0A-493D-B549-7443FC7523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D42D3C-3E4A-45C0-A680-9A737D259F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B574C-F136-4BF3-9CFE-9F9AB9BA6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722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mầm non cute">
            <a:extLst>
              <a:ext uri="{FF2B5EF4-FFF2-40B4-BE49-F238E27FC236}">
                <a16:creationId xmlns:a16="http://schemas.microsoft.com/office/drawing/2014/main" id="{176E7DD6-58D8-436F-97CF-546595F4A9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B71C1207-5B98-4166-9F5D-9D648BD184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667" y="240772"/>
            <a:ext cx="9144000" cy="495828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ĐƠN TỪ </a:t>
            </a:r>
            <a:r>
              <a:rPr lang="en-GB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09</a:t>
            </a:r>
            <a:r>
              <a:rPr lang="en-GB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/09/2024 </a:t>
            </a:r>
            <a:r>
              <a:rPr lang="en-GB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 </a:t>
            </a:r>
            <a:r>
              <a:rPr lang="en-GB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GB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/9/2024</a:t>
            </a:r>
            <a:endParaRPr lang="en-GB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E32B34A2-E1B4-4F50-8EDF-11ED25FF12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6754301"/>
              </p:ext>
            </p:extLst>
          </p:nvPr>
        </p:nvGraphicFramePr>
        <p:xfrm>
          <a:off x="259306" y="736593"/>
          <a:ext cx="11696134" cy="5736203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015755">
                  <a:extLst>
                    <a:ext uri="{9D8B030D-6E8A-4147-A177-3AD203B41FA5}">
                      <a16:colId xmlns:a16="http://schemas.microsoft.com/office/drawing/2014/main" val="246851440"/>
                    </a:ext>
                  </a:extLst>
                </a:gridCol>
                <a:gridCol w="2203126">
                  <a:extLst>
                    <a:ext uri="{9D8B030D-6E8A-4147-A177-3AD203B41FA5}">
                      <a16:colId xmlns:a16="http://schemas.microsoft.com/office/drawing/2014/main" val="3527378840"/>
                    </a:ext>
                  </a:extLst>
                </a:gridCol>
                <a:gridCol w="2155234">
                  <a:extLst>
                    <a:ext uri="{9D8B030D-6E8A-4147-A177-3AD203B41FA5}">
                      <a16:colId xmlns:a16="http://schemas.microsoft.com/office/drawing/2014/main" val="1681420167"/>
                    </a:ext>
                  </a:extLst>
                </a:gridCol>
                <a:gridCol w="1858289">
                  <a:extLst>
                    <a:ext uri="{9D8B030D-6E8A-4147-A177-3AD203B41FA5}">
                      <a16:colId xmlns:a16="http://schemas.microsoft.com/office/drawing/2014/main" val="158845830"/>
                    </a:ext>
                  </a:extLst>
                </a:gridCol>
                <a:gridCol w="1781661">
                  <a:extLst>
                    <a:ext uri="{9D8B030D-6E8A-4147-A177-3AD203B41FA5}">
                      <a16:colId xmlns:a16="http://schemas.microsoft.com/office/drawing/2014/main" val="1450010160"/>
                    </a:ext>
                  </a:extLst>
                </a:gridCol>
                <a:gridCol w="2682069">
                  <a:extLst>
                    <a:ext uri="{9D8B030D-6E8A-4147-A177-3AD203B41FA5}">
                      <a16:colId xmlns:a16="http://schemas.microsoft.com/office/drawing/2014/main" val="3388122824"/>
                    </a:ext>
                  </a:extLst>
                </a:gridCol>
              </a:tblGrid>
              <a:tr h="342622">
                <a:tc rowSpan="2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NGÀY 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SÁNG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XẾ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6133218"/>
                  </a:ext>
                </a:extLst>
              </a:tr>
              <a:tr h="44933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Mặn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Canh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Tráng</a:t>
                      </a:r>
                      <a:r>
                        <a:rPr lang="en-GB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miệng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7889683"/>
                  </a:ext>
                </a:extLst>
              </a:tr>
              <a:tr h="295901">
                <a:tc rowSpan="3">
                  <a:txBody>
                    <a:bodyPr/>
                    <a:lstStyle/>
                    <a:p>
                      <a:r>
                        <a:rPr lang="en-GB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09/09/2024</a:t>
                      </a:r>
                      <a:endParaRPr lang="en-GB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en-GB" sz="13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Bánh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bông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lan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chà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bông</a:t>
                      </a:r>
                      <a:endParaRPr lang="en-GB" sz="13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physocare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Pedia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vi-VN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Cá lóc kho nấm rơm hành tây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Canh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chua</a:t>
                      </a:r>
                      <a:r>
                        <a:rPr lang="en-GB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nghêu</a:t>
                      </a:r>
                      <a:r>
                        <a:rPr lang="en-GB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GB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rau</a:t>
                      </a:r>
                      <a:r>
                        <a:rPr lang="en-GB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muống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Chuối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cau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tôm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,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heo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hạt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sen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2023573"/>
                  </a:ext>
                </a:extLst>
              </a:tr>
              <a:tr h="29590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Bánh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Flan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6877408"/>
                  </a:ext>
                </a:extLst>
              </a:tr>
              <a:tr h="31147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physocare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Pedia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3923784"/>
                  </a:ext>
                </a:extLst>
              </a:tr>
              <a:tr h="295901">
                <a:tc rowSpan="3">
                  <a:txBody>
                    <a:bodyPr/>
                    <a:lstStyle/>
                    <a:p>
                      <a:r>
                        <a:rPr lang="en-GB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10/09/2024</a:t>
                      </a:r>
                      <a:endParaRPr lang="en-GB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en-GB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Bún</a:t>
                      </a:r>
                      <a:r>
                        <a:rPr lang="en-GB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GB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cà</a:t>
                      </a:r>
                      <a:r>
                        <a:rPr lang="en-GB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chua</a:t>
                      </a:r>
                      <a:r>
                        <a:rPr lang="en-GB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rau</a:t>
                      </a:r>
                      <a:r>
                        <a:rPr lang="en-GB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thì</a:t>
                      </a:r>
                      <a:r>
                        <a:rPr lang="en-GB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endParaRPr lang="en-GB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GB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physocare</a:t>
                      </a:r>
                      <a:r>
                        <a:rPr lang="en-GB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Pedia</a:t>
                      </a:r>
                      <a:endParaRPr lang="en-GB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bò</a:t>
                      </a:r>
                      <a:r>
                        <a:rPr lang="en-GB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xào</a:t>
                      </a:r>
                      <a:r>
                        <a:rPr lang="en-GB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bông</a:t>
                      </a:r>
                      <a:r>
                        <a:rPr lang="en-GB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bí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vi-VN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Canh: Bí đỏ nấu tôm tươi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cam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Bánh canh nấu cá thác lác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5441990"/>
                  </a:ext>
                </a:extLst>
              </a:tr>
              <a:tr h="29590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Yoaurt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303653"/>
                  </a:ext>
                </a:extLst>
              </a:tr>
              <a:tr h="32704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physocare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Pedia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1577461"/>
                  </a:ext>
                </a:extLst>
              </a:tr>
              <a:tr h="328194">
                <a:tc rowSpan="3">
                  <a:txBody>
                    <a:bodyPr/>
                    <a:lstStyle/>
                    <a:p>
                      <a:r>
                        <a:rPr lang="en-GB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11/09/2024</a:t>
                      </a:r>
                      <a:endParaRPr lang="en-GB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en-GB" sz="13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Suop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tôm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nấm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tuyết</a:t>
                      </a:r>
                      <a:endParaRPr lang="en-GB" sz="13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physocare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Pedia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gà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kho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gừng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Canh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Cải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ngọt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mọc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Dưa</a:t>
                      </a:r>
                      <a:r>
                        <a:rPr lang="en-GB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hấu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Miến cua nấu nấm rơm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451345"/>
                  </a:ext>
                </a:extLst>
              </a:tr>
              <a:tr h="29590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Puding</a:t>
                      </a:r>
                      <a:r>
                        <a:rPr kumimoji="0" lang="en-GB" sz="13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GB" sz="13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trứng</a:t>
                      </a:r>
                      <a:r>
                        <a:rPr kumimoji="0" lang="en-GB" sz="13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GB" sz="13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sữa</a:t>
                      </a:r>
                      <a:endParaRPr kumimoji="0" lang="en-GB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1068382"/>
                  </a:ext>
                </a:extLst>
              </a:tr>
              <a:tr h="29590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physocare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Pedia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5640623"/>
                  </a:ext>
                </a:extLst>
              </a:tr>
              <a:tr h="295901">
                <a:tc rowSpan="3">
                  <a:txBody>
                    <a:bodyPr/>
                    <a:lstStyle/>
                    <a:p>
                      <a:r>
                        <a:rPr lang="en-GB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12/09/2024</a:t>
                      </a:r>
                      <a:endParaRPr lang="en-GB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en-GB" sz="13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Nui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mực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cần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tây</a:t>
                      </a:r>
                      <a:endParaRPr lang="en-GB" sz="13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physocare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Pedia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Tôm</a:t>
                      </a:r>
                      <a:r>
                        <a:rPr lang="en-GB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rim </a:t>
                      </a:r>
                      <a:r>
                        <a:rPr lang="en-GB" sz="13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tỏi</a:t>
                      </a:r>
                      <a:endParaRPr lang="en-GB" sz="13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vi-VN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Canh: Dưa hương nấu thịt heo, cà rốt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vi-VN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Nước sâm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Phở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bò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tây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424535"/>
                  </a:ext>
                </a:extLst>
              </a:tr>
              <a:tr h="29590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Yaourt</a:t>
                      </a:r>
                      <a:endParaRPr kumimoji="0" lang="en-GB" sz="13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9282687"/>
                  </a:ext>
                </a:extLst>
              </a:tr>
              <a:tr h="44345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physocare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Pedia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141663"/>
                  </a:ext>
                </a:extLst>
              </a:tr>
              <a:tr h="372609">
                <a:tc rowSpan="3">
                  <a:txBody>
                    <a:bodyPr/>
                    <a:lstStyle/>
                    <a:p>
                      <a:r>
                        <a:rPr lang="en-GB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13/09/2024</a:t>
                      </a:r>
                      <a:endParaRPr lang="en-GB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3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Mì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trứng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mọc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,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cải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ngọt</a:t>
                      </a:r>
                      <a:endParaRPr lang="en-GB" sz="13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physocare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Pedia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Há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cảo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hấp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,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khoai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tây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chiên</a:t>
                      </a:r>
                      <a:endParaRPr lang="en-GB" sz="13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viên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chiên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13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Hủ tíu thập cẩm , tôm khô , thịt heo, nấm rơm</a:t>
                      </a:r>
                      <a:endParaRPr kumimoji="0" lang="en-GB" sz="13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Bánh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Flan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Bánh Hamburger nhân bơ sữa</a:t>
                      </a:r>
                      <a:endParaRPr lang="en-US" sz="13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6306861"/>
                  </a:ext>
                </a:extLst>
              </a:tr>
              <a:tr h="29590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kumimoji="0" lang="en-GB" sz="13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GB" sz="13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physocare</a:t>
                      </a:r>
                      <a:r>
                        <a:rPr kumimoji="0" lang="en-GB" sz="13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GB" sz="13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Pedia</a:t>
                      </a:r>
                      <a:endParaRPr kumimoji="0" lang="en-GB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4163406"/>
                  </a:ext>
                </a:extLst>
              </a:tr>
              <a:tr h="49836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07221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1735354"/>
      </p:ext>
    </p:extLst>
  </p:cSld>
  <p:clrMapOvr>
    <a:masterClrMapping/>
  </p:clrMapOvr>
  <p:transition spd="slow">
    <p:randomBar dir="vert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198</Words>
  <Application>Microsoft Office PowerPoint</Application>
  <PresentationFormat>Widescreen</PresentationFormat>
  <Paragraphs>58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Windows User</cp:lastModifiedBy>
  <cp:revision>33</cp:revision>
  <dcterms:created xsi:type="dcterms:W3CDTF">2024-07-11T08:27:47Z</dcterms:created>
  <dcterms:modified xsi:type="dcterms:W3CDTF">2024-09-10T16:58:15Z</dcterms:modified>
</cp:coreProperties>
</file>