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E918-1D01-4E1F-A04D-438BB8D3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3188E-5C0B-4385-B641-C295CDF36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5C036-009B-46E7-9AED-C720FE95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987B-7E7B-4AA5-88DE-1044B5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9AFA-6987-4E83-9C82-13A4897B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5C72-198A-4E4D-8CBB-87060A6A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B441C-A9D8-4099-B840-AD585904C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189B-984F-4DEB-A139-E79645B3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29DA-CC82-424E-A521-1B64FE05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D62D-64B9-4EF3-95A9-671EAE3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990E4-299E-403C-9092-C802A880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EBE73-D60C-4F02-ACA6-824EBCCF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A60D-C268-48C9-858A-1EBB763E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F3678-6A4C-4134-BAB9-FC82814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DC3C8-980C-4DBD-B349-C6D328E4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025A-C18F-4EE7-BDC3-C9C48C7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3D38-A9D8-4567-AB3B-ED7C2C15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AEEF-9E21-466E-A559-F07F91BC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42BD3-6E7D-4CA3-8251-0535AC03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869D-7434-4E4F-A316-1EC3662B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F66B-D865-4CE8-B50B-81921E9F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9FA09-FD8C-4597-87D2-B699256D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0737-0E64-483A-9F0D-18EA478F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A3CF4-898C-43E7-A424-79BFC186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04FB-C7B7-4286-BB17-3CB98380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65DA-0B90-4E4C-AE64-1F9CD122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A26A-5044-45D7-9F34-FA9738980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D55C0-9DA0-4446-B3C8-0EFF8D84C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978D-C8EF-4E78-A5AF-27803F61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F913A-76A2-4A4B-8FBE-6A6075CF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04501-CD5F-4331-BA07-23B8A68D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D9BF-75DC-426F-BA5B-62789AE1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93A9-C380-4CC1-A60C-638E8F65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B5697-9D04-4AFE-A42F-C0D74C81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65D43-2BD4-494E-88BF-DCF672AE0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F1111-9C02-41AF-A0A6-74EF9DC33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9C1EB-CDBA-4AB8-83B4-ADCC8197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75BD9-999D-4769-84AD-390041CB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F9FF3-86AC-44B7-A0B2-2D653B74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3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2BB4-780B-4721-B5A0-AD1F407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B8CD4-10F9-4F99-8586-40034E16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15A8-985A-4A78-B7E7-1D2C70B8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B5964-BEF2-48EE-91F9-25DBD62E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EA1D3-2FBE-483E-A5CA-D130329D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89F65-EFC5-4DA5-9FB3-E468359A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8A7F5-BC66-451F-9691-70920713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5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2323-135D-44BC-B83C-D7970145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0D99-C1A4-4540-A0AA-10E0B40D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8CE7B-8309-4C30-AF38-2FFA974D5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DC3BD-174D-4F75-A2C1-CE2F5101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E920-49BC-4D43-B4C7-9D1394E5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E24D9-6F4E-4393-BEA7-CB7E6627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9FFD-1A5E-413E-A9A7-D88C8F9B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65B7A-4142-4E14-9537-8BB44D773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4D0C3-27FE-49F7-BAF9-106381A7D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C2029-0B22-47A4-9E34-D291A8BD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3FA-95C5-4A99-9A80-766AB0A9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55DA-802E-4939-8E7D-C442782C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6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6831D-3F69-4695-8F8A-B2552D8C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D5357-0CF4-4966-93D7-B0FD71D0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1C22-A3A6-4D95-91F4-62846017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A587-7B34-4C47-934D-32F63EAF64F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40D9-1F83-4BFD-A888-27158A1C2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77E4-1DCD-4F1C-B955-8EF634A8F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32F8-3D02-4AC6-B60C-9C5A8BEE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2787-E2ED-410D-93DB-D3C181320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94" y="142457"/>
            <a:ext cx="8471016" cy="716041"/>
          </a:xfrm>
        </p:spPr>
        <p:txBody>
          <a:bodyPr/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11</a:t>
            </a:r>
            <a:b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PHƯỜN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13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50FD2-3EFD-4CC6-8752-124F4B6FC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6384" y="-357953"/>
            <a:ext cx="12451556" cy="7320455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sz="4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FA6FCA4-D6C0-4ABC-8312-04FAD20ED5AB}"/>
              </a:ext>
            </a:extLst>
          </p:cNvPr>
          <p:cNvSpPr txBox="1">
            <a:spLocks/>
          </p:cNvSpPr>
          <p:nvPr/>
        </p:nvSpPr>
        <p:spPr>
          <a:xfrm>
            <a:off x="1703294" y="5011389"/>
            <a:ext cx="9144000" cy="57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CDC1A7AC-7ABF-41BB-A674-C28DB44E4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8114" y="1020483"/>
            <a:ext cx="5094359" cy="7090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US" sz="4400" b="1" kern="10" dirty="0">
              <a:ln w="22225">
                <a:solidFill>
                  <a:srgbClr val="0070C0"/>
                </a:solidFill>
                <a:prstDash val="solid"/>
              </a:ln>
              <a:solidFill>
                <a:srgbClr val="ACB010"/>
              </a:solidFill>
              <a:effectLst>
                <a:glow rad="101600">
                  <a:srgbClr val="DCE11F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2">
            <a:extLst>
              <a:ext uri="{FF2B5EF4-FFF2-40B4-BE49-F238E27FC236}">
                <a16:creationId xmlns:a16="http://schemas.microsoft.com/office/drawing/2014/main" id="{CDC1A7AC-7ABF-41BB-A674-C28DB44E4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838" y="2155579"/>
            <a:ext cx="11541880" cy="1887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 SỞI VÀ CÁCH PHÒNG TRÁNH </a:t>
            </a:r>
            <a:endParaRPr lang="en-US" sz="3600" b="1" kern="10" dirty="0">
              <a:ln w="2857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BF2787-E2ED-410D-93DB-D3C181320B46}"/>
              </a:ext>
            </a:extLst>
          </p:cNvPr>
          <p:cNvSpPr txBox="1">
            <a:spLocks/>
          </p:cNvSpPr>
          <p:nvPr/>
        </p:nvSpPr>
        <p:spPr>
          <a:xfrm>
            <a:off x="1803886" y="-107485"/>
            <a:ext cx="8471016" cy="868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11</a:t>
            </a:r>
            <a:b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PHƯỜN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9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D4FE-EAD2-4F08-8557-2C09CBF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A335F6-7818-443E-BDEA-5640439B4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4691"/>
            <a:ext cx="12191999" cy="73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B749-EF47-41E3-AE3C-9962A241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1710F2-E0B9-457F-A71D-C8721B57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6644"/>
            <a:ext cx="12192000" cy="71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371C-0D72-408F-9E99-E7BF196B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F5E0BF-46FE-42E9-AEEA-FC0712CF6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3518"/>
            <a:ext cx="12192000" cy="70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4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D944-29AF-4796-B14E-F096B3CD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DE184-A606-4E19-844E-1F4918104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3729"/>
            <a:ext cx="12192000" cy="71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ỦY BAN NHÂN DÂN QUẬN 11 TRƯỜNG MẦM NON PHƯỜNG 13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MẦM NON PHƯỜNG 13</dc:title>
  <dc:creator>nhat phuong</dc:creator>
  <cp:lastModifiedBy>Windows User</cp:lastModifiedBy>
  <cp:revision>4</cp:revision>
  <dcterms:created xsi:type="dcterms:W3CDTF">2024-09-02T13:37:18Z</dcterms:created>
  <dcterms:modified xsi:type="dcterms:W3CDTF">2024-09-10T17:15:40Z</dcterms:modified>
</cp:coreProperties>
</file>