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63" r:id="rId5"/>
    <p:sldId id="264" r:id="rId6"/>
    <p:sldId id="265" r:id="rId7"/>
    <p:sldId id="266" r:id="rId8"/>
    <p:sldId id="26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3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5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37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6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0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2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2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99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C8AA-31B4-4E62-A191-BB415A2B4BF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F7A-9A71-4ED2-B415-4C3F7929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1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8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7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2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8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8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8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13" Type="http://schemas.microsoft.com/office/2007/relationships/hdphoto" Target="../media/hdphoto5.wdp" /><Relationship Id="rId3" Type="http://schemas.openxmlformats.org/officeDocument/2006/relationships/image" Target="../media/image6.png" /><Relationship Id="rId7" Type="http://schemas.microsoft.com/office/2007/relationships/hdphoto" Target="../media/hdphoto2.wdp" /><Relationship Id="rId12" Type="http://schemas.openxmlformats.org/officeDocument/2006/relationships/image" Target="../media/image11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8.png" /><Relationship Id="rId11" Type="http://schemas.microsoft.com/office/2007/relationships/hdphoto" Target="../media/hdphoto4.wdp" /><Relationship Id="rId5" Type="http://schemas.microsoft.com/office/2007/relationships/hdphoto" Target="../media/hdphoto1.wdp" /><Relationship Id="rId15" Type="http://schemas.microsoft.com/office/2007/relationships/hdphoto" Target="../media/hdphoto6.wdp" /><Relationship Id="rId10" Type="http://schemas.openxmlformats.org/officeDocument/2006/relationships/image" Target="../media/image10.png" /><Relationship Id="rId4" Type="http://schemas.openxmlformats.org/officeDocument/2006/relationships/image" Target="../media/image7.png" /><Relationship Id="rId9" Type="http://schemas.microsoft.com/office/2007/relationships/hdphoto" Target="../media/hdphoto3.wdp" /><Relationship Id="rId14" Type="http://schemas.openxmlformats.org/officeDocument/2006/relationships/image" Target="../media/image12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CE39CA-9897-F870-8365-E5778EA1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990" y="474812"/>
            <a:ext cx="7191232" cy="137180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0B0F0"/>
                </a:solidFill>
              </a:rPr>
              <a:t>ỦY BAN NHÂN QUẬN 11</a:t>
            </a:r>
            <a:br>
              <a:rPr lang="vi-VN" dirty="0">
                <a:solidFill>
                  <a:srgbClr val="00B0F0"/>
                </a:solidFill>
              </a:rPr>
            </a:br>
            <a:r>
              <a:rPr lang="vi-VN" b="1" dirty="0">
                <a:solidFill>
                  <a:srgbClr val="00B0F0"/>
                </a:solidFill>
              </a:rPr>
              <a:t>TRƯỜNG MẦM NON PHƯỜNG 14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F5EF130-7DB5-A929-75F7-30AF60176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18003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vi-VN" sz="12800" b="1" dirty="0" err="1">
                <a:solidFill>
                  <a:srgbClr val="FF0000"/>
                </a:solidFill>
                <a:latin typeface="+mj-lt"/>
              </a:rPr>
              <a:t>Lĩnh</a:t>
            </a:r>
            <a:r>
              <a:rPr lang="vi-VN" sz="1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2800" b="1" dirty="0" err="1">
                <a:solidFill>
                  <a:srgbClr val="FF0000"/>
                </a:solidFill>
                <a:latin typeface="+mj-lt"/>
              </a:rPr>
              <a:t>vực</a:t>
            </a:r>
            <a:r>
              <a:rPr lang="vi-VN" sz="1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2800" b="1" dirty="0" err="1">
                <a:solidFill>
                  <a:srgbClr val="FF0000"/>
                </a:solidFill>
                <a:latin typeface="+mj-lt"/>
              </a:rPr>
              <a:t>phát</a:t>
            </a:r>
            <a:r>
              <a:rPr lang="vi-VN" sz="1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2800" b="1" dirty="0" err="1">
                <a:solidFill>
                  <a:srgbClr val="FF0000"/>
                </a:solidFill>
                <a:latin typeface="+mj-lt"/>
              </a:rPr>
              <a:t>triển</a:t>
            </a:r>
            <a:r>
              <a:rPr lang="vi-VN" sz="12800" b="1" dirty="0">
                <a:solidFill>
                  <a:srgbClr val="FF0000"/>
                </a:solidFill>
                <a:latin typeface="+mj-lt"/>
              </a:rPr>
              <a:t> ngôn </a:t>
            </a:r>
            <a:r>
              <a:rPr lang="vi-VN" sz="12800" b="1" dirty="0" err="1">
                <a:solidFill>
                  <a:srgbClr val="FF0000"/>
                </a:solidFill>
                <a:latin typeface="+mj-lt"/>
              </a:rPr>
              <a:t>ngữ</a:t>
            </a:r>
            <a:endParaRPr lang="vi-VN" sz="12800" dirty="0">
              <a:effectLst/>
              <a:latin typeface="+mj-lt"/>
            </a:endParaRPr>
          </a:p>
          <a:p>
            <a:pPr marL="0" indent="0" algn="ctr">
              <a:buNone/>
            </a:pPr>
            <a:r>
              <a:rPr lang="vi-VN" sz="12800" b="1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vi-VN" sz="1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2800" b="1" dirty="0" err="1">
                <a:solidFill>
                  <a:srgbClr val="FF0000"/>
                </a:solidFill>
                <a:latin typeface="+mj-lt"/>
              </a:rPr>
              <a:t>tài</a:t>
            </a:r>
            <a:endParaRPr lang="vi-VN" sz="128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vi-VN" sz="40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vi-VN" sz="15000" b="1" dirty="0" err="1">
                <a:solidFill>
                  <a:srgbClr val="FF0000"/>
                </a:solidFill>
                <a:latin typeface="+mj-lt"/>
              </a:rPr>
              <a:t>Bé</a:t>
            </a:r>
            <a:r>
              <a:rPr lang="vi-VN" sz="15000" b="1" dirty="0">
                <a:solidFill>
                  <a:srgbClr val="FF0000"/>
                </a:solidFill>
                <a:latin typeface="+mj-lt"/>
              </a:rPr>
              <a:t> chơi </a:t>
            </a:r>
            <a:r>
              <a:rPr lang="vi-VN" sz="15000" b="1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15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5000" b="1" dirty="0" err="1">
                <a:solidFill>
                  <a:srgbClr val="FF0000"/>
                </a:solidFill>
                <a:latin typeface="+mj-lt"/>
              </a:rPr>
              <a:t>chữ</a:t>
            </a:r>
            <a:r>
              <a:rPr lang="vi-VN" sz="15000" b="1" dirty="0">
                <a:solidFill>
                  <a:srgbClr val="FF0000"/>
                </a:solidFill>
                <a:latin typeface="+mj-lt"/>
              </a:rPr>
              <a:t> d, đ</a:t>
            </a:r>
          </a:p>
          <a:p>
            <a:pPr marL="0" indent="0" algn="ctr">
              <a:buNone/>
            </a:pPr>
            <a:r>
              <a:rPr lang="vi-VN" dirty="0"/>
              <a:t> 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9348309F-2D51-46FC-90A3-8D66CE2C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990" y="5023892"/>
            <a:ext cx="7191232" cy="1371808"/>
          </a:xfrm>
          <a:ln>
            <a:noFill/>
          </a:ln>
        </p:spPr>
        <p:txBody>
          <a:bodyPr>
            <a:normAutofit/>
          </a:bodyPr>
          <a:lstStyle/>
          <a:p>
            <a:r>
              <a:rPr lang="vi-VN" sz="1800" b="1" dirty="0">
                <a:solidFill>
                  <a:srgbClr val="92D050"/>
                </a:solidFill>
              </a:rPr>
              <a:t>GV: </a:t>
            </a:r>
            <a:r>
              <a:rPr lang="vi-VN" sz="1800" b="1" dirty="0" err="1">
                <a:solidFill>
                  <a:srgbClr val="92D050"/>
                </a:solidFill>
              </a:rPr>
              <a:t>nguyễn</a:t>
            </a:r>
            <a:r>
              <a:rPr lang="vi-VN" sz="1800" b="1" dirty="0">
                <a:solidFill>
                  <a:srgbClr val="92D050"/>
                </a:solidFill>
              </a:rPr>
              <a:t> La </a:t>
            </a:r>
            <a:r>
              <a:rPr lang="vi-VN" sz="1800" b="1" dirty="0" err="1">
                <a:solidFill>
                  <a:srgbClr val="92D050"/>
                </a:solidFill>
              </a:rPr>
              <a:t>thúy</a:t>
            </a:r>
            <a:r>
              <a:rPr lang="vi-VN" sz="1800" b="1" dirty="0">
                <a:solidFill>
                  <a:srgbClr val="92D050"/>
                </a:solidFill>
              </a:rPr>
              <a:t> </a:t>
            </a:r>
            <a:r>
              <a:rPr lang="vi-VN" sz="1800" b="1" dirty="0" err="1">
                <a:solidFill>
                  <a:srgbClr val="92D050"/>
                </a:solidFill>
              </a:rPr>
              <a:t>hằng</a:t>
            </a:r>
            <a:br>
              <a:rPr lang="vi-VN" sz="1800" b="1" dirty="0">
                <a:solidFill>
                  <a:srgbClr val="92D050"/>
                </a:solidFill>
              </a:rPr>
            </a:br>
            <a:r>
              <a:rPr lang="vi-VN" sz="1800" b="1" dirty="0" err="1">
                <a:solidFill>
                  <a:srgbClr val="92D050"/>
                </a:solidFill>
              </a:rPr>
              <a:t>lớp</a:t>
            </a:r>
            <a:r>
              <a:rPr lang="vi-VN" sz="1800" b="1" dirty="0">
                <a:solidFill>
                  <a:srgbClr val="92D050"/>
                </a:solidFill>
              </a:rPr>
              <a:t>: </a:t>
            </a:r>
            <a:r>
              <a:rPr lang="vi-VN" sz="1800" b="1" dirty="0" err="1">
                <a:solidFill>
                  <a:srgbClr val="92D050"/>
                </a:solidFill>
              </a:rPr>
              <a:t>lá</a:t>
            </a:r>
            <a:r>
              <a:rPr lang="vi-VN" sz="1800" b="1" dirty="0">
                <a:solidFill>
                  <a:srgbClr val="92D05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4317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145" y="154745"/>
            <a:ext cx="4760742" cy="80442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05" y="2312641"/>
            <a:ext cx="2921079" cy="2220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66" y="2312641"/>
            <a:ext cx="3035105" cy="2220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0528" y="4695987"/>
            <a:ext cx="294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con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5400" dirty="0" err="1">
                <a:latin typeface="UTM Avo" panose="02040603050506020204" pitchFamily="18" charset="0"/>
              </a:rPr>
              <a:t>ế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2764" y="4695987"/>
            <a:ext cx="480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con </a:t>
            </a:r>
            <a:r>
              <a:rPr lang="en-US" sz="5400" dirty="0" err="1">
                <a:latin typeface="UTM Avo" panose="02040603050506020204" pitchFamily="18" charset="0"/>
              </a:rPr>
              <a:t>cào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cào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3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145" y="154745"/>
            <a:ext cx="4760742" cy="80442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“d”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8100" y="4752217"/>
            <a:ext cx="327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quả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xoài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5757" y="4739199"/>
            <a:ext cx="4844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quả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5400" dirty="0" err="1">
                <a:latin typeface="UTM Avo" panose="02040603050506020204" pitchFamily="18" charset="0"/>
              </a:rPr>
              <a:t>ưa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hấu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751" y="2226746"/>
            <a:ext cx="3598271" cy="2394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100" y="2226746"/>
            <a:ext cx="2912045" cy="21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145" y="154745"/>
            <a:ext cx="4760742" cy="80442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“đ”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199" y="4752217"/>
            <a:ext cx="381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quả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lang="en-US" sz="5400" dirty="0" err="1">
                <a:latin typeface="UTM Avo" panose="02040603050506020204" pitchFamily="18" charset="0"/>
              </a:rPr>
              <a:t>u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lang="en-US" sz="5400" dirty="0" err="1">
                <a:latin typeface="UTM Avo" panose="02040603050506020204" pitchFamily="18" charset="0"/>
              </a:rPr>
              <a:t>ủ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9709" y="4752217"/>
            <a:ext cx="388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UTM Avo" panose="02040603050506020204" pitchFamily="18" charset="0"/>
              </a:rPr>
              <a:t>quả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hồng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97" y="2108011"/>
            <a:ext cx="3737756" cy="2487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262" y="2108011"/>
            <a:ext cx="3363664" cy="248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145" y="154745"/>
            <a:ext cx="4760742" cy="80442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“đ”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7172" y="5031186"/>
            <a:ext cx="457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Con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lang="en-US" sz="5400" dirty="0" err="1">
                <a:latin typeface="UTM Avo" panose="02040603050506020204" pitchFamily="18" charset="0"/>
              </a:rPr>
              <a:t>à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lang="en-US" sz="5400" dirty="0" err="1">
                <a:latin typeface="UTM Avo" panose="02040603050506020204" pitchFamily="18" charset="0"/>
              </a:rPr>
              <a:t>iểu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2854" y="5031186"/>
            <a:ext cx="429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con </a:t>
            </a:r>
            <a:r>
              <a:rPr lang="en-US" sz="5400" dirty="0" err="1">
                <a:latin typeface="UTM Avo" panose="02040603050506020204" pitchFamily="18" charset="0"/>
              </a:rPr>
              <a:t>tê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giác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46" y="2350092"/>
            <a:ext cx="3338800" cy="2500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735" y="2350092"/>
            <a:ext cx="3422140" cy="2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4.07407E-6 L 2.08333E-6 -0.07223 " pathEditMode="relative" rAng="0" ptsTypes="AA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526" y="1724298"/>
            <a:ext cx="10202091" cy="29240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d, đ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5000" r="-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5291" y="1224366"/>
            <a:ext cx="1521417" cy="15498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5291" y="3998563"/>
            <a:ext cx="1521417" cy="15498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đ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3471" y="170481"/>
            <a:ext cx="2231756" cy="1999282"/>
            <a:chOff x="263471" y="170481"/>
            <a:chExt cx="2231756" cy="1999282"/>
          </a:xfrm>
        </p:grpSpPr>
        <p:sp>
          <p:nvSpPr>
            <p:cNvPr id="9" name="Rectangle 8"/>
            <p:cNvSpPr/>
            <p:nvPr/>
          </p:nvSpPr>
          <p:spPr>
            <a:xfrm>
              <a:off x="263471" y="170481"/>
              <a:ext cx="2231756" cy="1999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con </a:t>
              </a:r>
              <a:r>
                <a:rPr lang="en-US" sz="3600" b="1" dirty="0" err="1">
                  <a:solidFill>
                    <a:schemeClr val="tx1"/>
                  </a:solidFill>
                </a:rPr>
                <a:t>diều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143" b="92000" l="13571" r="90000"/>
                      </a14:imgEffect>
                    </a14:imgLayer>
                  </a14:imgProps>
                </a:ext>
              </a:extLst>
            </a:blip>
            <a:srcRect l="14126" t="10891" r="11259" b="7288"/>
            <a:stretch/>
          </p:blipFill>
          <p:spPr>
            <a:xfrm rot="20330996">
              <a:off x="652264" y="208634"/>
              <a:ext cx="1454171" cy="159460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63471" y="2429358"/>
            <a:ext cx="2231756" cy="1999282"/>
            <a:chOff x="263471" y="2429358"/>
            <a:chExt cx="2231756" cy="1999282"/>
          </a:xfrm>
        </p:grpSpPr>
        <p:sp>
          <p:nvSpPr>
            <p:cNvPr id="10" name="Rectangle 9"/>
            <p:cNvSpPr/>
            <p:nvPr/>
          </p:nvSpPr>
          <p:spPr>
            <a:xfrm>
              <a:off x="263471" y="2429358"/>
              <a:ext cx="2231756" cy="1999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</a:rPr>
                <a:t>đồng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</a:rPr>
                <a:t>hồ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778" l="16444" r="8977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4692" y="2483602"/>
              <a:ext cx="1427580" cy="142758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63471" y="4688235"/>
            <a:ext cx="2231756" cy="1999282"/>
            <a:chOff x="263471" y="4688235"/>
            <a:chExt cx="2231756" cy="1999282"/>
          </a:xfrm>
        </p:grpSpPr>
        <p:sp>
          <p:nvSpPr>
            <p:cNvPr id="12" name="Rectangle 11"/>
            <p:cNvSpPr/>
            <p:nvPr/>
          </p:nvSpPr>
          <p:spPr>
            <a:xfrm>
              <a:off x="263471" y="4688235"/>
              <a:ext cx="2231756" cy="1999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</a:rPr>
                <a:t>cây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</a:rPr>
                <a:t>dù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390" b="94836" l="422" r="8945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754706">
              <a:off x="721760" y="4745314"/>
              <a:ext cx="1426181" cy="158222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9696772" y="224725"/>
            <a:ext cx="2231756" cy="1999282"/>
            <a:chOff x="9696772" y="224725"/>
            <a:chExt cx="2231756" cy="1999282"/>
          </a:xfrm>
        </p:grpSpPr>
        <p:sp>
          <p:nvSpPr>
            <p:cNvPr id="13" name="Rectangle 12"/>
            <p:cNvSpPr/>
            <p:nvPr/>
          </p:nvSpPr>
          <p:spPr>
            <a:xfrm>
              <a:off x="9696772" y="224725"/>
              <a:ext cx="2231756" cy="1999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</a:rPr>
                <a:t>lồng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</a:rPr>
                <a:t>đèn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5000" l="20294" r="84412">
                          <a14:foregroundMark x1="65294" y1="80588" x2="29706" y2="88529"/>
                          <a14:foregroundMark x1="67059" y1="92941" x2="33235" y2="873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45506" y="233121"/>
              <a:ext cx="1734287" cy="154563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9696772" y="2483602"/>
            <a:ext cx="2231756" cy="1999282"/>
            <a:chOff x="9696772" y="2483602"/>
            <a:chExt cx="2231756" cy="1999282"/>
          </a:xfrm>
        </p:grpSpPr>
        <p:sp>
          <p:nvSpPr>
            <p:cNvPr id="14" name="Rectangle 13"/>
            <p:cNvSpPr/>
            <p:nvPr/>
          </p:nvSpPr>
          <p:spPr>
            <a:xfrm>
              <a:off x="9696772" y="2483602"/>
              <a:ext cx="2231756" cy="1999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</a:rPr>
                <a:t>cái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</a:rPr>
                <a:t>dĩa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794" b="89691" l="2703" r="94981"/>
                      </a14:imgEffect>
                    </a14:imgLayer>
                  </a14:imgProps>
                </a:ext>
              </a:extLst>
            </a:blip>
            <a:srcRect t="18757" b="15822"/>
            <a:stretch/>
          </p:blipFill>
          <p:spPr>
            <a:xfrm>
              <a:off x="9827896" y="2663985"/>
              <a:ext cx="2100632" cy="102935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696772" y="4742479"/>
            <a:ext cx="2231756" cy="1999282"/>
            <a:chOff x="9696772" y="4742479"/>
            <a:chExt cx="2231756" cy="1999282"/>
          </a:xfrm>
        </p:grpSpPr>
        <p:sp>
          <p:nvSpPr>
            <p:cNvPr id="15" name="Rectangle 14"/>
            <p:cNvSpPr/>
            <p:nvPr/>
          </p:nvSpPr>
          <p:spPr>
            <a:xfrm>
              <a:off x="9696772" y="4742479"/>
              <a:ext cx="2231756" cy="1999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</a:rPr>
                <a:t>lạc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</a:rPr>
                <a:t>đà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167" b="95417" l="3000" r="9625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76060" y="4755131"/>
              <a:ext cx="1803733" cy="1440659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>
            <a:endCxn id="48" idx="1"/>
          </p:cNvCxnSpPr>
          <p:nvPr/>
        </p:nvCxnSpPr>
        <p:spPr>
          <a:xfrm>
            <a:off x="2711029" y="1207047"/>
            <a:ext cx="2406070" cy="6996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flipH="1">
            <a:off x="2593868" y="1084881"/>
            <a:ext cx="129706" cy="1394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73481" y="3462797"/>
            <a:ext cx="150093" cy="116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551916" y="5654734"/>
            <a:ext cx="150093" cy="116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422969" y="1224366"/>
            <a:ext cx="139485" cy="1239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453965" y="3462797"/>
            <a:ext cx="139485" cy="1162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500462" y="5755475"/>
            <a:ext cx="134318" cy="1183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98942" y="1890793"/>
            <a:ext cx="123987" cy="1084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12246" y="1921789"/>
            <a:ext cx="146702" cy="1084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25164" y="4770896"/>
            <a:ext cx="146702" cy="1084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78280" y="4783814"/>
            <a:ext cx="146702" cy="1084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674515" y="2028847"/>
            <a:ext cx="2424427" cy="3711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032494" y="2011874"/>
            <a:ext cx="2400806" cy="14509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714689" y="3550475"/>
            <a:ext cx="2388126" cy="124883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0" idx="5"/>
          </p:cNvCxnSpPr>
          <p:nvPr/>
        </p:nvCxnSpPr>
        <p:spPr>
          <a:xfrm>
            <a:off x="7050382" y="4863497"/>
            <a:ext cx="2490746" cy="9074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0" idx="0"/>
            <a:endCxn id="45" idx="3"/>
          </p:cNvCxnSpPr>
          <p:nvPr/>
        </p:nvCxnSpPr>
        <p:spPr>
          <a:xfrm flipV="1">
            <a:off x="6998515" y="1330196"/>
            <a:ext cx="2444881" cy="34407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3" grpId="0" animBg="1"/>
      <p:bldP spid="34" grpId="0" animBg="1"/>
      <p:bldP spid="3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68" y="2123587"/>
            <a:ext cx="5534463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03" y="954268"/>
            <a:ext cx="4996542" cy="3408727"/>
          </a:xfrm>
          <a:prstGeom prst="rect">
            <a:avLst/>
          </a:prstGeom>
        </p:spPr>
      </p:pic>
      <p:sp>
        <p:nvSpPr>
          <p:cNvPr id="5" name="con dê"/>
          <p:cNvSpPr/>
          <p:nvPr/>
        </p:nvSpPr>
        <p:spPr>
          <a:xfrm>
            <a:off x="4456600" y="4456501"/>
            <a:ext cx="34355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con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dê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con ....ê"/>
          <p:cNvSpPr/>
          <p:nvPr/>
        </p:nvSpPr>
        <p:spPr>
          <a:xfrm>
            <a:off x="4456600" y="4429709"/>
            <a:ext cx="37273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con …ê</a:t>
            </a:r>
          </a:p>
        </p:txBody>
      </p:sp>
      <p:sp>
        <p:nvSpPr>
          <p:cNvPr id="7" name="con ....ê"/>
          <p:cNvSpPr/>
          <p:nvPr/>
        </p:nvSpPr>
        <p:spPr>
          <a:xfrm>
            <a:off x="6677134" y="4429708"/>
            <a:ext cx="565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8148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 dê"/>
          <p:cNvSpPr/>
          <p:nvPr/>
        </p:nvSpPr>
        <p:spPr>
          <a:xfrm>
            <a:off x="4180883" y="4456501"/>
            <a:ext cx="39869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cây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đàn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con ....ê"/>
          <p:cNvSpPr/>
          <p:nvPr/>
        </p:nvSpPr>
        <p:spPr>
          <a:xfrm>
            <a:off x="4180883" y="4456500"/>
            <a:ext cx="42787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cây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…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àn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con ....ê"/>
          <p:cNvSpPr/>
          <p:nvPr/>
        </p:nvSpPr>
        <p:spPr>
          <a:xfrm>
            <a:off x="6246029" y="4456499"/>
            <a:ext cx="8178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đ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429" y="918629"/>
            <a:ext cx="4925814" cy="34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 dê"/>
          <p:cNvSpPr/>
          <p:nvPr/>
        </p:nvSpPr>
        <p:spPr>
          <a:xfrm>
            <a:off x="4132795" y="4456501"/>
            <a:ext cx="40831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dâu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con ....ê"/>
          <p:cNvSpPr/>
          <p:nvPr/>
        </p:nvSpPr>
        <p:spPr>
          <a:xfrm>
            <a:off x="4015918" y="4474741"/>
            <a:ext cx="4548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…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âu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con ....ê"/>
          <p:cNvSpPr/>
          <p:nvPr/>
        </p:nvSpPr>
        <p:spPr>
          <a:xfrm>
            <a:off x="6457208" y="4474741"/>
            <a:ext cx="5334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15" y="1023129"/>
            <a:ext cx="4792345" cy="31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9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 dê"/>
          <p:cNvSpPr/>
          <p:nvPr/>
        </p:nvSpPr>
        <p:spPr>
          <a:xfrm>
            <a:off x="4333172" y="4456501"/>
            <a:ext cx="3682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đôi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đũa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con ....ê"/>
          <p:cNvSpPr/>
          <p:nvPr/>
        </p:nvSpPr>
        <p:spPr>
          <a:xfrm>
            <a:off x="4139206" y="4456498"/>
            <a:ext cx="4203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..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ôi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 ..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ũa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con ....ê"/>
          <p:cNvSpPr/>
          <p:nvPr/>
        </p:nvSpPr>
        <p:spPr>
          <a:xfrm>
            <a:off x="4333172" y="4456499"/>
            <a:ext cx="11635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đ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096" y="896158"/>
            <a:ext cx="5039614" cy="3390564"/>
          </a:xfrm>
          <a:prstGeom prst="rect">
            <a:avLst/>
          </a:prstGeom>
        </p:spPr>
      </p:pic>
      <p:sp>
        <p:nvSpPr>
          <p:cNvPr id="8" name="con ....ê"/>
          <p:cNvSpPr/>
          <p:nvPr/>
        </p:nvSpPr>
        <p:spPr>
          <a:xfrm>
            <a:off x="6096000" y="4456495"/>
            <a:ext cx="8178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đ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7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90" y="2348908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b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0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iọt nước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113</Words>
  <Application>Microsoft Office PowerPoint</Application>
  <PresentationFormat>Màn hình rộng</PresentationFormat>
  <Paragraphs>67</Paragraphs>
  <Slides>13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4" baseType="lpstr">
      <vt:lpstr>Giọt nước</vt:lpstr>
      <vt:lpstr>ỦY BAN NHÂN QUẬN 11 TRƯỜNG MẦM NON PHƯỜNG 14</vt:lpstr>
      <vt:lpstr>Bản trình bày PowerPoint</vt:lpstr>
      <vt:lpstr>Bản trình bày PowerPoint</vt:lpstr>
      <vt:lpstr>Trò chơi 2: Chữ gì biến mất</vt:lpstr>
      <vt:lpstr>Bản trình bày PowerPoint</vt:lpstr>
      <vt:lpstr>Bản trình bày PowerPoint</vt:lpstr>
      <vt:lpstr>Bản trình bày PowerPoint</vt:lpstr>
      <vt:lpstr>Bản trình bày PowerPoint</vt:lpstr>
      <vt:lpstr>Trò chơi 3: Tai ai thính</vt:lpstr>
      <vt:lpstr>Tìm từ có chữ “d”</vt:lpstr>
      <vt:lpstr>Tìm từ có chữ “d”</vt:lpstr>
      <vt:lpstr>Tìm từ có chữ “đ”</vt:lpstr>
      <vt:lpstr>Tìm từ có chữ “đ”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APhuongco</dc:creator>
  <cp:lastModifiedBy>yumitran1006@gmail.com</cp:lastModifiedBy>
  <cp:revision>34</cp:revision>
  <dcterms:created xsi:type="dcterms:W3CDTF">2021-11-06T02:34:37Z</dcterms:created>
  <dcterms:modified xsi:type="dcterms:W3CDTF">2024-06-30T04:09:03Z</dcterms:modified>
</cp:coreProperties>
</file>