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61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1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39AE8-D533-4521-87AD-F6704654A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13924-7213-40A3-A06F-60209B3E60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68260-7809-4CD7-A9E2-3AC0B0461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DCF39-0178-4AA8-B55F-83FA42FD6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3E429-5215-4093-860A-E01373744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68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35D56-585E-4A37-94DB-2AD0470EF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74EE1C-3754-402B-8E26-7E582274D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E55F0-02ED-4EEB-95A6-837D1C401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E022A-176D-434C-8A6D-315728A85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3640E-E0F2-4375-9466-403DB35D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18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EB1BD6-6DDB-4EBC-BDFD-33C79D9B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7063B-3716-4D2F-BBAF-980577B9F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75179-EE73-45FC-B85F-2944433F3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458A8-EF94-43F6-9079-CD50B4DFD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6CE2E-7896-498A-B67D-87E3438A0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12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ACE2E-B4BC-4369-BFF3-A9921A4D6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F77AC-1DF2-4648-8F14-ADFDF73DFD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BE5DC-74D1-40C7-A921-A9719471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93C91-EB2F-419F-9F4F-A4181FF89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5EACB-247E-48B8-8466-7914409AB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72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92901-A950-4AF4-9FD1-0A642B470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7AE4DA-C16F-42E5-A778-C53134272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B2879-54DC-46BA-88B4-3778C0B23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F9F31-F005-4A78-A698-9A5B3F130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11B67-E6C3-451C-8589-F3D304EFC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06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494CE-665A-4F9D-8B72-A825DDA04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24001-CEA5-4723-8BBF-0F1C5AC801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EE1C7B-0B85-4C5A-8A3E-4BF8355CF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ED445-2F80-408B-9B72-9433D17F9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CD5EC-781C-4220-B881-BCAAECFEE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D215F0-BB33-4184-B7FA-9B3D9DA96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954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76525-FEA8-4285-AD9B-1411C7A9F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4BCB2-E335-4B2B-A7BC-797AB2A2D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7A93C6-2D51-474D-A7AB-4F547F347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B7DABA-3D3B-4E8C-80DE-FE150881BC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1674A-C1A2-49F2-B9B8-7DC1705A8B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8E19FD-A92B-4BC6-8F7E-F2D45D366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11/10/2024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1A6D66-CFF7-4BEE-9909-346A1F5ED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8FD134-BCC9-4762-8284-4A9A3F691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8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7E969-D0C0-41CA-95E2-B1C163BB7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2E42AB-D3E1-4B10-86AD-234AEE63B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11/10/2024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F37345-87C7-4168-87AC-05E5516DA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FAF2F4-387A-4B65-A65C-CB7E35B50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50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D9D328-566E-4206-909B-1B3F7929A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11/10/2024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8DC650-E7D5-4C97-9416-E2EA5E65F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2F3EE-AFB7-4239-A08C-8CDF416D8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23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CA65B-E486-43B1-9C01-DC6007AE7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664DC-CD52-4BFA-936A-C846B07BF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BB2E4D-5D5D-4366-9058-A257E90E1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ADFCB2-6CB6-4EC3-B92D-203117FB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A1F5E0-6308-4AF2-801E-6AD17497A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F72DB7-8279-4435-9A2B-529D99002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64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6B0A5-DD87-4043-B271-9142FC40B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AADB78-5C7B-4D48-B483-CF01260AA5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D479B0-7465-41B1-94D9-4650A584F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DE001F-2326-4D8A-AA74-C02339EC0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11/10/2024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0809D0-5BB5-4151-8D76-A4DFB9F4F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94FD88-1ACD-48AC-824E-A47CF34D6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899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DC7493-472D-40BC-AE5C-C2C697409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68EAE-9522-456D-ABE4-815ABEC2C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7C47A-FD72-46FC-B2CB-8028F998E5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048FA-8A84-4235-8536-DCB270E90C41}" type="datetimeFigureOut">
              <a:rPr lang="en-GB" smtClean="0"/>
              <a:t>11/10/2024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9B027-BA0A-493D-B549-7443FC7523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42D3C-3E4A-45C0-A680-9A737D259F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722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mầm non cute">
            <a:extLst>
              <a:ext uri="{FF2B5EF4-FFF2-40B4-BE49-F238E27FC236}">
                <a16:creationId xmlns:a16="http://schemas.microsoft.com/office/drawing/2014/main" id="{176E7DD6-58D8-436F-97CF-546595F4A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B71C1207-5B98-4166-9F5D-9D648BD184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667" y="240772"/>
            <a:ext cx="9144000" cy="495828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ĐƠN TỪ 07/10/2024 ĐẾN 11/10/2024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32B34A2-E1B4-4F50-8EDF-11ED25FF1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460838"/>
              </p:ext>
            </p:extLst>
          </p:nvPr>
        </p:nvGraphicFramePr>
        <p:xfrm>
          <a:off x="362606" y="614854"/>
          <a:ext cx="11477297" cy="592624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96750">
                  <a:extLst>
                    <a:ext uri="{9D8B030D-6E8A-4147-A177-3AD203B41FA5}">
                      <a16:colId xmlns:a16="http://schemas.microsoft.com/office/drawing/2014/main" val="246851440"/>
                    </a:ext>
                  </a:extLst>
                </a:gridCol>
                <a:gridCol w="2161905">
                  <a:extLst>
                    <a:ext uri="{9D8B030D-6E8A-4147-A177-3AD203B41FA5}">
                      <a16:colId xmlns:a16="http://schemas.microsoft.com/office/drawing/2014/main" val="3527378840"/>
                    </a:ext>
                  </a:extLst>
                </a:gridCol>
                <a:gridCol w="2114909">
                  <a:extLst>
                    <a:ext uri="{9D8B030D-6E8A-4147-A177-3AD203B41FA5}">
                      <a16:colId xmlns:a16="http://schemas.microsoft.com/office/drawing/2014/main" val="1681420167"/>
                    </a:ext>
                  </a:extLst>
                </a:gridCol>
                <a:gridCol w="1823520">
                  <a:extLst>
                    <a:ext uri="{9D8B030D-6E8A-4147-A177-3AD203B41FA5}">
                      <a16:colId xmlns:a16="http://schemas.microsoft.com/office/drawing/2014/main" val="158845830"/>
                    </a:ext>
                  </a:extLst>
                </a:gridCol>
                <a:gridCol w="1748326">
                  <a:extLst>
                    <a:ext uri="{9D8B030D-6E8A-4147-A177-3AD203B41FA5}">
                      <a16:colId xmlns:a16="http://schemas.microsoft.com/office/drawing/2014/main" val="1450010160"/>
                    </a:ext>
                  </a:extLst>
                </a:gridCol>
                <a:gridCol w="2631887">
                  <a:extLst>
                    <a:ext uri="{9D8B030D-6E8A-4147-A177-3AD203B41FA5}">
                      <a16:colId xmlns:a16="http://schemas.microsoft.com/office/drawing/2014/main" val="3388122824"/>
                    </a:ext>
                  </a:extLst>
                </a:gridCol>
              </a:tblGrid>
              <a:tr h="342432"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133218"/>
                  </a:ext>
                </a:extLst>
              </a:tr>
              <a:tr h="36673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Mặn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Tráng</a:t>
                      </a:r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miệng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889683"/>
                  </a:ext>
                </a:extLst>
              </a:tr>
              <a:tr h="295737">
                <a:tc rowSpan="3"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07/10/2024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GB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r>
                        <a:rPr lang="en-GB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dứa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 ba sa kho thơm hành tây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thảo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bằm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 sâm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 lươn nấu đậu xanh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2023573"/>
                  </a:ext>
                </a:extLst>
              </a:tr>
              <a:tr h="29573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Yoaurt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877408"/>
                  </a:ext>
                </a:extLst>
              </a:tr>
              <a:tr h="29573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923784"/>
                  </a:ext>
                </a:extLst>
              </a:tr>
              <a:tr h="363861">
                <a:tc rowSpan="3"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08/10/2024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Phở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tây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heo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chiên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Hẹ nấu đậu hủ non tôm tươi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Chuôi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cau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gói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mọc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ngọt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441990"/>
                  </a:ext>
                </a:extLst>
              </a:tr>
              <a:tr h="29573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03653"/>
                  </a:ext>
                </a:extLst>
              </a:tr>
              <a:tr h="40056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577461"/>
                  </a:ext>
                </a:extLst>
              </a:tr>
              <a:tr h="295737">
                <a:tc rowSpan="3"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09/10/2024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Bún gạo nấu tôm thịt heo nấm rơm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vịt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gừng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Bí đỏ nấu xương heo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Thanh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 lọt nấu tôm khô thịt heo nấm rơm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51345"/>
                  </a:ext>
                </a:extLst>
              </a:tr>
              <a:tr h="29573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Yoaurt</a:t>
                      </a: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1068382"/>
                  </a:ext>
                </a:extLst>
              </a:tr>
              <a:tr h="32395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640623"/>
                  </a:ext>
                </a:extLst>
              </a:tr>
              <a:tr h="498083">
                <a:tc rowSpan="3"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10/10/2024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Miến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bắp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US" sz="13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 bò xào dưa leo </a:t>
                      </a:r>
                      <a:r>
                        <a:rPr lang="vi-VN" sz="13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 chua</a:t>
                      </a:r>
                      <a:endParaRPr lang="en-GB" sz="13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thác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lác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 cam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Hoành thánh nấu tôm tươi 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 rơm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424535"/>
                  </a:ext>
                </a:extLst>
              </a:tr>
              <a:tr h="29573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Puding</a:t>
                      </a: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9282687"/>
                  </a:ext>
                </a:extLst>
              </a:tr>
              <a:tr h="36193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41663"/>
                  </a:ext>
                </a:extLst>
              </a:tr>
              <a:tr h="304110">
                <a:tc rowSpan="3">
                  <a:txBody>
                    <a:bodyPr/>
                    <a:lstStyle/>
                    <a:p>
                      <a:endParaRPr lang="en-GB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11/10/2024</a:t>
                      </a: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Suop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măng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tây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GB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GB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chiên</a:t>
                      </a:r>
                      <a:endParaRPr lang="en-GB" sz="13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GB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môn</a:t>
                      </a:r>
                      <a:r>
                        <a:rPr lang="en-GB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chiên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Bún thái nấu mực thịt heo cà chua thơm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GB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uống</a:t>
                      </a:r>
                      <a:r>
                        <a:rPr lang="en-GB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nho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ngọt</a:t>
                      </a:r>
                      <a:r>
                        <a:rPr lang="en-US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bơ</a:t>
                      </a:r>
                      <a:r>
                        <a:rPr lang="en-US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6306861"/>
                  </a:ext>
                </a:extLst>
              </a:tr>
              <a:tr h="29573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kumimoji="0" lang="en-GB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Pedia</a:t>
                      </a: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163406"/>
                  </a:ext>
                </a:extLst>
              </a:tr>
              <a:tr h="4067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722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735354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194</Words>
  <Application>Microsoft Office PowerPoint</Application>
  <PresentationFormat>Widescreen</PresentationFormat>
  <Paragraphs>78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Administrator</cp:lastModifiedBy>
  <cp:revision>67</cp:revision>
  <dcterms:created xsi:type="dcterms:W3CDTF">2024-07-11T08:27:47Z</dcterms:created>
  <dcterms:modified xsi:type="dcterms:W3CDTF">2024-10-10T23:14:39Z</dcterms:modified>
</cp:coreProperties>
</file>