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7"/>
  </p:notesMasterIdLst>
  <p:sldIdLst>
    <p:sldId id="285" r:id="rId2"/>
    <p:sldId id="286" r:id="rId3"/>
    <p:sldId id="273" r:id="rId4"/>
    <p:sldId id="270" r:id="rId5"/>
    <p:sldId id="271" r:id="rId6"/>
    <p:sldId id="269" r:id="rId7"/>
    <p:sldId id="272" r:id="rId8"/>
    <p:sldId id="275" r:id="rId9"/>
    <p:sldId id="265" r:id="rId10"/>
    <p:sldId id="266" r:id="rId11"/>
    <p:sldId id="264" r:id="rId12"/>
    <p:sldId id="263" r:id="rId13"/>
    <p:sldId id="284" r:id="rId14"/>
    <p:sldId id="262" r:id="rId15"/>
    <p:sldId id="261" r:id="rId16"/>
    <p:sldId id="260" r:id="rId17"/>
    <p:sldId id="259" r:id="rId18"/>
    <p:sldId id="258" r:id="rId19"/>
    <p:sldId id="287" r:id="rId20"/>
    <p:sldId id="276" r:id="rId21"/>
    <p:sldId id="288" r:id="rId22"/>
    <p:sldId id="279" r:id="rId23"/>
    <p:sldId id="289" r:id="rId24"/>
    <p:sldId id="290" r:id="rId25"/>
    <p:sldId id="29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04" y="6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C708C-C659-4BE7-97B1-7117FC415E53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FA1CE-7573-463E-B894-6A48A453E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532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FA1CE-7573-463E-B894-6A48A453E9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736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B1BBF-8E0E-462F-A4BE-FE739CC9BC89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6E4E5-118F-46D4-A374-0A00377BAB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B1BBF-8E0E-462F-A4BE-FE739CC9BC89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6E4E5-118F-46D4-A374-0A00377BAB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B1BBF-8E0E-462F-A4BE-FE739CC9BC89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6E4E5-118F-46D4-A374-0A00377BAB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B1BBF-8E0E-462F-A4BE-FE739CC9BC89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6E4E5-118F-46D4-A374-0A00377BAB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B1BBF-8E0E-462F-A4BE-FE739CC9BC89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6E4E5-118F-46D4-A374-0A00377BAB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B1BBF-8E0E-462F-A4BE-FE739CC9BC89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6E4E5-118F-46D4-A374-0A00377BAB5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B1BBF-8E0E-462F-A4BE-FE739CC9BC89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6E4E5-118F-46D4-A374-0A00377BAB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B1BBF-8E0E-462F-A4BE-FE739CC9BC89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6E4E5-118F-46D4-A374-0A00377BAB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B1BBF-8E0E-462F-A4BE-FE739CC9BC89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6E4E5-118F-46D4-A374-0A00377BAB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B1BBF-8E0E-462F-A4BE-FE739CC9BC89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8E6E4E5-118F-46D4-A374-0A00377BAB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B1BBF-8E0E-462F-A4BE-FE739CC9BC89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6E4E5-118F-46D4-A374-0A00377BAB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315B1BBF-8E0E-462F-A4BE-FE739CC9BC89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58E6E4E5-118F-46D4-A374-0A00377BAB5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hp\Downloads\ChuMeoCon(NguyenDucToan).mp3" TargetMode="External"/><Relationship Id="rId1" Type="http://schemas.microsoft.com/office/2007/relationships/media" Target="file:///C:\Users\hp\Downloads\ChuMeoCon(NguyenDucToan)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GIÁO ÁN </a:t>
            </a:r>
          </a:p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ĐỀ TÀI : </a:t>
            </a:r>
            <a:r>
              <a:rPr lang="en-US" sz="3600" dirty="0" smtClean="0">
                <a:solidFill>
                  <a:srgbClr val="FF0000"/>
                </a:solidFill>
              </a:rPr>
              <a:t>GẤP </a:t>
            </a:r>
            <a:r>
              <a:rPr lang="en-US" sz="3600" dirty="0" smtClean="0">
                <a:solidFill>
                  <a:srgbClr val="FF0000"/>
                </a:solidFill>
              </a:rPr>
              <a:t>CON MÈO</a:t>
            </a:r>
          </a:p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ĐỐI TƯỢNG : MẪU GIÁO 4-5 TUỔI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TheWordsFromASaint-HoaTauGuitar_3dww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533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76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DCIM\100MSDCF\DSC019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55"/>
            <a:ext cx="9134764" cy="685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232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DCIM\100MSDCF\DSC019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213" y="-1085850"/>
            <a:ext cx="12038013" cy="90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62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DCIM\100MSDCF\DSC019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213" y="-1085850"/>
            <a:ext cx="12038013" cy="90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851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E:\DCIM\100MSDCF\DSC019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213" y="-1085850"/>
            <a:ext cx="12038013" cy="90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646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E:\DCIM\100MSDCF\DSC019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213" y="-1085850"/>
            <a:ext cx="12038013" cy="90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834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E:\DCIM\100MSDCF\DSC019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213" y="-1085850"/>
            <a:ext cx="12038013" cy="90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852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DCIM\100MSDCF\DSC019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213" y="-1085850"/>
            <a:ext cx="12038013" cy="90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huMeoCon(NguyenDucToan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700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2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CIM\100MSDCF\DSC019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286836"/>
            <a:ext cx="10972800" cy="823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908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DCIM\100MSDCF\DSC019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213" y="-1085850"/>
            <a:ext cx="12038013" cy="90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025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E:\DCIM\100MSDCF\DSC019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213" y="-1085850"/>
            <a:ext cx="12038013" cy="90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109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E:\DCIM\100MSDCF\DSC018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213" y="-1085850"/>
            <a:ext cx="12038013" cy="90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768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DCIM\100MSDCF\DSC02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213" y="-1085850"/>
            <a:ext cx="12038013" cy="90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50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E:\DCIM\100MSDCF\DSC02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213" y="-1085850"/>
            <a:ext cx="12038013" cy="90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13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:\DCIM\100MSDCF\DSC018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213" y="-1085850"/>
            <a:ext cx="12038013" cy="90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421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E:\DCIM\100MSDCF\DSC02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213" y="-1085850"/>
            <a:ext cx="12038013" cy="90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021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E:\DCIM\100MSDCF\DSC02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213" y="-1085850"/>
            <a:ext cx="12038013" cy="90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80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E:\DCIM\100MSDCF\DSC02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90"/>
            <a:ext cx="9619720" cy="710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36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DCIM\100MSDCF\DSC018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213" y="-1085850"/>
            <a:ext cx="12038013" cy="90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830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DCIM\100MSDCF\DSC018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213" y="-1085850"/>
            <a:ext cx="12038013" cy="90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64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DCIM\100MSDCF\DSC018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213" y="-1085850"/>
            <a:ext cx="12038013" cy="90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766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DCIM\100MSDCF\DSC018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213" y="-1085850"/>
            <a:ext cx="12038013" cy="90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122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DCIM\100MSDCF\DSC018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213" y="-1085850"/>
            <a:ext cx="12038013" cy="90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386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DCIM\100MSDCF\DSC019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213" y="-1085850"/>
            <a:ext cx="12038013" cy="90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91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DCIM\100MSDCF\DSC019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213" y="-1085850"/>
            <a:ext cx="12038013" cy="90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68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154</TotalTime>
  <Words>16</Words>
  <Application>Microsoft Office PowerPoint</Application>
  <PresentationFormat>On-screen Show (4:3)</PresentationFormat>
  <Paragraphs>4</Paragraphs>
  <Slides>25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25</cp:revision>
  <dcterms:created xsi:type="dcterms:W3CDTF">2016-12-05T13:37:26Z</dcterms:created>
  <dcterms:modified xsi:type="dcterms:W3CDTF">2016-12-07T13:11:39Z</dcterms:modified>
</cp:coreProperties>
</file>