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3" r:id="rId6"/>
    <p:sldId id="262" r:id="rId7"/>
  </p:sldIdLst>
  <p:sldSz cx="12192000" cy="6858000"/>
  <p:notesSz cx="6858000" cy="9144000"/>
  <p:embeddedFontLst>
    <p:embeddedFont>
      <p:font typeface="Bebas Neue" panose="020B0604020202020204" charset="0"/>
      <p:regular r:id="rId9"/>
    </p:embeddedFont>
    <p:embeddedFont>
      <p:font typeface="Palatino Linotype" panose="02040502050505030304" pitchFamily="18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Baskervville" panose="020B0604020202020204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hS9+FuHKQRY+t+R06Wl8Ppbj8O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2D912A-4757-448E-8CB4-5AE097B7A62B}">
  <a:tblStyle styleId="{4D2D912A-4757-448E-8CB4-5AE097B7A62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F81BD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F81BD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0271a0cffe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" name="Google Shape;23;g10271a0cffe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b50f6a83a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" name="Google Shape;44;g1b50f6a83a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50f6a83a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g1b50f6a83a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b8c5c3a8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g22b8c5c3a8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b8c5c3a8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g22b8c5c3a8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50f6a83a3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b50f6a83a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10271a0cffe_2_6"/>
          <p:cNvSpPr txBox="1">
            <a:spLocks noGrp="1"/>
          </p:cNvSpPr>
          <p:nvPr>
            <p:ph type="title"/>
          </p:nvPr>
        </p:nvSpPr>
        <p:spPr>
          <a:xfrm>
            <a:off x="4086825" y="2538000"/>
            <a:ext cx="72156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10271a0cffe_2_6"/>
          <p:cNvSpPr txBox="1">
            <a:spLocks noGrp="1"/>
          </p:cNvSpPr>
          <p:nvPr>
            <p:ph type="title" idx="2"/>
          </p:nvPr>
        </p:nvSpPr>
        <p:spPr>
          <a:xfrm>
            <a:off x="4086825" y="3335700"/>
            <a:ext cx="72156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95C"/>
              </a:buClr>
              <a:buSzPts val="4400"/>
              <a:buNone/>
              <a:defRPr>
                <a:solidFill>
                  <a:srgbClr val="FFD9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5C"/>
              </a:buClr>
              <a:buSzPts val="1400"/>
              <a:buNone/>
              <a:defRPr>
                <a:solidFill>
                  <a:srgbClr val="FFD9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5C"/>
              </a:buClr>
              <a:buSzPts val="1400"/>
              <a:buNone/>
              <a:defRPr>
                <a:solidFill>
                  <a:srgbClr val="FFD9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5C"/>
              </a:buClr>
              <a:buSzPts val="1400"/>
              <a:buNone/>
              <a:defRPr>
                <a:solidFill>
                  <a:srgbClr val="FFD9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5C"/>
              </a:buClr>
              <a:buSzPts val="1400"/>
              <a:buNone/>
              <a:defRPr>
                <a:solidFill>
                  <a:srgbClr val="FFD9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5C"/>
              </a:buClr>
              <a:buSzPts val="1400"/>
              <a:buNone/>
              <a:defRPr>
                <a:solidFill>
                  <a:srgbClr val="FFD95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5C"/>
              </a:buClr>
              <a:buSzPts val="1400"/>
              <a:buNone/>
              <a:defRPr>
                <a:solidFill>
                  <a:srgbClr val="FFD95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5C"/>
              </a:buClr>
              <a:buSzPts val="1400"/>
              <a:buNone/>
              <a:defRPr>
                <a:solidFill>
                  <a:srgbClr val="FFD95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5C"/>
              </a:buClr>
              <a:buSzPts val="1400"/>
              <a:buNone/>
              <a:defRPr>
                <a:solidFill>
                  <a:srgbClr val="FFD95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0271a0cffe_2_12"/>
          <p:cNvSpPr txBox="1">
            <a:spLocks noGrp="1"/>
          </p:cNvSpPr>
          <p:nvPr>
            <p:ph type="title"/>
          </p:nvPr>
        </p:nvSpPr>
        <p:spPr>
          <a:xfrm>
            <a:off x="537725" y="475025"/>
            <a:ext cx="97770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10271a0cffe_2_12"/>
          <p:cNvSpPr txBox="1">
            <a:spLocks noGrp="1"/>
          </p:cNvSpPr>
          <p:nvPr>
            <p:ph type="body" idx="1"/>
          </p:nvPr>
        </p:nvSpPr>
        <p:spPr>
          <a:xfrm>
            <a:off x="537725" y="2186025"/>
            <a:ext cx="9777000" cy="4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skervville"/>
              <a:buChar char="•"/>
              <a:defRPr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4754"/>
              </a:buClr>
              <a:buSzPts val="2400"/>
              <a:buFont typeface="Baskervville"/>
              <a:buChar char="•"/>
              <a:defRPr>
                <a:solidFill>
                  <a:srgbClr val="EB4754"/>
                </a:solidFill>
                <a:latin typeface="Baskervville"/>
                <a:ea typeface="Baskervville"/>
                <a:cs typeface="Baskervville"/>
                <a:sym typeface="Baskervvill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9CC4"/>
              </a:buClr>
              <a:buSzPts val="2000"/>
              <a:buFont typeface="Baskervville"/>
              <a:buChar char="•"/>
              <a:defRPr>
                <a:solidFill>
                  <a:srgbClr val="EB9CC4"/>
                </a:solidFill>
                <a:latin typeface="Baskervville"/>
                <a:ea typeface="Baskervville"/>
                <a:cs typeface="Baskervville"/>
                <a:sym typeface="Baskervvill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skervville"/>
              <a:buChar char="•"/>
              <a:defRPr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skervville"/>
              <a:buChar char="•"/>
              <a:defRPr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skervville"/>
              <a:buChar char="•"/>
              <a:defRPr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skervville"/>
              <a:buChar char="•"/>
              <a:defRPr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skervville"/>
              <a:buChar char="•"/>
              <a:defRPr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skervville"/>
              <a:buChar char="•"/>
              <a:defRPr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>
            <a:endParaRPr/>
          </a:p>
        </p:txBody>
      </p:sp>
      <p:sp>
        <p:nvSpPr>
          <p:cNvPr id="17" name="Google Shape;17;g10271a0cffe_2_12"/>
          <p:cNvSpPr txBox="1">
            <a:spLocks noGrp="1"/>
          </p:cNvSpPr>
          <p:nvPr>
            <p:ph type="subTitle" idx="2"/>
          </p:nvPr>
        </p:nvSpPr>
        <p:spPr>
          <a:xfrm>
            <a:off x="537725" y="1364825"/>
            <a:ext cx="97770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95C"/>
              </a:buClr>
              <a:buSzPts val="3400"/>
              <a:buFont typeface="Bebas Neue"/>
              <a:buNone/>
              <a:defRPr sz="3400">
                <a:solidFill>
                  <a:srgbClr val="FFD95C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1050164607b_4_69"/>
          <p:cNvSpPr txBox="1">
            <a:spLocks noGrp="1"/>
          </p:cNvSpPr>
          <p:nvPr>
            <p:ph type="title"/>
          </p:nvPr>
        </p:nvSpPr>
        <p:spPr>
          <a:xfrm>
            <a:off x="537725" y="475025"/>
            <a:ext cx="9777000" cy="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0271a0cffe_2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10271a0cffe_2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skervville"/>
              <a:buChar char="•"/>
              <a:defRPr sz="2800" b="0" i="0" u="none" strike="noStrike" cap="none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skervville"/>
              <a:buChar char="•"/>
              <a:defRPr sz="2400" b="0" i="0" u="none" strike="noStrike" cap="none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skervville"/>
              <a:buChar char="•"/>
              <a:defRPr sz="2000" b="0" i="0" u="none" strike="noStrike" cap="none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skervville"/>
              <a:buChar char="•"/>
              <a:defRPr sz="1800" b="0" i="0" u="none" strike="noStrike" cap="none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skervville"/>
              <a:buChar char="•"/>
              <a:defRPr sz="1800" b="0" i="0" u="none" strike="noStrike" cap="none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skervville"/>
              <a:buChar char="•"/>
              <a:defRPr sz="1800" b="0" i="0" u="none" strike="noStrike" cap="none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skervville"/>
              <a:buChar char="•"/>
              <a:defRPr sz="1800" b="0" i="0" u="none" strike="noStrike" cap="none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skervville"/>
              <a:buChar char="•"/>
              <a:defRPr sz="1800" b="0" i="0" u="none" strike="noStrike" cap="none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skervville"/>
              <a:buChar char="•"/>
              <a:defRPr sz="1800" b="0" i="0" u="none" strike="noStrike" cap="none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>
            <a:endParaRPr/>
          </a:p>
        </p:txBody>
      </p:sp>
      <p:sp>
        <p:nvSpPr>
          <p:cNvPr id="8" name="Google Shape;8;g10271a0cffe_2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g10271a0cffe_2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10271a0cffe_2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0271a0cffe_2_75"/>
          <p:cNvSpPr txBox="1"/>
          <p:nvPr/>
        </p:nvSpPr>
        <p:spPr>
          <a:xfrm>
            <a:off x="3630700" y="2797950"/>
            <a:ext cx="814530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KẾ HOẠCH PHỐI HỢP TỔ CHỨC SỰ KIỆN TRUNG THU TẠI MẦM NON 5A</a:t>
            </a:r>
            <a:endParaRPr sz="3500" b="1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b50f6a83a3_0_16"/>
          <p:cNvSpPr txBox="1"/>
          <p:nvPr/>
        </p:nvSpPr>
        <p:spPr>
          <a:xfrm>
            <a:off x="166114" y="501279"/>
            <a:ext cx="5614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FFD9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1. KHÁI QUÁT THÔNG TIN</a:t>
            </a:r>
            <a:endParaRPr sz="1400" b="0" i="0" u="none" strike="noStrike" cap="none">
              <a:solidFill>
                <a:srgbClr val="FFD9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1b50f6a83a3_0_16"/>
          <p:cNvSpPr txBox="1"/>
          <p:nvPr/>
        </p:nvSpPr>
        <p:spPr>
          <a:xfrm>
            <a:off x="1149700" y="1001006"/>
            <a:ext cx="655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Ngày</a:t>
            </a:r>
            <a:r>
              <a:rPr lang="en-US" sz="2400" b="0" i="1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400" b="0" i="1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tổ</a:t>
            </a:r>
            <a:r>
              <a:rPr lang="en-US" sz="2400" b="0" i="1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400" b="0" i="1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chức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13/9/2024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g1b50f6a83a3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961" y="919329"/>
            <a:ext cx="626241" cy="519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g1b50f6a83a3_0_16" descr="Image result for time cartoon icon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497" y="1627087"/>
            <a:ext cx="621053" cy="62105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1b50f6a83a3_0_16"/>
          <p:cNvSpPr txBox="1"/>
          <p:nvPr/>
        </p:nvSpPr>
        <p:spPr>
          <a:xfrm>
            <a:off x="1149700" y="1723201"/>
            <a:ext cx="712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en-US" sz="2000" b="0" i="1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Thời </a:t>
            </a:r>
            <a:r>
              <a:rPr lang="en-US" sz="2000" b="0" i="1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gian</a:t>
            </a:r>
            <a:r>
              <a:rPr lang="en-US" sz="2000" b="0" i="1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0" i="1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tổ</a:t>
            </a:r>
            <a:r>
              <a:rPr lang="en-US" sz="2000" b="0" i="1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0" i="1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chức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</a:t>
            </a:r>
            <a:r>
              <a:rPr lang="en-US" sz="2000" dirty="0" smtClean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8H30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g1b50f6a83a3_0_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112" y="4197174"/>
            <a:ext cx="621052" cy="50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g1b50f6a83a3_0_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449" y="2486219"/>
            <a:ext cx="621053" cy="59735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1b50f6a83a3_0_16"/>
          <p:cNvSpPr txBox="1"/>
          <p:nvPr/>
        </p:nvSpPr>
        <p:spPr>
          <a:xfrm>
            <a:off x="1102202" y="2349651"/>
            <a:ext cx="7409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Địa</a:t>
            </a:r>
            <a:r>
              <a:rPr lang="en-US" sz="2000" b="0" i="1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0" i="1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điểm</a:t>
            </a:r>
            <a:r>
              <a:rPr lang="en-US" sz="2000" b="0" i="1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0" i="1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tổ</a:t>
            </a:r>
            <a:r>
              <a:rPr lang="en-US" sz="2000" b="0" i="1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0" i="1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chức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</a:t>
            </a:r>
            <a:r>
              <a:rPr lang="en-US" sz="20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MN 5A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1b50f6a83a3_0_16"/>
          <p:cNvSpPr txBox="1"/>
          <p:nvPr/>
        </p:nvSpPr>
        <p:spPr>
          <a:xfrm>
            <a:off x="1052778" y="3829449"/>
            <a:ext cx="7565400" cy="278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Nội</a:t>
            </a:r>
            <a:r>
              <a:rPr lang="en-US" sz="1800" b="0" i="1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dung </a:t>
            </a:r>
            <a:r>
              <a:rPr lang="en-US" sz="1800" b="0" i="1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khái</a:t>
            </a:r>
            <a:r>
              <a:rPr lang="en-US" sz="1800" b="0" i="1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b="0" i="1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quát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latino Linotype"/>
              <a:buChar char="-"/>
            </a:pPr>
            <a:r>
              <a:rPr lang="en-US" sz="1800" b="0" i="0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Chương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trình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sân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khấu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: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Char char="+"/>
            </a:pP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Tương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tác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tiếng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anh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bằng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flashcard</a:t>
            </a:r>
            <a:endParaRPr sz="1800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Char char="+"/>
            </a:pP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BTTT</a:t>
            </a:r>
            <a:endParaRPr sz="1800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-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Góc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sáng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tạo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: </a:t>
            </a:r>
            <a:endParaRPr sz="1800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Char char="+"/>
            </a:pP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Cắt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dán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con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vật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3D (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Khối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Lá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)</a:t>
            </a:r>
            <a:endParaRPr sz="1800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Char char="+"/>
            </a:pP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Làm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vòng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quay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cầu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vồng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Khối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Chồi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+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Mầm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)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Char char="+"/>
            </a:pPr>
            <a:endParaRPr lang="en-US" sz="1800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***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Các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bé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sẽ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đ</a:t>
            </a:r>
            <a:r>
              <a:rPr lang="vi-VN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ư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ợc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tặng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lồng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đèn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giấy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khi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làm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xong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( 190 </a:t>
            </a:r>
            <a:r>
              <a:rPr lang="en-US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cái</a:t>
            </a:r>
            <a:r>
              <a:rPr lang="en-US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)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55" name="Google Shape;55;g1b50f6a83a3_0_16"/>
          <p:cNvPicPr preferRelativeResize="0"/>
          <p:nvPr/>
        </p:nvPicPr>
        <p:blipFill rotWithShape="1">
          <a:blip r:embed="rId7">
            <a:alphaModFix/>
          </a:blip>
          <a:srcRect l="32090" r="32388"/>
          <a:stretch/>
        </p:blipFill>
        <p:spPr>
          <a:xfrm>
            <a:off x="450498" y="3283269"/>
            <a:ext cx="621052" cy="61810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1b50f6a83a3_0_16"/>
          <p:cNvSpPr txBox="1"/>
          <p:nvPr/>
        </p:nvSpPr>
        <p:spPr>
          <a:xfrm>
            <a:off x="1052778" y="3304510"/>
            <a:ext cx="599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smtClean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+</a:t>
            </a:r>
            <a:endParaRPr sz="2000" b="0" i="0" u="none" strike="noStrike" cap="none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b50f6a83a3_0_44"/>
          <p:cNvSpPr txBox="1"/>
          <p:nvPr/>
        </p:nvSpPr>
        <p:spPr>
          <a:xfrm>
            <a:off x="166114" y="501279"/>
            <a:ext cx="5614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FFD9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2. NỘI DUNG CHƯƠNG TRÌNH</a:t>
            </a:r>
            <a:endParaRPr sz="2500" b="1" i="0" u="none" strike="noStrike" cap="none">
              <a:solidFill>
                <a:srgbClr val="FFD95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2" name="Google Shape;62;g1b50f6a83a3_0_44"/>
          <p:cNvSpPr txBox="1"/>
          <p:nvPr/>
        </p:nvSpPr>
        <p:spPr>
          <a:xfrm>
            <a:off x="589190" y="1192789"/>
            <a:ext cx="65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lang="en-US" sz="2000" b="0" i="1" u="none" strike="noStrike" cap="non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Trả lời những câu hỏi đơn giản để nhận những phần quà từ chương trình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g1b50f6a83a3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175" y="1967725"/>
            <a:ext cx="7121249" cy="392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b8c5c3a85_0_20"/>
          <p:cNvSpPr txBox="1"/>
          <p:nvPr/>
        </p:nvSpPr>
        <p:spPr>
          <a:xfrm>
            <a:off x="166114" y="501279"/>
            <a:ext cx="5614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FFD9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2. NỘI DUNG CHƯƠNG TRÌNH</a:t>
            </a:r>
            <a:endParaRPr sz="2500" b="1" i="0" u="none" strike="noStrike" cap="none">
              <a:solidFill>
                <a:srgbClr val="FFD95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7" name="Google Shape;77;g22b8c5c3a85_0_20"/>
          <p:cNvSpPr txBox="1"/>
          <p:nvPr/>
        </p:nvSpPr>
        <p:spPr>
          <a:xfrm>
            <a:off x="589200" y="1161739"/>
            <a:ext cx="73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lang="en-US" sz="2000" i="1" dirty="0">
                <a:solidFill>
                  <a:srgbClr val="FF0000"/>
                </a:solidFill>
                <a:latin typeface="Palatino Linotype"/>
                <a:sym typeface="Palatino Linotype"/>
              </a:rPr>
              <a:t>LÀM VÒNG QUAY CẦU VỒNG ( KHỐI CHỒI + MẦM 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4CE71B3-5C1B-406F-BF43-4F4C0497B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154" y="1899007"/>
            <a:ext cx="388042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D44904E-395D-4099-816A-223CE33A0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53" y="1899007"/>
            <a:ext cx="66675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b8c5c3a85_0_20"/>
          <p:cNvSpPr txBox="1"/>
          <p:nvPr/>
        </p:nvSpPr>
        <p:spPr>
          <a:xfrm>
            <a:off x="166114" y="501279"/>
            <a:ext cx="5614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FFD9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2. NỘI DUNG CHƯƠNG TRÌNH</a:t>
            </a:r>
            <a:endParaRPr sz="2500" b="1" i="0" u="none" strike="noStrike" cap="none">
              <a:solidFill>
                <a:srgbClr val="FFD95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7" name="Google Shape;77;g22b8c5c3a85_0_20"/>
          <p:cNvSpPr txBox="1"/>
          <p:nvPr/>
        </p:nvSpPr>
        <p:spPr>
          <a:xfrm>
            <a:off x="589200" y="1192800"/>
            <a:ext cx="73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lang="en-US" sz="2000" b="0" i="1" u="none" strike="noStrike" cap="none" dirty="0" err="1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Làm</a:t>
            </a:r>
            <a:r>
              <a:rPr lang="en-US" sz="2000" b="0" i="1" u="none" strike="noStrike" cap="none" dirty="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0" i="1" u="none" strike="noStrike" cap="none" dirty="0" err="1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chong</a:t>
            </a:r>
            <a:r>
              <a:rPr lang="en-US" sz="2000" b="0" i="1" u="none" strike="noStrike" cap="none" dirty="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0" i="1" u="none" strike="noStrike" cap="none" dirty="0" err="1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chóng</a:t>
            </a:r>
            <a:r>
              <a:rPr lang="en-US" sz="2000" i="1" dirty="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 </a:t>
            </a:r>
            <a:r>
              <a:rPr lang="en-US" sz="2000" i="1" dirty="0" err="1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Khối</a:t>
            </a:r>
            <a:r>
              <a:rPr lang="en-US" sz="2000" i="1" dirty="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Lá</a:t>
            </a:r>
            <a:r>
              <a:rPr lang="en-US" sz="2000" i="1" dirty="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g22b8c5c3a85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375" y="1745400"/>
            <a:ext cx="4959652" cy="461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hild holding a pinwheel&#10;&#10;Description automatically generated">
            <a:extLst>
              <a:ext uri="{FF2B5EF4-FFF2-40B4-BE49-F238E27FC236}">
                <a16:creationId xmlns:a16="http://schemas.microsoft.com/office/drawing/2014/main" id="{7E7D9137-FCDC-4B85-9C8C-71490996D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027" y="1745399"/>
            <a:ext cx="4172323" cy="46109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50f6a83a3_0_81"/>
          <p:cNvSpPr txBox="1"/>
          <p:nvPr/>
        </p:nvSpPr>
        <p:spPr>
          <a:xfrm>
            <a:off x="166114" y="501279"/>
            <a:ext cx="5614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FFD9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2. NỘI DUNG CHƯƠNG TRÌNH</a:t>
            </a:r>
            <a:endParaRPr sz="2500" b="1" i="0" u="none" strike="noStrike" cap="none">
              <a:solidFill>
                <a:srgbClr val="FFD95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" name="Google Shape;85;g1b50f6a83a3_0_81"/>
          <p:cNvSpPr txBox="1"/>
          <p:nvPr/>
        </p:nvSpPr>
        <p:spPr>
          <a:xfrm>
            <a:off x="589190" y="1192789"/>
            <a:ext cx="81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lang="en-US" sz="2000" b="0" i="1" u="none" strike="noStrike" cap="non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Tài trợ chương trình “Bốc thăm trúng thưởng”</a:t>
            </a:r>
            <a:endParaRPr sz="2000" b="0" i="1" u="none" strike="noStrike" cap="none">
              <a:solidFill>
                <a:srgbClr val="FF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6" name="Google Shape;86;g1b50f6a83a3_0_81"/>
          <p:cNvSpPr txBox="1"/>
          <p:nvPr/>
        </p:nvSpPr>
        <p:spPr>
          <a:xfrm>
            <a:off x="277327" y="1798684"/>
            <a:ext cx="10448400" cy="3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Cơ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cấu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giải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thưởng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6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giải</a:t>
            </a:r>
            <a:endParaRPr sz="2000" b="1" i="0" u="none" strike="noStrike" cap="none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latino Linotype"/>
              <a:buChar char="-"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giải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nhất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HB 50% + </a:t>
            </a:r>
            <a:r>
              <a:rPr lang="en-US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phần</a:t>
            </a:r>
            <a:r>
              <a:rPr lang="en-US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quà</a:t>
            </a:r>
            <a:r>
              <a:rPr lang="en-US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từ</a:t>
            </a:r>
            <a:r>
              <a:rPr lang="en-US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Apollo</a:t>
            </a:r>
            <a:endParaRPr sz="2000" b="1" i="0" u="none" strike="noStrike" cap="none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latino Linotype"/>
              <a:buChar char="-"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giải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nhì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HB 33% </a:t>
            </a:r>
            <a:r>
              <a:rPr lang="en-US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+ </a:t>
            </a:r>
            <a:r>
              <a:rPr lang="en-US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phần</a:t>
            </a:r>
            <a:r>
              <a:rPr lang="en-US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quà</a:t>
            </a:r>
            <a:r>
              <a:rPr lang="en-US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từ</a:t>
            </a:r>
            <a:r>
              <a:rPr lang="en-US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Apollo</a:t>
            </a:r>
            <a:endParaRPr sz="2000" b="1" i="0" u="none" strike="noStrike" cap="none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latino Linotype"/>
              <a:buChar char="-"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giải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ba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HB 20% </a:t>
            </a:r>
            <a:r>
              <a:rPr lang="en-US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+ </a:t>
            </a:r>
            <a:r>
              <a:rPr lang="en-US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phần</a:t>
            </a:r>
            <a:r>
              <a:rPr lang="en-US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quà</a:t>
            </a:r>
            <a:r>
              <a:rPr lang="en-US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từ</a:t>
            </a:r>
            <a:r>
              <a:rPr lang="en-US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Apollo</a:t>
            </a:r>
            <a:endParaRPr sz="2000" b="1" i="0" u="none" strike="noStrike" cap="none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Times New Roman"/>
              <a:buNone/>
            </a:pPr>
            <a:endParaRPr sz="2200" b="0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g1b50f6a83a3_0_81" descr="https://lh5.googleusercontent.com/UwOfxBqHe3y4pySyAbV7g_hyzw3fDHF5Osx0wkqXXoZP415W9OAVdVkohlYyHuY34viaoqnfsjDkj-z2JjaZB-m3nEcj0WYECl4SfuMPy2f2gSDlqKBF8uQNsy5DvY3ciWs4mwWN-e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2575" y="3073275"/>
            <a:ext cx="5148101" cy="3432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209</Words>
  <Application>Microsoft Office PowerPoint</Application>
  <PresentationFormat>Widescreen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Bebas Neue</vt:lpstr>
      <vt:lpstr>Palatino Linotype</vt:lpstr>
      <vt:lpstr>Calibri</vt:lpstr>
      <vt:lpstr>Noto Sans Symbols</vt:lpstr>
      <vt:lpstr>Baskervville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 Hoang Phuong Uyen</dc:creator>
  <cp:lastModifiedBy>TRUC-PC</cp:lastModifiedBy>
  <cp:revision>18</cp:revision>
  <dcterms:created xsi:type="dcterms:W3CDTF">2023-05-15T06:40:02Z</dcterms:created>
  <dcterms:modified xsi:type="dcterms:W3CDTF">2024-09-12T07:10:01Z</dcterms:modified>
</cp:coreProperties>
</file>