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9" r:id="rId11"/>
    <p:sldId id="272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tile tx="-635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slide" Target="slide6.xml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slide" Target="slide8.xml"/><Relationship Id="rId3" Type="http://schemas.openxmlformats.org/officeDocument/2006/relationships/slide" Target="slide7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slide" Target="slide8.xml"/><Relationship Id="rId3" Type="http://schemas.openxmlformats.org/officeDocument/2006/relationships/slide" Target="slide7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GIF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slide" Target="slide5.xml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slide" Target="slide9.xml"/><Relationship Id="rId4" Type="http://schemas.openxmlformats.org/officeDocument/2006/relationships/slide" Target="slide8.xml"/><Relationship Id="rId3" Type="http://schemas.openxmlformats.org/officeDocument/2006/relationships/slide" Target="slide7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66545" y="2796540"/>
            <a:ext cx="8559800" cy="1482090"/>
          </a:xfrm>
          <a:noFill/>
        </p:spPr>
        <p:txBody>
          <a:bodyPr>
            <a:prstTxWarp prst="textInflate">
              <a:avLst/>
            </a:prstTxWarp>
            <a:scene3d>
              <a:camera prst="orthographicFront"/>
              <a:lightRig rig="threePt" dir="t"/>
            </a:scene3d>
          </a:bodyPr>
          <a:p>
            <a:r>
              <a:rPr lang="en-US" altLang="vi-VN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vi-VN" altLang="en-US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ú vịt </a:t>
            </a:r>
            <a:r>
              <a:rPr lang="vi-VN" altLang="en-US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xám</a:t>
            </a:r>
            <a:endParaRPr lang="vi-VN" altLang="en-US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77595" y="526415"/>
            <a:ext cx="9144000" cy="5426075"/>
          </a:xfrm>
        </p:spPr>
        <p:txBody>
          <a:bodyPr>
            <a:normAutofit lnSpcReduction="20000"/>
          </a:bodyPr>
          <a:p>
            <a:r>
              <a:rPr lang="vi-VN" altLang="en-US">
                <a:solidFill>
                  <a:srgbClr val="FF0000"/>
                </a:solidFill>
              </a:rPr>
              <a:t>ỦY BAN NHÂN DÂN QUẬN 11</a:t>
            </a:r>
            <a:endParaRPr lang="vi-VN" altLang="en-US">
              <a:solidFill>
                <a:srgbClr val="FF0000"/>
              </a:solidFill>
            </a:endParaRPr>
          </a:p>
          <a:p>
            <a:r>
              <a:rPr lang="vi-VN" altLang="en-US">
                <a:solidFill>
                  <a:srgbClr val="FF0000"/>
                </a:solidFill>
              </a:rPr>
              <a:t>TRƯỜNG MẦM NON PHƯỜNG </a:t>
            </a:r>
            <a:r>
              <a:rPr lang="vi-VN" altLang="en-US">
                <a:solidFill>
                  <a:srgbClr val="FF0000"/>
                </a:solidFill>
              </a:rPr>
              <a:t>5</a:t>
            </a:r>
            <a:endParaRPr lang="vi-VN" altLang="en-US">
              <a:solidFill>
                <a:srgbClr val="FF0000"/>
              </a:solidFill>
            </a:endParaRPr>
          </a:p>
          <a:p>
            <a:endParaRPr lang="vi-VN" altLang="en-US" u="heavy">
              <a:solidFill>
                <a:srgbClr val="FF0000"/>
              </a:solidFill>
            </a:endParaRPr>
          </a:p>
          <a:p>
            <a:endParaRPr lang="vi-VN" altLang="en-US" u="heavy">
              <a:solidFill>
                <a:srgbClr val="FF0000"/>
              </a:solidFill>
            </a:endParaRPr>
          </a:p>
          <a:p>
            <a:r>
              <a:rPr lang="vi-VN" altLang="en-US" sz="4800">
                <a:solidFill>
                  <a:schemeClr val="tx1"/>
                </a:solidFill>
              </a:rPr>
              <a:t>ĐỀ TÀI: </a:t>
            </a:r>
            <a:endParaRPr lang="vi-VN" altLang="en-US" sz="4800" u="heavy">
              <a:solidFill>
                <a:schemeClr val="tx1"/>
              </a:solidFill>
            </a:endParaRPr>
          </a:p>
          <a:p>
            <a:endParaRPr lang="vi-VN" altLang="en-US" u="heavy">
              <a:solidFill>
                <a:srgbClr val="FF0000"/>
              </a:solidFill>
            </a:endParaRPr>
          </a:p>
          <a:p>
            <a:endParaRPr lang="vi-VN" altLang="en-US" u="heavy">
              <a:solidFill>
                <a:srgbClr val="FF0000"/>
              </a:solidFill>
            </a:endParaRPr>
          </a:p>
          <a:p>
            <a:endParaRPr lang="vi-VN" altLang="en-US" u="heavy">
              <a:solidFill>
                <a:srgbClr val="FF0000"/>
              </a:solidFill>
            </a:endParaRPr>
          </a:p>
          <a:p>
            <a:endParaRPr lang="vi-VN" altLang="en-US" u="heavy">
              <a:solidFill>
                <a:srgbClr val="FF0000"/>
              </a:solidFill>
            </a:endParaRPr>
          </a:p>
          <a:p>
            <a:pPr algn="l"/>
            <a:endParaRPr lang="vi-VN" altLang="en-US" u="heavy">
              <a:solidFill>
                <a:srgbClr val="FF0000"/>
              </a:solidFill>
            </a:endParaRPr>
          </a:p>
          <a:p>
            <a:pPr algn="l"/>
            <a:endParaRPr lang="vi-VN" altLang="en-US" u="heavy">
              <a:solidFill>
                <a:srgbClr val="FF0000"/>
              </a:solidFill>
            </a:endParaRPr>
          </a:p>
          <a:p>
            <a:pPr algn="l"/>
            <a:r>
              <a:rPr lang="vi-VN" altLang="en-US" u="heavy">
                <a:solidFill>
                  <a:srgbClr val="FF0000"/>
                </a:solidFill>
              </a:rPr>
              <a:t>Độ tuổi: 3-4 tuổi</a:t>
            </a:r>
            <a:endParaRPr lang="vi-VN" altLang="en-US" u="heavy">
              <a:solidFill>
                <a:srgbClr val="FF0000"/>
              </a:solidFill>
            </a:endParaRPr>
          </a:p>
          <a:p>
            <a:pPr algn="l"/>
            <a:r>
              <a:rPr lang="vi-VN" altLang="en-US" u="heavy">
                <a:solidFill>
                  <a:srgbClr val="FF0000"/>
                </a:solidFill>
              </a:rPr>
              <a:t>Lớp mầm  1 </a:t>
            </a:r>
            <a:endParaRPr lang="vi-VN" altLang="en-US" u="heavy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24" b="100000" l="0" r="9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21" y="268509"/>
            <a:ext cx="4431578" cy="62800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68081" y="500148"/>
            <a:ext cx="4066743" cy="3939251"/>
            <a:chOff x="3649663" y="987425"/>
            <a:chExt cx="4892675" cy="488315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Freeform 5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 rot="19680914">
              <a:off x="5117849" y="1563767"/>
              <a:ext cx="522792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TextBox 17">
              <a:hlinkClick r:id="rId4" action="ppaction://hlinksldjump"/>
            </p:cNvPr>
            <p:cNvSpPr txBox="1"/>
            <p:nvPr/>
          </p:nvSpPr>
          <p:spPr>
            <a:xfrm rot="1790897">
              <a:off x="6567887" y="1655802"/>
              <a:ext cx="522792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TextBox 18">
              <a:hlinkClick r:id="rId5" action="ppaction://hlinksldjump"/>
            </p:cNvPr>
            <p:cNvSpPr txBox="1"/>
            <p:nvPr/>
          </p:nvSpPr>
          <p:spPr>
            <a:xfrm rot="7023914">
              <a:off x="7254119" y="3316586"/>
              <a:ext cx="522792" cy="13315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TextBox 19">
              <a:hlinkClick r:id="rId3" action="ppaction://hlinksldjump"/>
            </p:cNvPr>
            <p:cNvSpPr txBox="1"/>
            <p:nvPr/>
          </p:nvSpPr>
          <p:spPr>
            <a:xfrm rot="11027773">
              <a:off x="5893253" y="4387563"/>
              <a:ext cx="522793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5086229">
              <a:off x="4311477" y="3314578"/>
              <a:ext cx="464134" cy="13315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5" action="ppaction://hlinksldjump"/>
                </a:rPr>
                <a:t>5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8565307" y="3013976"/>
            <a:ext cx="1149927" cy="1143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endParaRPr 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Notched Right Arrow 22"/>
          <p:cNvSpPr/>
          <p:nvPr/>
        </p:nvSpPr>
        <p:spPr>
          <a:xfrm>
            <a:off x="1371600" y="2410219"/>
            <a:ext cx="1296482" cy="909061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109425" y="2001752"/>
            <a:ext cx="1076066" cy="10390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7442" l="24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427" b="50707"/>
          <a:stretch>
            <a:fillRect/>
          </a:stretch>
        </p:blipFill>
        <p:spPr>
          <a:xfrm>
            <a:off x="6894964" y="-311727"/>
            <a:ext cx="3783802" cy="338050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13985239">
            <a:off x="2617194" y="491115"/>
            <a:ext cx="4082488" cy="4070622"/>
            <a:chOff x="3649663" y="987425"/>
            <a:chExt cx="4892675" cy="488315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7" name="Freeform 5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6">
              <a:hlinkClick r:id="rId8" action="ppaction://hlinksldjump"/>
            </p:cNvPr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2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TextBox 36">
              <a:hlinkClick r:id="rId3" action="ppaction://hlinksldjump"/>
            </p:cNvPr>
            <p:cNvSpPr txBox="1"/>
            <p:nvPr/>
          </p:nvSpPr>
          <p:spPr>
            <a:xfrm rot="19680914">
              <a:off x="5117849" y="1563767"/>
              <a:ext cx="522792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TextBox 37">
              <a:hlinkClick r:id="rId4" action="ppaction://hlinksldjump"/>
            </p:cNvPr>
            <p:cNvSpPr txBox="1"/>
            <p:nvPr/>
          </p:nvSpPr>
          <p:spPr>
            <a:xfrm rot="1790897">
              <a:off x="6567887" y="1655802"/>
              <a:ext cx="522792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8" action="ppaction://hlinksldjump"/>
                </a:rPr>
                <a:t>2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 rot="7023914">
              <a:off x="7254119" y="3313297"/>
              <a:ext cx="522792" cy="132645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TextBox 39">
              <a:hlinkClick r:id="rId3" action="ppaction://hlinksldjump"/>
            </p:cNvPr>
            <p:cNvSpPr txBox="1"/>
            <p:nvPr/>
          </p:nvSpPr>
          <p:spPr>
            <a:xfrm rot="11027773">
              <a:off x="5893253" y="4387563"/>
              <a:ext cx="522793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086229">
              <a:off x="4311477" y="3314597"/>
              <a:ext cx="464134" cy="132645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5" action="ppaction://hlinksldjump"/>
                </a:rPr>
                <a:t>5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2" name="Oval 41"/>
          <p:cNvSpPr/>
          <p:nvPr/>
        </p:nvSpPr>
        <p:spPr>
          <a:xfrm>
            <a:off x="4114800" y="1981200"/>
            <a:ext cx="1076066" cy="10390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bldLvl="0" animBg="1"/>
      <p:bldP spid="4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24" b="100000" l="0" r="9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21" y="268509"/>
            <a:ext cx="4431578" cy="62800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68081" y="500148"/>
            <a:ext cx="4066743" cy="3939251"/>
            <a:chOff x="3649663" y="987425"/>
            <a:chExt cx="4892675" cy="488315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Freeform 5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 rot="19680914">
              <a:off x="5117849" y="1563767"/>
              <a:ext cx="522792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TextBox 17">
              <a:hlinkClick r:id="rId4" action="ppaction://hlinksldjump"/>
            </p:cNvPr>
            <p:cNvSpPr txBox="1"/>
            <p:nvPr/>
          </p:nvSpPr>
          <p:spPr>
            <a:xfrm rot="1790897">
              <a:off x="6567887" y="1655802"/>
              <a:ext cx="522792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TextBox 18">
              <a:hlinkClick r:id="rId5" action="ppaction://hlinksldjump"/>
            </p:cNvPr>
            <p:cNvSpPr txBox="1"/>
            <p:nvPr/>
          </p:nvSpPr>
          <p:spPr>
            <a:xfrm rot="7023914">
              <a:off x="7254119" y="3316586"/>
              <a:ext cx="522792" cy="13315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TextBox 19">
              <a:hlinkClick r:id="rId3" action="ppaction://hlinksldjump"/>
            </p:cNvPr>
            <p:cNvSpPr txBox="1"/>
            <p:nvPr/>
          </p:nvSpPr>
          <p:spPr>
            <a:xfrm rot="11027773">
              <a:off x="5893253" y="4387563"/>
              <a:ext cx="522793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5086229">
              <a:off x="4311477" y="3314578"/>
              <a:ext cx="464134" cy="13315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5" action="ppaction://hlinksldjump"/>
                </a:rPr>
                <a:t>5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8565307" y="3013976"/>
            <a:ext cx="1149927" cy="1143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endParaRPr 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Notched Right Arrow 22"/>
          <p:cNvSpPr/>
          <p:nvPr/>
        </p:nvSpPr>
        <p:spPr>
          <a:xfrm>
            <a:off x="1371600" y="2410219"/>
            <a:ext cx="1296482" cy="909061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109425" y="2001752"/>
            <a:ext cx="1076066" cy="10390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7442" l="24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427" b="50707"/>
          <a:stretch>
            <a:fillRect/>
          </a:stretch>
        </p:blipFill>
        <p:spPr>
          <a:xfrm>
            <a:off x="6894964" y="-311727"/>
            <a:ext cx="3783802" cy="338050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9562160">
            <a:off x="2617194" y="491115"/>
            <a:ext cx="4082488" cy="4070622"/>
            <a:chOff x="3649663" y="987425"/>
            <a:chExt cx="4892675" cy="488315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7" name="Freeform 5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8">
              <a:hlinkClick r:id="rId3" action="ppaction://hlinksldjump"/>
            </p:cNvPr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2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4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TextBox 36">
              <a:hlinkClick r:id="rId3" action="ppaction://hlinksldjump"/>
            </p:cNvPr>
            <p:cNvSpPr txBox="1"/>
            <p:nvPr/>
          </p:nvSpPr>
          <p:spPr>
            <a:xfrm rot="19680914">
              <a:off x="5117849" y="1563767"/>
              <a:ext cx="522792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TextBox 37">
              <a:hlinkClick r:id="rId4" action="ppaction://hlinksldjump"/>
            </p:cNvPr>
            <p:cNvSpPr txBox="1"/>
            <p:nvPr/>
          </p:nvSpPr>
          <p:spPr>
            <a:xfrm rot="1790897">
              <a:off x="6567887" y="1655802"/>
              <a:ext cx="522792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 rot="7023914">
              <a:off x="7254119" y="3313297"/>
              <a:ext cx="522792" cy="132645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TextBox 39">
              <a:hlinkClick r:id="rId3" action="ppaction://hlinksldjump"/>
            </p:cNvPr>
            <p:cNvSpPr txBox="1"/>
            <p:nvPr/>
          </p:nvSpPr>
          <p:spPr>
            <a:xfrm rot="11027773">
              <a:off x="5893253" y="4387563"/>
              <a:ext cx="522793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086229">
              <a:off x="4311477" y="3314597"/>
              <a:ext cx="464134" cy="132645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5" action="ppaction://hlinksldjump"/>
                </a:rPr>
                <a:t>5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2" name="Oval 41"/>
          <p:cNvSpPr/>
          <p:nvPr/>
        </p:nvSpPr>
        <p:spPr>
          <a:xfrm>
            <a:off x="4114800" y="1981200"/>
            <a:ext cx="1076066" cy="10390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bldLvl="0" animBg="1"/>
      <p:bldP spid="4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6650" y="-160020"/>
            <a:ext cx="10515600" cy="1325563"/>
          </a:xfrm>
        </p:spPr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5" y="77470"/>
            <a:ext cx="11353800" cy="2684780"/>
          </a:xfrm>
          <a:blipFill rotWithShape="1">
            <a:blip r:embed="rId1"/>
            <a:stretch>
              <a:fillRect/>
            </a:stretch>
          </a:blipFill>
        </p:spPr>
        <p:txBody>
          <a:bodyPr/>
          <a:p>
            <a:pPr algn="ctr"/>
            <a:r>
              <a:rPr lang="vi-VN" altLang="en-US" sz="6000">
                <a:latin typeface="Times New Roman" panose="02020603050405020304" charset="0"/>
                <a:cs typeface="Times New Roman" panose="02020603050405020304" charset="0"/>
              </a:rPr>
              <a:t>Kết thúc giờ học</a:t>
            </a:r>
            <a:endParaRPr lang="vi-VN" altLang="en-US" sz="6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" name="Content Placeholder 10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635" y="2459355"/>
            <a:ext cx="12193270" cy="4263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vi-VN" altLang="en-US">
                <a:solidFill>
                  <a:schemeClr val="tx1"/>
                </a:solidFill>
              </a:rPr>
              <a:t>Vận động bài hát: Một con </a:t>
            </a:r>
            <a:r>
              <a:rPr lang="vi-VN" altLang="en-US" u="heavy">
                <a:solidFill>
                  <a:schemeClr val="tx1"/>
                </a:solidFill>
              </a:rPr>
              <a:t>vịt</a:t>
            </a:r>
            <a:endParaRPr lang="vi-VN" altLang="en-US">
              <a:solidFill>
                <a:schemeClr val="tx1"/>
              </a:solidFill>
            </a:endParaRPr>
          </a:p>
        </p:txBody>
      </p:sp>
      <p:pic>
        <p:nvPicPr>
          <p:cNvPr id="3" name="Nhạc Thiếu Nhi - Một Con Vịt - Nhạc Thiếu Nhi Vui Nhộn">
            <a:hlinkClick r:id="" action="ppaction://media"/>
          </p:cNvPr>
          <p:cNvPicPr>
            <a:picLocks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>
                  <p14:trim st="21334.000000" end="196633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675" y="2809875"/>
            <a:ext cx="1911350" cy="1911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vi-VN" altLang="en-US">
                <a:solidFill>
                  <a:srgbClr val="0070C0"/>
                </a:solidFill>
              </a:rPr>
              <a:t>Câu chuyện: Chú vịt </a:t>
            </a:r>
            <a:r>
              <a:rPr lang="vi-VN" altLang="en-US">
                <a:solidFill>
                  <a:srgbClr val="0070C0"/>
                </a:solidFill>
              </a:rPr>
              <a:t>xám</a:t>
            </a:r>
            <a:endParaRPr lang="vi-VN" altLang="en-US">
              <a:solidFill>
                <a:srgbClr val="0070C0"/>
              </a:solidFill>
            </a:endParaRPr>
          </a:p>
        </p:txBody>
      </p:sp>
      <p:pic>
        <p:nvPicPr>
          <p:cNvPr id="4" name="Chú Vịt Xám - Truyên cô tich Nước Ngoài - Kê Be Nghe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597.000000" end="1527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5620" y="1046480"/>
            <a:ext cx="11283315" cy="55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" name="TextBox 5"/>
          <p:cNvSpPr txBox="1"/>
          <p:nvPr/>
        </p:nvSpPr>
        <p:spPr>
          <a:xfrm>
            <a:off x="1674796" y="249155"/>
            <a:ext cx="8556859" cy="9848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vừa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con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truyện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nhân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335280" y="-114300"/>
            <a:ext cx="2225040" cy="180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0" y="2005965"/>
            <a:ext cx="3691255" cy="397383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9290" y="2005965"/>
            <a:ext cx="3333750" cy="4063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Title 3"/>
          <p:cNvSpPr txBox="1">
            <a:spLocks noGrp="1"/>
          </p:cNvSpPr>
          <p:nvPr/>
        </p:nvSpPr>
        <p:spPr>
          <a:xfrm>
            <a:off x="2219960" y="200906"/>
            <a:ext cx="7381240" cy="48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trẻ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nghe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chuyện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atin typeface="Times New Roman" panose="02020603050405020304" charset="0"/>
                <a:cs typeface="Times New Roman" panose="02020603050405020304" charset="0"/>
              </a:rPr>
              <a:t>tranh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45" y="2560320"/>
            <a:ext cx="1663065" cy="10394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Tranh 1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Action Button: Home 10">
            <a:hlinkClick r:id="rId1" action="ppaction://hlinksldjump" highlightClick="1"/>
          </p:cNvPr>
          <p:cNvSpPr/>
          <p:nvPr/>
        </p:nvSpPr>
        <p:spPr>
          <a:xfrm>
            <a:off x="4445" y="6024245"/>
            <a:ext cx="1066800" cy="762000"/>
          </a:xfrm>
          <a:prstGeom prst="actionButtonHom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956310"/>
            <a:ext cx="10412095" cy="582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Oval 4"/>
          <p:cNvSpPr/>
          <p:nvPr/>
        </p:nvSpPr>
        <p:spPr>
          <a:xfrm>
            <a:off x="-103505" y="2560320"/>
            <a:ext cx="1669415" cy="10394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Tranh </a:t>
            </a:r>
            <a:r>
              <a:rPr lang="vi-VN" altLang="en-US" sz="24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vi-V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Action Button: Home 10">
            <a:hlinkClick r:id="rId1" action="ppaction://hlinksldjump" highlightClick="1"/>
          </p:cNvPr>
          <p:cNvSpPr/>
          <p:nvPr/>
        </p:nvSpPr>
        <p:spPr>
          <a:xfrm>
            <a:off x="11208385" y="6096000"/>
            <a:ext cx="1066800" cy="762000"/>
          </a:xfrm>
          <a:prstGeom prst="actionButtonHom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085" y="351155"/>
            <a:ext cx="9394825" cy="573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Oval 4"/>
          <p:cNvSpPr/>
          <p:nvPr/>
        </p:nvSpPr>
        <p:spPr>
          <a:xfrm>
            <a:off x="-103505" y="2560320"/>
            <a:ext cx="1669415" cy="10394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Tranh </a:t>
            </a:r>
            <a:r>
              <a:rPr lang="vi-VN" altLang="en-US" sz="24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vi-V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Action Button: Home 10">
            <a:hlinkClick r:id="rId1" action="ppaction://hlinksldjump" highlightClick="1"/>
          </p:cNvPr>
          <p:cNvSpPr/>
          <p:nvPr/>
        </p:nvSpPr>
        <p:spPr>
          <a:xfrm>
            <a:off x="11208385" y="6096000"/>
            <a:ext cx="1066800" cy="762000"/>
          </a:xfrm>
          <a:prstGeom prst="actionButtonHom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910" y="158750"/>
            <a:ext cx="9584055" cy="6699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22830"/>
          </a:xfrm>
        </p:spPr>
        <p:txBody>
          <a:bodyPr>
            <a:normAutofit fontScale="90000"/>
          </a:bodyPr>
          <a:p>
            <a:br>
              <a:rPr lang="vi-VN" altLang="en-US"/>
            </a:br>
            <a:br>
              <a:rPr lang="vi-VN" altLang="en-US"/>
            </a:br>
            <a:r>
              <a:rPr lang="vi-VN" altLang="en-US"/>
              <a:t>Kiến con vào rừng để làm gì?</a:t>
            </a:r>
            <a:br>
              <a:rPr lang="vi-VN" altLang="en-US"/>
            </a:br>
            <a:r>
              <a:rPr lang="vi-VN" altLang="en-US"/>
              <a:t>Khi lên xe kiến con đã nhìn thấy ai?</a:t>
            </a:r>
            <a:br>
              <a:rPr lang="vi-VN" altLang="en-US"/>
            </a:br>
            <a:r>
              <a:rPr lang="vi-VN" altLang="en-US"/>
              <a:t>Tại sao kiến con lại mời bác gấu ngôì vào chổ của  mình?</a:t>
            </a:r>
            <a:br>
              <a:rPr lang="vi-VN" altLang="en-US"/>
            </a:br>
            <a:r>
              <a:rPr lang="vi-VN" altLang="en-US"/>
              <a:t>- Vậy kiến con ngồi ở đâu? và trên đường đi điều gì  dã xẩy ra?</a:t>
            </a:r>
            <a:endParaRPr lang="vi-VN" altLang="en-US"/>
          </a:p>
        </p:txBody>
      </p:sp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424" b="100000" l="0" r="9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21" y="268509"/>
            <a:ext cx="4431578" cy="62800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68081" y="500148"/>
            <a:ext cx="4066743" cy="3939251"/>
            <a:chOff x="3649663" y="987425"/>
            <a:chExt cx="4892675" cy="488315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Freeform 5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 rot="19680914">
              <a:off x="5117849" y="1563767"/>
              <a:ext cx="522792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TextBox 17">
              <a:hlinkClick r:id="rId4" action="ppaction://hlinksldjump"/>
            </p:cNvPr>
            <p:cNvSpPr txBox="1"/>
            <p:nvPr/>
          </p:nvSpPr>
          <p:spPr>
            <a:xfrm rot="1790897">
              <a:off x="6567887" y="1655802"/>
              <a:ext cx="522792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TextBox 18">
              <a:hlinkClick r:id="rId5" action="ppaction://hlinksldjump"/>
            </p:cNvPr>
            <p:cNvSpPr txBox="1"/>
            <p:nvPr/>
          </p:nvSpPr>
          <p:spPr>
            <a:xfrm rot="7023914">
              <a:off x="7254119" y="3316586"/>
              <a:ext cx="522792" cy="13315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TextBox 19">
              <a:hlinkClick r:id="rId3" action="ppaction://hlinksldjump"/>
            </p:cNvPr>
            <p:cNvSpPr txBox="1"/>
            <p:nvPr/>
          </p:nvSpPr>
          <p:spPr>
            <a:xfrm rot="11027773">
              <a:off x="5893253" y="4387563"/>
              <a:ext cx="522793" cy="13720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5086229">
              <a:off x="4311477" y="3314578"/>
              <a:ext cx="464134" cy="133159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5" action="ppaction://hlinksldjump"/>
                </a:rPr>
                <a:t>5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8027462" y="2561221"/>
            <a:ext cx="1149927" cy="1143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endParaRPr lang="en-US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Notched Right Arrow 22"/>
          <p:cNvSpPr/>
          <p:nvPr/>
        </p:nvSpPr>
        <p:spPr>
          <a:xfrm>
            <a:off x="1371600" y="2410219"/>
            <a:ext cx="1296482" cy="909061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109425" y="2001752"/>
            <a:ext cx="1076066" cy="10390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7442" l="24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427" b="50707"/>
          <a:stretch>
            <a:fillRect/>
          </a:stretch>
        </p:blipFill>
        <p:spPr>
          <a:xfrm>
            <a:off x="8422139" y="-228542"/>
            <a:ext cx="3783802" cy="338050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rot="18245223">
            <a:off x="2672918" y="485986"/>
            <a:ext cx="4082488" cy="4070622"/>
            <a:chOff x="3649663" y="987425"/>
            <a:chExt cx="4892675" cy="488315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7" name="Freeform 5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6100763" y="987425"/>
              <a:ext cx="2324100" cy="2446338"/>
            </a:xfrm>
            <a:custGeom>
              <a:avLst/>
              <a:gdLst>
                <a:gd name="T0" fmla="*/ 0 w 1464"/>
                <a:gd name="T1" fmla="*/ 0 h 1541"/>
                <a:gd name="T2" fmla="*/ 120 w 1464"/>
                <a:gd name="T3" fmla="*/ 6 h 1541"/>
                <a:gd name="T4" fmla="*/ 246 w 1464"/>
                <a:gd name="T5" fmla="*/ 17 h 1541"/>
                <a:gd name="T6" fmla="*/ 366 w 1464"/>
                <a:gd name="T7" fmla="*/ 40 h 1541"/>
                <a:gd name="T8" fmla="*/ 480 w 1464"/>
                <a:gd name="T9" fmla="*/ 74 h 1541"/>
                <a:gd name="T10" fmla="*/ 595 w 1464"/>
                <a:gd name="T11" fmla="*/ 120 h 1541"/>
                <a:gd name="T12" fmla="*/ 703 w 1464"/>
                <a:gd name="T13" fmla="*/ 165 h 1541"/>
                <a:gd name="T14" fmla="*/ 806 w 1464"/>
                <a:gd name="T15" fmla="*/ 228 h 1541"/>
                <a:gd name="T16" fmla="*/ 903 w 1464"/>
                <a:gd name="T17" fmla="*/ 291 h 1541"/>
                <a:gd name="T18" fmla="*/ 1001 w 1464"/>
                <a:gd name="T19" fmla="*/ 365 h 1541"/>
                <a:gd name="T20" fmla="*/ 1086 w 1464"/>
                <a:gd name="T21" fmla="*/ 445 h 1541"/>
                <a:gd name="T22" fmla="*/ 1166 w 1464"/>
                <a:gd name="T23" fmla="*/ 536 h 1541"/>
                <a:gd name="T24" fmla="*/ 1241 w 1464"/>
                <a:gd name="T25" fmla="*/ 628 h 1541"/>
                <a:gd name="T26" fmla="*/ 1309 w 1464"/>
                <a:gd name="T27" fmla="*/ 730 h 1541"/>
                <a:gd name="T28" fmla="*/ 1372 w 1464"/>
                <a:gd name="T29" fmla="*/ 833 h 1541"/>
                <a:gd name="T30" fmla="*/ 1424 w 1464"/>
                <a:gd name="T31" fmla="*/ 947 h 1541"/>
                <a:gd name="T32" fmla="*/ 1464 w 1464"/>
                <a:gd name="T33" fmla="*/ 1061 h 1541"/>
                <a:gd name="T34" fmla="*/ 0 w 1464"/>
                <a:gd name="T35" fmla="*/ 1541 h 1541"/>
                <a:gd name="T36" fmla="*/ 0 w 1464"/>
                <a:gd name="T37" fmla="*/ 0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4" h="1541">
                  <a:moveTo>
                    <a:pt x="0" y="0"/>
                  </a:moveTo>
                  <a:lnTo>
                    <a:pt x="120" y="6"/>
                  </a:lnTo>
                  <a:lnTo>
                    <a:pt x="246" y="17"/>
                  </a:lnTo>
                  <a:lnTo>
                    <a:pt x="366" y="40"/>
                  </a:lnTo>
                  <a:lnTo>
                    <a:pt x="480" y="74"/>
                  </a:lnTo>
                  <a:lnTo>
                    <a:pt x="595" y="120"/>
                  </a:lnTo>
                  <a:lnTo>
                    <a:pt x="703" y="165"/>
                  </a:lnTo>
                  <a:lnTo>
                    <a:pt x="806" y="228"/>
                  </a:lnTo>
                  <a:lnTo>
                    <a:pt x="903" y="291"/>
                  </a:lnTo>
                  <a:lnTo>
                    <a:pt x="1001" y="365"/>
                  </a:lnTo>
                  <a:lnTo>
                    <a:pt x="1086" y="445"/>
                  </a:lnTo>
                  <a:lnTo>
                    <a:pt x="1166" y="536"/>
                  </a:lnTo>
                  <a:lnTo>
                    <a:pt x="1241" y="628"/>
                  </a:lnTo>
                  <a:lnTo>
                    <a:pt x="1309" y="730"/>
                  </a:lnTo>
                  <a:lnTo>
                    <a:pt x="1372" y="833"/>
                  </a:lnTo>
                  <a:lnTo>
                    <a:pt x="1424" y="947"/>
                  </a:lnTo>
                  <a:lnTo>
                    <a:pt x="1464" y="1061"/>
                  </a:lnTo>
                  <a:lnTo>
                    <a:pt x="0" y="1541"/>
                  </a:lnTo>
                  <a:lnTo>
                    <a:pt x="0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ED7D31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6100763" y="2671763"/>
              <a:ext cx="2441575" cy="2736850"/>
            </a:xfrm>
            <a:custGeom>
              <a:avLst/>
              <a:gdLst>
                <a:gd name="T0" fmla="*/ 1464 w 1538"/>
                <a:gd name="T1" fmla="*/ 0 h 1724"/>
                <a:gd name="T2" fmla="*/ 1498 w 1538"/>
                <a:gd name="T3" fmla="*/ 120 h 1724"/>
                <a:gd name="T4" fmla="*/ 1521 w 1538"/>
                <a:gd name="T5" fmla="*/ 240 h 1724"/>
                <a:gd name="T6" fmla="*/ 1538 w 1538"/>
                <a:gd name="T7" fmla="*/ 360 h 1724"/>
                <a:gd name="T8" fmla="*/ 1538 w 1538"/>
                <a:gd name="T9" fmla="*/ 486 h 1724"/>
                <a:gd name="T10" fmla="*/ 1532 w 1538"/>
                <a:gd name="T11" fmla="*/ 605 h 1724"/>
                <a:gd name="T12" fmla="*/ 1521 w 1538"/>
                <a:gd name="T13" fmla="*/ 720 h 1724"/>
                <a:gd name="T14" fmla="*/ 1498 w 1538"/>
                <a:gd name="T15" fmla="*/ 839 h 1724"/>
                <a:gd name="T16" fmla="*/ 1464 w 1538"/>
                <a:gd name="T17" fmla="*/ 954 h 1724"/>
                <a:gd name="T18" fmla="*/ 1424 w 1538"/>
                <a:gd name="T19" fmla="*/ 1068 h 1724"/>
                <a:gd name="T20" fmla="*/ 1372 w 1538"/>
                <a:gd name="T21" fmla="*/ 1170 h 1724"/>
                <a:gd name="T22" fmla="*/ 1315 w 1538"/>
                <a:gd name="T23" fmla="*/ 1279 h 1724"/>
                <a:gd name="T24" fmla="*/ 1247 w 1538"/>
                <a:gd name="T25" fmla="*/ 1376 h 1724"/>
                <a:gd name="T26" fmla="*/ 1172 w 1538"/>
                <a:gd name="T27" fmla="*/ 1473 h 1724"/>
                <a:gd name="T28" fmla="*/ 1092 w 1538"/>
                <a:gd name="T29" fmla="*/ 1564 h 1724"/>
                <a:gd name="T30" fmla="*/ 1001 w 1538"/>
                <a:gd name="T31" fmla="*/ 1644 h 1724"/>
                <a:gd name="T32" fmla="*/ 903 w 1538"/>
                <a:gd name="T33" fmla="*/ 1724 h 1724"/>
                <a:gd name="T34" fmla="*/ 0 w 1538"/>
                <a:gd name="T35" fmla="*/ 480 h 1724"/>
                <a:gd name="T36" fmla="*/ 1464 w 1538"/>
                <a:gd name="T37" fmla="*/ 0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8" h="1724">
                  <a:moveTo>
                    <a:pt x="1464" y="0"/>
                  </a:moveTo>
                  <a:lnTo>
                    <a:pt x="1498" y="120"/>
                  </a:lnTo>
                  <a:lnTo>
                    <a:pt x="1521" y="240"/>
                  </a:lnTo>
                  <a:lnTo>
                    <a:pt x="1538" y="360"/>
                  </a:lnTo>
                  <a:lnTo>
                    <a:pt x="1538" y="486"/>
                  </a:lnTo>
                  <a:lnTo>
                    <a:pt x="1532" y="605"/>
                  </a:lnTo>
                  <a:lnTo>
                    <a:pt x="1521" y="720"/>
                  </a:lnTo>
                  <a:lnTo>
                    <a:pt x="1498" y="839"/>
                  </a:lnTo>
                  <a:lnTo>
                    <a:pt x="1464" y="954"/>
                  </a:lnTo>
                  <a:lnTo>
                    <a:pt x="1424" y="1068"/>
                  </a:lnTo>
                  <a:lnTo>
                    <a:pt x="1372" y="1170"/>
                  </a:lnTo>
                  <a:lnTo>
                    <a:pt x="1315" y="1279"/>
                  </a:lnTo>
                  <a:lnTo>
                    <a:pt x="1247" y="1376"/>
                  </a:lnTo>
                  <a:lnTo>
                    <a:pt x="1172" y="1473"/>
                  </a:lnTo>
                  <a:lnTo>
                    <a:pt x="1092" y="1564"/>
                  </a:lnTo>
                  <a:lnTo>
                    <a:pt x="1001" y="1644"/>
                  </a:lnTo>
                  <a:lnTo>
                    <a:pt x="903" y="1724"/>
                  </a:lnTo>
                  <a:lnTo>
                    <a:pt x="0" y="480"/>
                  </a:lnTo>
                  <a:lnTo>
                    <a:pt x="1464" y="0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4657726" y="3433763"/>
              <a:ext cx="2876550" cy="2436813"/>
            </a:xfrm>
            <a:custGeom>
              <a:avLst/>
              <a:gdLst>
                <a:gd name="T0" fmla="*/ 1812 w 1812"/>
                <a:gd name="T1" fmla="*/ 1244 h 1535"/>
                <a:gd name="T2" fmla="*/ 1709 w 1812"/>
                <a:gd name="T3" fmla="*/ 1313 h 1535"/>
                <a:gd name="T4" fmla="*/ 1601 w 1812"/>
                <a:gd name="T5" fmla="*/ 1370 h 1535"/>
                <a:gd name="T6" fmla="*/ 1492 w 1812"/>
                <a:gd name="T7" fmla="*/ 1421 h 1535"/>
                <a:gd name="T8" fmla="*/ 1378 w 1812"/>
                <a:gd name="T9" fmla="*/ 1461 h 1535"/>
                <a:gd name="T10" fmla="*/ 1263 w 1812"/>
                <a:gd name="T11" fmla="*/ 1495 h 1535"/>
                <a:gd name="T12" fmla="*/ 1143 w 1812"/>
                <a:gd name="T13" fmla="*/ 1518 h 1535"/>
                <a:gd name="T14" fmla="*/ 1023 w 1812"/>
                <a:gd name="T15" fmla="*/ 1535 h 1535"/>
                <a:gd name="T16" fmla="*/ 909 w 1812"/>
                <a:gd name="T17" fmla="*/ 1535 h 1535"/>
                <a:gd name="T18" fmla="*/ 789 w 1812"/>
                <a:gd name="T19" fmla="*/ 1535 h 1535"/>
                <a:gd name="T20" fmla="*/ 669 w 1812"/>
                <a:gd name="T21" fmla="*/ 1518 h 1535"/>
                <a:gd name="T22" fmla="*/ 549 w 1812"/>
                <a:gd name="T23" fmla="*/ 1495 h 1535"/>
                <a:gd name="T24" fmla="*/ 434 w 1812"/>
                <a:gd name="T25" fmla="*/ 1461 h 1535"/>
                <a:gd name="T26" fmla="*/ 320 w 1812"/>
                <a:gd name="T27" fmla="*/ 1421 h 1535"/>
                <a:gd name="T28" fmla="*/ 211 w 1812"/>
                <a:gd name="T29" fmla="*/ 1370 h 1535"/>
                <a:gd name="T30" fmla="*/ 103 w 1812"/>
                <a:gd name="T31" fmla="*/ 1313 h 1535"/>
                <a:gd name="T32" fmla="*/ 0 w 1812"/>
                <a:gd name="T33" fmla="*/ 1244 h 1535"/>
                <a:gd name="T34" fmla="*/ 909 w 1812"/>
                <a:gd name="T35" fmla="*/ 0 h 1535"/>
                <a:gd name="T36" fmla="*/ 1812 w 1812"/>
                <a:gd name="T37" fmla="*/ 1244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12" h="1535">
                  <a:moveTo>
                    <a:pt x="1812" y="1244"/>
                  </a:moveTo>
                  <a:lnTo>
                    <a:pt x="1709" y="1313"/>
                  </a:lnTo>
                  <a:lnTo>
                    <a:pt x="1601" y="1370"/>
                  </a:lnTo>
                  <a:lnTo>
                    <a:pt x="1492" y="1421"/>
                  </a:lnTo>
                  <a:lnTo>
                    <a:pt x="1378" y="1461"/>
                  </a:lnTo>
                  <a:lnTo>
                    <a:pt x="1263" y="1495"/>
                  </a:lnTo>
                  <a:lnTo>
                    <a:pt x="1143" y="1518"/>
                  </a:lnTo>
                  <a:lnTo>
                    <a:pt x="1023" y="1535"/>
                  </a:lnTo>
                  <a:lnTo>
                    <a:pt x="909" y="1535"/>
                  </a:lnTo>
                  <a:lnTo>
                    <a:pt x="789" y="1535"/>
                  </a:lnTo>
                  <a:lnTo>
                    <a:pt x="669" y="1518"/>
                  </a:lnTo>
                  <a:lnTo>
                    <a:pt x="549" y="1495"/>
                  </a:lnTo>
                  <a:lnTo>
                    <a:pt x="434" y="1461"/>
                  </a:lnTo>
                  <a:lnTo>
                    <a:pt x="320" y="1421"/>
                  </a:lnTo>
                  <a:lnTo>
                    <a:pt x="211" y="1370"/>
                  </a:lnTo>
                  <a:lnTo>
                    <a:pt x="103" y="1313"/>
                  </a:lnTo>
                  <a:lnTo>
                    <a:pt x="0" y="1244"/>
                  </a:lnTo>
                  <a:lnTo>
                    <a:pt x="909" y="0"/>
                  </a:lnTo>
                  <a:lnTo>
                    <a:pt x="1812" y="124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rgbClr val="000000"/>
              </a:solidFill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2"/>
            <p:cNvSpPr/>
            <p:nvPr/>
          </p:nvSpPr>
          <p:spPr bwMode="auto">
            <a:xfrm>
              <a:off x="3649663" y="2671763"/>
              <a:ext cx="2451100" cy="2736850"/>
            </a:xfrm>
            <a:custGeom>
              <a:avLst/>
              <a:gdLst>
                <a:gd name="T0" fmla="*/ 635 w 1544"/>
                <a:gd name="T1" fmla="*/ 1724 h 1724"/>
                <a:gd name="T2" fmla="*/ 537 w 1544"/>
                <a:gd name="T3" fmla="*/ 1644 h 1724"/>
                <a:gd name="T4" fmla="*/ 446 w 1544"/>
                <a:gd name="T5" fmla="*/ 1564 h 1724"/>
                <a:gd name="T6" fmla="*/ 366 w 1544"/>
                <a:gd name="T7" fmla="*/ 1473 h 1724"/>
                <a:gd name="T8" fmla="*/ 291 w 1544"/>
                <a:gd name="T9" fmla="*/ 1376 h 1724"/>
                <a:gd name="T10" fmla="*/ 223 w 1544"/>
                <a:gd name="T11" fmla="*/ 1279 h 1724"/>
                <a:gd name="T12" fmla="*/ 166 w 1544"/>
                <a:gd name="T13" fmla="*/ 1170 h 1724"/>
                <a:gd name="T14" fmla="*/ 114 w 1544"/>
                <a:gd name="T15" fmla="*/ 1068 h 1724"/>
                <a:gd name="T16" fmla="*/ 74 w 1544"/>
                <a:gd name="T17" fmla="*/ 954 h 1724"/>
                <a:gd name="T18" fmla="*/ 40 w 1544"/>
                <a:gd name="T19" fmla="*/ 839 h 1724"/>
                <a:gd name="T20" fmla="*/ 17 w 1544"/>
                <a:gd name="T21" fmla="*/ 720 h 1724"/>
                <a:gd name="T22" fmla="*/ 6 w 1544"/>
                <a:gd name="T23" fmla="*/ 605 h 1724"/>
                <a:gd name="T24" fmla="*/ 0 w 1544"/>
                <a:gd name="T25" fmla="*/ 486 h 1724"/>
                <a:gd name="T26" fmla="*/ 0 w 1544"/>
                <a:gd name="T27" fmla="*/ 360 h 1724"/>
                <a:gd name="T28" fmla="*/ 17 w 1544"/>
                <a:gd name="T29" fmla="*/ 240 h 1724"/>
                <a:gd name="T30" fmla="*/ 40 w 1544"/>
                <a:gd name="T31" fmla="*/ 120 h 1724"/>
                <a:gd name="T32" fmla="*/ 74 w 1544"/>
                <a:gd name="T33" fmla="*/ 0 h 1724"/>
                <a:gd name="T34" fmla="*/ 1544 w 1544"/>
                <a:gd name="T35" fmla="*/ 480 h 1724"/>
                <a:gd name="T36" fmla="*/ 635 w 1544"/>
                <a:gd name="T37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4" h="1724">
                  <a:moveTo>
                    <a:pt x="635" y="1724"/>
                  </a:moveTo>
                  <a:lnTo>
                    <a:pt x="537" y="1644"/>
                  </a:lnTo>
                  <a:lnTo>
                    <a:pt x="446" y="1564"/>
                  </a:lnTo>
                  <a:lnTo>
                    <a:pt x="366" y="1473"/>
                  </a:lnTo>
                  <a:lnTo>
                    <a:pt x="291" y="1376"/>
                  </a:lnTo>
                  <a:lnTo>
                    <a:pt x="223" y="1279"/>
                  </a:lnTo>
                  <a:lnTo>
                    <a:pt x="166" y="1170"/>
                  </a:lnTo>
                  <a:lnTo>
                    <a:pt x="114" y="1068"/>
                  </a:lnTo>
                  <a:lnTo>
                    <a:pt x="74" y="954"/>
                  </a:lnTo>
                  <a:lnTo>
                    <a:pt x="40" y="839"/>
                  </a:lnTo>
                  <a:lnTo>
                    <a:pt x="17" y="720"/>
                  </a:lnTo>
                  <a:lnTo>
                    <a:pt x="6" y="605"/>
                  </a:lnTo>
                  <a:lnTo>
                    <a:pt x="0" y="486"/>
                  </a:lnTo>
                  <a:lnTo>
                    <a:pt x="0" y="360"/>
                  </a:lnTo>
                  <a:lnTo>
                    <a:pt x="17" y="240"/>
                  </a:lnTo>
                  <a:lnTo>
                    <a:pt x="40" y="120"/>
                  </a:lnTo>
                  <a:lnTo>
                    <a:pt x="74" y="0"/>
                  </a:lnTo>
                  <a:lnTo>
                    <a:pt x="1544" y="480"/>
                  </a:lnTo>
                  <a:lnTo>
                    <a:pt x="635" y="1724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3"/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4">
              <a:hlinkClick r:id="rId8" action="ppaction://hlinksldjump"/>
            </p:cNvPr>
            <p:cNvSpPr/>
            <p:nvPr/>
          </p:nvSpPr>
          <p:spPr bwMode="auto">
            <a:xfrm>
              <a:off x="3767138" y="987425"/>
              <a:ext cx="2333625" cy="2446338"/>
            </a:xfrm>
            <a:custGeom>
              <a:avLst/>
              <a:gdLst>
                <a:gd name="T0" fmla="*/ 0 w 1470"/>
                <a:gd name="T1" fmla="*/ 1061 h 1541"/>
                <a:gd name="T2" fmla="*/ 46 w 1470"/>
                <a:gd name="T3" fmla="*/ 947 h 1541"/>
                <a:gd name="T4" fmla="*/ 97 w 1470"/>
                <a:gd name="T5" fmla="*/ 833 h 1541"/>
                <a:gd name="T6" fmla="*/ 155 w 1470"/>
                <a:gd name="T7" fmla="*/ 730 h 1541"/>
                <a:gd name="T8" fmla="*/ 223 w 1470"/>
                <a:gd name="T9" fmla="*/ 628 h 1541"/>
                <a:gd name="T10" fmla="*/ 298 w 1470"/>
                <a:gd name="T11" fmla="*/ 536 h 1541"/>
                <a:gd name="T12" fmla="*/ 378 w 1470"/>
                <a:gd name="T13" fmla="*/ 445 h 1541"/>
                <a:gd name="T14" fmla="*/ 469 w 1470"/>
                <a:gd name="T15" fmla="*/ 365 h 1541"/>
                <a:gd name="T16" fmla="*/ 561 w 1470"/>
                <a:gd name="T17" fmla="*/ 291 h 1541"/>
                <a:gd name="T18" fmla="*/ 658 w 1470"/>
                <a:gd name="T19" fmla="*/ 228 h 1541"/>
                <a:gd name="T20" fmla="*/ 766 w 1470"/>
                <a:gd name="T21" fmla="*/ 165 h 1541"/>
                <a:gd name="T22" fmla="*/ 875 w 1470"/>
                <a:gd name="T23" fmla="*/ 120 h 1541"/>
                <a:gd name="T24" fmla="*/ 984 w 1470"/>
                <a:gd name="T25" fmla="*/ 74 h 1541"/>
                <a:gd name="T26" fmla="*/ 1104 w 1470"/>
                <a:gd name="T27" fmla="*/ 40 h 1541"/>
                <a:gd name="T28" fmla="*/ 1218 w 1470"/>
                <a:gd name="T29" fmla="*/ 17 h 1541"/>
                <a:gd name="T30" fmla="*/ 1344 w 1470"/>
                <a:gd name="T31" fmla="*/ 6 h 1541"/>
                <a:gd name="T32" fmla="*/ 1470 w 1470"/>
                <a:gd name="T33" fmla="*/ 0 h 1541"/>
                <a:gd name="T34" fmla="*/ 1470 w 1470"/>
                <a:gd name="T35" fmla="*/ 1541 h 1541"/>
                <a:gd name="T36" fmla="*/ 0 w 1470"/>
                <a:gd name="T37" fmla="*/ 1061 h 1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0" h="1541">
                  <a:moveTo>
                    <a:pt x="0" y="1061"/>
                  </a:moveTo>
                  <a:lnTo>
                    <a:pt x="46" y="947"/>
                  </a:lnTo>
                  <a:lnTo>
                    <a:pt x="97" y="833"/>
                  </a:lnTo>
                  <a:lnTo>
                    <a:pt x="155" y="730"/>
                  </a:lnTo>
                  <a:lnTo>
                    <a:pt x="223" y="628"/>
                  </a:lnTo>
                  <a:lnTo>
                    <a:pt x="298" y="536"/>
                  </a:lnTo>
                  <a:lnTo>
                    <a:pt x="378" y="445"/>
                  </a:lnTo>
                  <a:lnTo>
                    <a:pt x="469" y="365"/>
                  </a:lnTo>
                  <a:lnTo>
                    <a:pt x="561" y="291"/>
                  </a:lnTo>
                  <a:lnTo>
                    <a:pt x="658" y="228"/>
                  </a:lnTo>
                  <a:lnTo>
                    <a:pt x="766" y="165"/>
                  </a:lnTo>
                  <a:lnTo>
                    <a:pt x="875" y="120"/>
                  </a:lnTo>
                  <a:lnTo>
                    <a:pt x="984" y="74"/>
                  </a:lnTo>
                  <a:lnTo>
                    <a:pt x="1104" y="40"/>
                  </a:lnTo>
                  <a:lnTo>
                    <a:pt x="1218" y="17"/>
                  </a:lnTo>
                  <a:lnTo>
                    <a:pt x="1344" y="6"/>
                  </a:lnTo>
                  <a:lnTo>
                    <a:pt x="1470" y="0"/>
                  </a:lnTo>
                  <a:lnTo>
                    <a:pt x="1470" y="1541"/>
                  </a:lnTo>
                  <a:lnTo>
                    <a:pt x="0" y="1061"/>
                  </a:lnTo>
                </a:path>
              </a:pathLst>
            </a:custGeom>
            <a:noFill/>
            <a:ln w="17463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19680914">
              <a:off x="5117849" y="1563767"/>
              <a:ext cx="522792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8" name="TextBox 37">
              <a:hlinkClick r:id="rId4" action="ppaction://hlinksldjump"/>
            </p:cNvPr>
            <p:cNvSpPr txBox="1"/>
            <p:nvPr/>
          </p:nvSpPr>
          <p:spPr>
            <a:xfrm rot="1790897">
              <a:off x="6567887" y="1655802"/>
              <a:ext cx="522792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9" name="TextBox 38">
              <a:hlinkClick r:id="rId5" action="ppaction://hlinksldjump"/>
            </p:cNvPr>
            <p:cNvSpPr txBox="1"/>
            <p:nvPr/>
          </p:nvSpPr>
          <p:spPr>
            <a:xfrm rot="7023914">
              <a:off x="7254119" y="3313297"/>
              <a:ext cx="522792" cy="132645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0" name="TextBox 39">
              <a:hlinkClick r:id="rId3" action="ppaction://hlinksldjump"/>
            </p:cNvPr>
            <p:cNvSpPr txBox="1"/>
            <p:nvPr/>
          </p:nvSpPr>
          <p:spPr>
            <a:xfrm rot="11027773">
              <a:off x="5893253" y="4387563"/>
              <a:ext cx="522793" cy="13277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086229">
              <a:off x="4311477" y="3314597"/>
              <a:ext cx="464134" cy="132645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latin typeface="Times New Roman" panose="02020603050405020304" charset="0"/>
                  <a:cs typeface="Times New Roman" panose="02020603050405020304" charset="0"/>
                  <a:hlinkClick r:id="rId5" action="ppaction://hlinksldjump"/>
                </a:rPr>
                <a:t>5</a:t>
              </a:r>
              <a:endParaRPr lang="en-US" sz="6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2" name="Oval 41">
            <a:hlinkClick r:id="rId8" action="ppaction://hlinksldjump"/>
          </p:cNvPr>
          <p:cNvSpPr/>
          <p:nvPr/>
        </p:nvSpPr>
        <p:spPr>
          <a:xfrm>
            <a:off x="4114800" y="1981200"/>
            <a:ext cx="1076066" cy="10390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bldLvl="0" animBg="1"/>
      <p:bldP spid="42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WPS Presentation</Application>
  <PresentationFormat>Widescreen</PresentationFormat>
  <Paragraphs>113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Calibri Light</vt:lpstr>
      <vt:lpstr>Office Theme</vt:lpstr>
      <vt:lpstr>Kiến con đi ô tô</vt:lpstr>
      <vt:lpstr>Vận động bài hát: Em đi qua ngã tư đường phố</vt:lpstr>
      <vt:lpstr>Câu chuyện: Kiến con đi ô tô</vt:lpstr>
      <vt:lpstr>PowerPoint 演示文稿</vt:lpstr>
      <vt:lpstr>PowerPoint 演示文稿</vt:lpstr>
      <vt:lpstr>PowerPoint 演示文稿</vt:lpstr>
      <vt:lpstr>PowerPoint 演示文稿</vt:lpstr>
      <vt:lpstr>  Kiến con vào rừng để làm gì? Khi lên xe kiến con đã nhìn thấy ai? Tại sao kiến con lại mời bác gấu ngôì vào chổ của  mình? - Vậy kiến con ngồi ở đâu? và trên đường đi điều gì  dã xẩy ra?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Giọt nước tí xíu</dc:title>
  <dc:creator/>
  <cp:lastModifiedBy>LENOVO</cp:lastModifiedBy>
  <cp:revision>12</cp:revision>
  <dcterms:created xsi:type="dcterms:W3CDTF">2023-11-21T14:00:00Z</dcterms:created>
  <dcterms:modified xsi:type="dcterms:W3CDTF">2024-02-27T12:53:20Z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73814CCBC3734E059F1723304633521D_13</vt:lpwstr>
  </property>
  <property fmtid="{D5CDD505-2E9C-101B-9397-08002B2CF9AE}" pid="3" name="KSOProductBuildVer">
    <vt:lpwstr>1033-12.2.0.13489</vt:lpwstr>
  </property>
</Properties>
</file>