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453" r:id="rId2"/>
    <p:sldId id="480" r:id="rId3"/>
    <p:sldId id="456" r:id="rId4"/>
    <p:sldId id="458" r:id="rId5"/>
    <p:sldId id="460" r:id="rId6"/>
    <p:sldId id="462" r:id="rId7"/>
    <p:sldId id="461" r:id="rId8"/>
    <p:sldId id="457" r:id="rId9"/>
    <p:sldId id="464" r:id="rId10"/>
    <p:sldId id="465" r:id="rId11"/>
    <p:sldId id="258" r:id="rId12"/>
    <p:sldId id="466" r:id="rId13"/>
    <p:sldId id="467" r:id="rId14"/>
    <p:sldId id="468" r:id="rId15"/>
    <p:sldId id="470" r:id="rId16"/>
    <p:sldId id="474" r:id="rId17"/>
    <p:sldId id="484" r:id="rId18"/>
    <p:sldId id="259" r:id="rId19"/>
    <p:sldId id="473" r:id="rId20"/>
    <p:sldId id="475" r:id="rId21"/>
    <p:sldId id="476" r:id="rId22"/>
    <p:sldId id="477" r:id="rId23"/>
    <p:sldId id="478" r:id="rId24"/>
    <p:sldId id="483" r:id="rId25"/>
    <p:sldId id="481" r:id="rId26"/>
    <p:sldId id="482" r:id="rId27"/>
    <p:sldId id="485" r:id="rId28"/>
    <p:sldId id="486" r:id="rId29"/>
    <p:sldId id="487" r:id="rId30"/>
    <p:sldId id="488" r:id="rId31"/>
    <p:sldId id="260" r:id="rId32"/>
    <p:sldId id="489" r:id="rId33"/>
    <p:sldId id="490" r:id="rId34"/>
    <p:sldId id="491" r:id="rId35"/>
    <p:sldId id="492" r:id="rId36"/>
    <p:sldId id="493" r:id="rId37"/>
    <p:sldId id="261" r:id="rId38"/>
    <p:sldId id="496" r:id="rId39"/>
    <p:sldId id="4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9" autoAdjust="0"/>
    <p:restoredTop sz="94712" autoAdjust="0"/>
  </p:normalViewPr>
  <p:slideViewPr>
    <p:cSldViewPr snapToGrid="0">
      <p:cViewPr varScale="1">
        <p:scale>
          <a:sx n="108" d="100"/>
          <a:sy n="108"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3.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9.xml"/><Relationship Id="rId1" Type="http://schemas.openxmlformats.org/officeDocument/2006/relationships/slide" Target="../slides/slide18.xml"/><Relationship Id="rId4"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E7491-5BE5-42CC-891A-9F2F3B7D7725}"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CF231B1C-2016-482B-83D4-3B9D8229BCCD}">
      <dgm:prSet phldrT="[Text]"/>
      <dgm:spPr/>
      <dgm:t>
        <a:bodyPr/>
        <a:lstStyle/>
        <a:p>
          <a:r>
            <a:rPr lang="en-US" b="0" i="1" u="none" strike="noStrike" baseline="0" dirty="0" err="1">
              <a:latin typeface="Arial (Body)"/>
            </a:rPr>
            <a:t>Xem</a:t>
          </a:r>
          <a:r>
            <a:rPr lang="en-US" b="0" i="1" u="none" strike="noStrike" baseline="0" dirty="0">
              <a:latin typeface="Arial (Body)"/>
            </a:rPr>
            <a:t> chi </a:t>
          </a:r>
          <a:r>
            <a:rPr lang="en-US" b="0" i="1" u="none" strike="noStrike" baseline="0" dirty="0" err="1">
              <a:latin typeface="Arial (Body)"/>
            </a:rPr>
            <a:t>tiết</a:t>
          </a:r>
          <a:r>
            <a:rPr lang="en-US" b="0" i="1" u="none" strike="noStrike" baseline="0" dirty="0">
              <a:latin typeface="Arial (Body)"/>
            </a:rPr>
            <a:t> </a:t>
          </a:r>
          <a:r>
            <a:rPr lang="en-US" b="0" i="1" u="none" strike="noStrike" baseline="0" dirty="0" err="1">
              <a:latin typeface="Arial (Body)"/>
            </a:rPr>
            <a:t>quy</a:t>
          </a:r>
          <a:r>
            <a:rPr lang="en-US" b="0" i="1" u="none" strike="noStrike" baseline="0" dirty="0">
              <a:latin typeface="Arial (Body)"/>
            </a:rPr>
            <a:t> </a:t>
          </a:r>
          <a:r>
            <a:rPr lang="en-US" b="0" i="1" u="none" strike="noStrike" baseline="0" dirty="0" err="1">
              <a:latin typeface="Arial (Body)"/>
            </a:rPr>
            <a:t>định</a:t>
          </a:r>
          <a:r>
            <a:rPr lang="en-US" b="0" i="1" u="none" strike="noStrike" baseline="0" dirty="0">
              <a:latin typeface="Arial (Body)"/>
            </a:rPr>
            <a:t> </a:t>
          </a:r>
          <a:r>
            <a:rPr lang="en-US" b="0" i="1" u="none" strike="noStrike" baseline="0" dirty="0" err="1">
              <a:latin typeface="Arial (Body)"/>
            </a:rPr>
            <a:t>tại</a:t>
          </a:r>
          <a:r>
            <a:rPr lang="en-US" b="0" i="1" u="none" strike="noStrike" baseline="0" dirty="0">
              <a:latin typeface="Arial (Body)"/>
            </a:rPr>
            <a:t> </a:t>
          </a:r>
          <a:endParaRPr lang="en-US" dirty="0"/>
        </a:p>
      </dgm:t>
    </dgm:pt>
    <dgm:pt modelId="{48A8B046-760B-47C8-8F6E-C0C5A5B33372}" type="parTrans" cxnId="{24CA82C7-6085-4732-A946-4F5FA0C89650}">
      <dgm:prSet/>
      <dgm:spPr/>
      <dgm:t>
        <a:bodyPr/>
        <a:lstStyle/>
        <a:p>
          <a:endParaRPr lang="en-US"/>
        </a:p>
      </dgm:t>
    </dgm:pt>
    <dgm:pt modelId="{55DBC003-46C3-46E0-AC4C-5364D7B222DD}" type="sibTrans" cxnId="{24CA82C7-6085-4732-A946-4F5FA0C89650}">
      <dgm:prSet/>
      <dgm:spPr/>
      <dgm:t>
        <a:bodyPr/>
        <a:lstStyle/>
        <a:p>
          <a:endParaRPr lang="en-US"/>
        </a:p>
      </dgm:t>
    </dgm:pt>
    <dgm:pt modelId="{D675CC8B-090F-4567-98CA-D5736D47BDDA}">
      <dgm:prSet custT="1"/>
      <dgm:spPr/>
      <dgm:t>
        <a:bodyPr/>
        <a:lstStyle/>
        <a:p>
          <a:r>
            <a:rPr lang="en-US" sz="3600" b="0" i="1" u="none" strike="noStrike" baseline="0" dirty="0" err="1">
              <a:latin typeface="Arial (Body)"/>
            </a:rPr>
            <a:t>Điều</a:t>
          </a:r>
          <a:r>
            <a:rPr lang="en-US" sz="3600" b="0" i="1" u="none" strike="noStrike" baseline="0" dirty="0">
              <a:latin typeface="Arial (Body)"/>
            </a:rPr>
            <a:t> 2, </a:t>
          </a:r>
          <a:r>
            <a:rPr lang="en-US" sz="3600" b="0" i="1" u="none" strike="noStrike" baseline="0" dirty="0" err="1">
              <a:latin typeface="Arial (Body)"/>
            </a:rPr>
            <a:t>Điều</a:t>
          </a:r>
          <a:r>
            <a:rPr lang="en-US" sz="3600" b="0" i="1" u="none" strike="noStrike" baseline="0" dirty="0">
              <a:latin typeface="Arial (Body)"/>
            </a:rPr>
            <a:t> </a:t>
          </a:r>
          <a:r>
            <a:rPr lang="en-US" sz="3600" b="0" i="1" u="none" strike="noStrike" baseline="0" dirty="0" err="1">
              <a:latin typeface="Arial (Body)"/>
            </a:rPr>
            <a:t>lệ</a:t>
          </a:r>
          <a:r>
            <a:rPr lang="en-US" sz="3600" b="0" i="1" u="none" strike="noStrike" baseline="0" dirty="0">
              <a:latin typeface="Arial (Body)"/>
            </a:rPr>
            <a:t> </a:t>
          </a:r>
          <a:r>
            <a:rPr lang="en-US" sz="3600" b="0" i="1" u="none" strike="noStrike" baseline="0" dirty="0" err="1">
              <a:latin typeface="Arial (Body)"/>
            </a:rPr>
            <a:t>Công</a:t>
          </a:r>
          <a:r>
            <a:rPr lang="en-US" sz="3600" b="0" i="1" u="none" strike="noStrike" baseline="0" dirty="0">
              <a:latin typeface="Arial (Body)"/>
            </a:rPr>
            <a:t> </a:t>
          </a:r>
          <a:r>
            <a:rPr lang="en-US" sz="3600" b="0" i="1" u="none" strike="noStrike" baseline="0" dirty="0" err="1">
              <a:latin typeface="Arial (Body)"/>
            </a:rPr>
            <a:t>đoàn</a:t>
          </a:r>
          <a:r>
            <a:rPr lang="en-US" sz="3600" b="0" i="1" u="none" strike="noStrike" baseline="0" dirty="0">
              <a:latin typeface="Arial (Body)"/>
            </a:rPr>
            <a:t> </a:t>
          </a:r>
          <a:r>
            <a:rPr lang="en-US" sz="3600" b="0" i="1" u="none" strike="noStrike" baseline="0" dirty="0" err="1">
              <a:latin typeface="Arial (Body)"/>
            </a:rPr>
            <a:t>Việt</a:t>
          </a:r>
          <a:r>
            <a:rPr lang="en-US" sz="3600" b="0" i="1" u="none" strike="noStrike" baseline="0" dirty="0">
              <a:latin typeface="Arial (Body)"/>
            </a:rPr>
            <a:t> Nam</a:t>
          </a:r>
          <a:endParaRPr lang="en-US" sz="3600" b="1" i="1" u="none" strike="noStrike" baseline="0" dirty="0">
            <a:latin typeface="Univers Condensed" panose="020B0506020202050204" pitchFamily="34" charset="0"/>
          </a:endParaRPr>
        </a:p>
      </dgm:t>
    </dgm:pt>
    <dgm:pt modelId="{08A7733C-7892-49F4-96BF-C985B759DC57}" type="sibTrans" cxnId="{842C32FB-0A0B-4AB2-B54A-F0EB98651D26}">
      <dgm:prSet/>
      <dgm:spPr/>
      <dgm:t>
        <a:bodyPr/>
        <a:lstStyle/>
        <a:p>
          <a:endParaRPr lang="en-US"/>
        </a:p>
      </dgm:t>
    </dgm:pt>
    <dgm:pt modelId="{81594276-1814-4D0B-8F6D-16FB9BE87EB5}" type="parTrans" cxnId="{842C32FB-0A0B-4AB2-B54A-F0EB98651D26}">
      <dgm:prSet/>
      <dgm:spPr/>
      <dgm:t>
        <a:bodyPr/>
        <a:lstStyle/>
        <a:p>
          <a:endParaRPr lang="en-US"/>
        </a:p>
      </dgm:t>
    </dgm:pt>
    <dgm:pt modelId="{28DE2BCE-40E1-448D-B4A8-6DB08A5BDDDE}" type="pres">
      <dgm:prSet presAssocID="{814E7491-5BE5-42CC-891A-9F2F3B7D7725}" presName="Name0" presStyleCnt="0">
        <dgm:presLayoutVars>
          <dgm:chMax val="4"/>
          <dgm:resizeHandles val="exact"/>
        </dgm:presLayoutVars>
      </dgm:prSet>
      <dgm:spPr/>
      <dgm:t>
        <a:bodyPr/>
        <a:lstStyle/>
        <a:p>
          <a:endParaRPr lang="en-US"/>
        </a:p>
      </dgm:t>
    </dgm:pt>
    <dgm:pt modelId="{59EB74B0-30CC-47A2-8A83-B1D151F175AC}" type="pres">
      <dgm:prSet presAssocID="{814E7491-5BE5-42CC-891A-9F2F3B7D7725}" presName="ellipse" presStyleLbl="trBgShp" presStyleIdx="0" presStyleCnt="1" custScaleX="83292" custScaleY="83292" custLinFactNeighborX="155" custLinFactNeighborY="50065"/>
      <dgm:spPr/>
    </dgm:pt>
    <dgm:pt modelId="{8C1FD675-A519-4858-B957-558664DAC625}" type="pres">
      <dgm:prSet presAssocID="{814E7491-5BE5-42CC-891A-9F2F3B7D7725}" presName="arrow1" presStyleLbl="fgShp" presStyleIdx="0" presStyleCnt="1" custLinFactNeighborX="0" custLinFactNeighborY="45856"/>
      <dgm:spPr/>
    </dgm:pt>
    <dgm:pt modelId="{7767BF53-B70C-4B5B-9D96-15D87ACDF586}" type="pres">
      <dgm:prSet presAssocID="{814E7491-5BE5-42CC-891A-9F2F3B7D7725}" presName="rectangle" presStyleLbl="revTx" presStyleIdx="0" presStyleCnt="1" custScaleX="200000" custLinFactNeighborY="15650">
        <dgm:presLayoutVars>
          <dgm:bulletEnabled val="1"/>
        </dgm:presLayoutVars>
      </dgm:prSet>
      <dgm:spPr/>
      <dgm:t>
        <a:bodyPr/>
        <a:lstStyle/>
        <a:p>
          <a:endParaRPr lang="en-US"/>
        </a:p>
      </dgm:t>
    </dgm:pt>
    <dgm:pt modelId="{D04F10CE-51FC-471F-B854-DEE88223F5F4}" type="pres">
      <dgm:prSet presAssocID="{D675CC8B-090F-4567-98CA-D5736D47BDDA}" presName="item1" presStyleLbl="node1" presStyleIdx="0" presStyleCnt="1" custLinFactNeighborX="14286" custLinFactNeighborY="27966">
        <dgm:presLayoutVars>
          <dgm:bulletEnabled val="1"/>
        </dgm:presLayoutVars>
      </dgm:prSet>
      <dgm:spPr/>
      <dgm:t>
        <a:bodyPr/>
        <a:lstStyle/>
        <a:p>
          <a:endParaRPr lang="en-US"/>
        </a:p>
      </dgm:t>
    </dgm:pt>
    <dgm:pt modelId="{692EBA60-6997-4B85-9A1A-C44232129C7B}" type="pres">
      <dgm:prSet presAssocID="{814E7491-5BE5-42CC-891A-9F2F3B7D7725}" presName="funnel" presStyleLbl="trAlignAcc1" presStyleIdx="0" presStyleCnt="1" custScaleX="83292" custScaleY="83292" custLinFactNeighborX="0" custLinFactNeighborY="16508"/>
      <dgm:spPr/>
    </dgm:pt>
  </dgm:ptLst>
  <dgm:cxnLst>
    <dgm:cxn modelId="{83E49DB3-9D3A-4B52-9785-24B80137F27E}" type="presOf" srcId="{CF231B1C-2016-482B-83D4-3B9D8229BCCD}" destId="{D04F10CE-51FC-471F-B854-DEE88223F5F4}" srcOrd="0" destOrd="0" presId="urn:microsoft.com/office/officeart/2005/8/layout/funnel1"/>
    <dgm:cxn modelId="{AA8EBD2D-D3EC-4A5D-BA53-2A58CC3BC78D}" type="presOf" srcId="{D675CC8B-090F-4567-98CA-D5736D47BDDA}" destId="{7767BF53-B70C-4B5B-9D96-15D87ACDF586}" srcOrd="0" destOrd="0" presId="urn:microsoft.com/office/officeart/2005/8/layout/funnel1"/>
    <dgm:cxn modelId="{24CA82C7-6085-4732-A946-4F5FA0C89650}" srcId="{814E7491-5BE5-42CC-891A-9F2F3B7D7725}" destId="{CF231B1C-2016-482B-83D4-3B9D8229BCCD}" srcOrd="0" destOrd="0" parTransId="{48A8B046-760B-47C8-8F6E-C0C5A5B33372}" sibTransId="{55DBC003-46C3-46E0-AC4C-5364D7B222DD}"/>
    <dgm:cxn modelId="{1640E072-62B0-45B6-8B0F-26EA1876B265}" type="presOf" srcId="{814E7491-5BE5-42CC-891A-9F2F3B7D7725}" destId="{28DE2BCE-40E1-448D-B4A8-6DB08A5BDDDE}" srcOrd="0" destOrd="0" presId="urn:microsoft.com/office/officeart/2005/8/layout/funnel1"/>
    <dgm:cxn modelId="{842C32FB-0A0B-4AB2-B54A-F0EB98651D26}" srcId="{814E7491-5BE5-42CC-891A-9F2F3B7D7725}" destId="{D675CC8B-090F-4567-98CA-D5736D47BDDA}" srcOrd="1" destOrd="0" parTransId="{81594276-1814-4D0B-8F6D-16FB9BE87EB5}" sibTransId="{08A7733C-7892-49F4-96BF-C985B759DC57}"/>
    <dgm:cxn modelId="{23B0376B-1309-4487-B17D-88A236D311DD}" type="presParOf" srcId="{28DE2BCE-40E1-448D-B4A8-6DB08A5BDDDE}" destId="{59EB74B0-30CC-47A2-8A83-B1D151F175AC}" srcOrd="0" destOrd="0" presId="urn:microsoft.com/office/officeart/2005/8/layout/funnel1"/>
    <dgm:cxn modelId="{D17D6D78-FEF0-4454-87FE-BFD97E1ACFC6}" type="presParOf" srcId="{28DE2BCE-40E1-448D-B4A8-6DB08A5BDDDE}" destId="{8C1FD675-A519-4858-B957-558664DAC625}" srcOrd="1" destOrd="0" presId="urn:microsoft.com/office/officeart/2005/8/layout/funnel1"/>
    <dgm:cxn modelId="{DC498BB5-6450-4553-BE76-4D97CCEBBC7A}" type="presParOf" srcId="{28DE2BCE-40E1-448D-B4A8-6DB08A5BDDDE}" destId="{7767BF53-B70C-4B5B-9D96-15D87ACDF586}" srcOrd="2" destOrd="0" presId="urn:microsoft.com/office/officeart/2005/8/layout/funnel1"/>
    <dgm:cxn modelId="{2DDEC89F-F331-4427-A761-2FB031FAFBFD}" type="presParOf" srcId="{28DE2BCE-40E1-448D-B4A8-6DB08A5BDDDE}" destId="{D04F10CE-51FC-471F-B854-DEE88223F5F4}" srcOrd="3" destOrd="0" presId="urn:microsoft.com/office/officeart/2005/8/layout/funnel1"/>
    <dgm:cxn modelId="{97999327-6FBC-476F-ABB4-93EE4735B184}" type="presParOf" srcId="{28DE2BCE-40E1-448D-B4A8-6DB08A5BDDDE}" destId="{692EBA60-6997-4B85-9A1A-C44232129C7B}" srcOrd="4"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7225DF-1A23-4501-BC73-2A08C0A8413D}" type="doc">
      <dgm:prSet loTypeId="urn:microsoft.com/office/officeart/2005/8/layout/arrow4" loCatId="process" qsTypeId="urn:microsoft.com/office/officeart/2005/8/quickstyle/simple1" qsCatId="simple" csTypeId="urn:microsoft.com/office/officeart/2005/8/colors/colorful4" csCatId="colorful" phldr="1"/>
      <dgm:spPr/>
      <dgm:t>
        <a:bodyPr/>
        <a:lstStyle/>
        <a:p>
          <a:endParaRPr lang="en-US"/>
        </a:p>
      </dgm:t>
    </dgm:pt>
    <dgm:pt modelId="{E75E91A2-2B56-42C2-91AC-C13B6C731B02}">
      <dgm:prSet phldrT="[Text]" custT="1"/>
      <dgm:spPr/>
      <dgm:t>
        <a:bodyPr/>
        <a:lstStyle/>
        <a:p>
          <a:pPr algn="ctr"/>
          <a:r>
            <a:rPr lang="vi-VN" sz="5400" b="0" i="1" u="none" strike="noStrike" baseline="0" dirty="0">
              <a:solidFill>
                <a:srgbClr val="FF0000"/>
              </a:solidFill>
            </a:rPr>
            <a:t>1. </a:t>
          </a:r>
          <a:r>
            <a:rPr lang="vi-VN" sz="3200" b="0" i="1" u="none" strike="noStrike" baseline="0" dirty="0"/>
            <a:t>Báo cáo số liệu công tác tổ chức. Trong đó thể hiện rõ tình hình biến động đoàn viên: kết nạp mới, chuyển đi, chuyển đến theo số lũy tiến ở các kỳ báo cáo.</a:t>
          </a:r>
          <a:endParaRPr lang="en-US" sz="3200" dirty="0"/>
        </a:p>
      </dgm:t>
    </dgm:pt>
    <dgm:pt modelId="{05725785-5738-4F8A-8571-E71C4D33D48C}" type="parTrans" cxnId="{062C8878-0EBB-4472-96F1-30563DA2B4EE}">
      <dgm:prSet/>
      <dgm:spPr/>
      <dgm:t>
        <a:bodyPr/>
        <a:lstStyle/>
        <a:p>
          <a:endParaRPr lang="en-US"/>
        </a:p>
      </dgm:t>
    </dgm:pt>
    <dgm:pt modelId="{8A443E09-EBA0-4246-BC82-640702FCF0C8}" type="sibTrans" cxnId="{062C8878-0EBB-4472-96F1-30563DA2B4EE}">
      <dgm:prSet/>
      <dgm:spPr/>
      <dgm:t>
        <a:bodyPr/>
        <a:lstStyle/>
        <a:p>
          <a:endParaRPr lang="en-US"/>
        </a:p>
      </dgm:t>
    </dgm:pt>
    <dgm:pt modelId="{7A89AE7C-666B-4FE6-9006-94909B3F61E2}">
      <dgm:prSet custT="1"/>
      <dgm:spPr/>
      <dgm:t>
        <a:bodyPr/>
        <a:lstStyle/>
        <a:p>
          <a:pPr algn="ctr"/>
          <a:r>
            <a:rPr lang="vi-VN" sz="5400" b="0" i="1" u="none" strike="noStrike" baseline="0" dirty="0">
              <a:solidFill>
                <a:srgbClr val="FF0000"/>
              </a:solidFill>
            </a:rPr>
            <a:t>2. </a:t>
          </a:r>
          <a:r>
            <a:rPr lang="vi-VN" sz="3200" b="0" i="1" u="none" strike="noStrike" baseline="0" dirty="0"/>
            <a:t>Báo cáo các hoạt động chuyên đề, hoạt động đột xuất do Liên đoàn Lao động </a:t>
          </a:r>
          <a:r>
            <a:rPr lang="en-US" sz="3200" b="0" i="1" u="none" strike="noStrike" baseline="0" dirty="0" err="1" smtClean="0">
              <a:latin typeface="Arial" panose="020B0604020202020204" pitchFamily="34" charset="0"/>
              <a:cs typeface="Arial" panose="020B0604020202020204" pitchFamily="34" charset="0"/>
            </a:rPr>
            <a:t>quận</a:t>
          </a:r>
          <a:r>
            <a:rPr lang="en-US" sz="3200" b="0" i="1" u="none" strike="noStrike" baseline="0" dirty="0" smtClean="0">
              <a:latin typeface="Arial" panose="020B0604020202020204" pitchFamily="34" charset="0"/>
              <a:cs typeface="Arial" panose="020B0604020202020204" pitchFamily="34" charset="0"/>
            </a:rPr>
            <a:t> </a:t>
          </a:r>
          <a:r>
            <a:rPr lang="vi-VN" sz="3200" b="0" i="1" u="none" strike="noStrike" baseline="0" dirty="0" smtClean="0">
              <a:latin typeface="Arial" panose="020B0604020202020204" pitchFamily="34" charset="0"/>
              <a:cs typeface="Arial" panose="020B0604020202020204" pitchFamily="34" charset="0"/>
            </a:rPr>
            <a:t>t</a:t>
          </a:r>
          <a:r>
            <a:rPr lang="vi-VN" sz="3200" b="0" i="1" u="none" strike="noStrike" baseline="0" dirty="0" smtClean="0"/>
            <a:t>riển </a:t>
          </a:r>
          <a:r>
            <a:rPr lang="vi-VN" sz="3200" b="0" i="1" u="none" strike="noStrike" baseline="0" dirty="0"/>
            <a:t>khai</a:t>
          </a:r>
          <a:endParaRPr lang="en-US" sz="3200" dirty="0"/>
        </a:p>
      </dgm:t>
    </dgm:pt>
    <dgm:pt modelId="{4419A54D-A308-49D6-A70F-58B9647179C7}" type="parTrans" cxnId="{40A33A4F-C227-4191-8248-7AB9251521B2}">
      <dgm:prSet/>
      <dgm:spPr/>
      <dgm:t>
        <a:bodyPr/>
        <a:lstStyle/>
        <a:p>
          <a:endParaRPr lang="en-US"/>
        </a:p>
      </dgm:t>
    </dgm:pt>
    <dgm:pt modelId="{9C1BF34D-088C-4AA5-B151-6F5FBC2374E1}" type="sibTrans" cxnId="{40A33A4F-C227-4191-8248-7AB9251521B2}">
      <dgm:prSet/>
      <dgm:spPr/>
      <dgm:t>
        <a:bodyPr/>
        <a:lstStyle/>
        <a:p>
          <a:endParaRPr lang="en-US"/>
        </a:p>
      </dgm:t>
    </dgm:pt>
    <dgm:pt modelId="{10B90B67-2623-4CE9-91F4-47781E5F3F47}" type="pres">
      <dgm:prSet presAssocID="{1B7225DF-1A23-4501-BC73-2A08C0A8413D}" presName="compositeShape" presStyleCnt="0">
        <dgm:presLayoutVars>
          <dgm:chMax val="2"/>
          <dgm:dir/>
          <dgm:resizeHandles val="exact"/>
        </dgm:presLayoutVars>
      </dgm:prSet>
      <dgm:spPr/>
      <dgm:t>
        <a:bodyPr/>
        <a:lstStyle/>
        <a:p>
          <a:endParaRPr lang="en-US"/>
        </a:p>
      </dgm:t>
    </dgm:pt>
    <dgm:pt modelId="{CEEA6FCB-0C0B-4A31-B60F-8CA34856846F}" type="pres">
      <dgm:prSet presAssocID="{E75E91A2-2B56-42C2-91AC-C13B6C731B02}" presName="upArrow" presStyleLbl="node1" presStyleIdx="0" presStyleCnt="2" custScaleX="52063" custScaleY="66461" custLinFactNeighborX="54529" custLinFactNeighborY="-646"/>
      <dgm:spPr/>
    </dgm:pt>
    <dgm:pt modelId="{F0B175D9-EB48-4CC9-BA06-6A63DCDBF4FB}" type="pres">
      <dgm:prSet presAssocID="{E75E91A2-2B56-42C2-91AC-C13B6C731B02}" presName="upArrowText" presStyleLbl="revTx" presStyleIdx="0" presStyleCnt="2" custScaleX="120773" custLinFactNeighborX="23322" custLinFactNeighborY="2680">
        <dgm:presLayoutVars>
          <dgm:chMax val="0"/>
          <dgm:bulletEnabled val="1"/>
        </dgm:presLayoutVars>
      </dgm:prSet>
      <dgm:spPr/>
      <dgm:t>
        <a:bodyPr/>
        <a:lstStyle/>
        <a:p>
          <a:endParaRPr lang="en-US"/>
        </a:p>
      </dgm:t>
    </dgm:pt>
    <dgm:pt modelId="{7FDAFF6E-3131-4D1A-BA6C-9D0C03C44E07}" type="pres">
      <dgm:prSet presAssocID="{7A89AE7C-666B-4FE6-9006-94909B3F61E2}" presName="downArrow" presStyleLbl="node1" presStyleIdx="1" presStyleCnt="2" custScaleX="52063" custScaleY="66461" custLinFactNeighborX="-52086" custLinFactNeighborY="-382"/>
      <dgm:spPr/>
    </dgm:pt>
    <dgm:pt modelId="{DECCCB66-CA8C-4F0C-9A5F-4D652214E7E3}" type="pres">
      <dgm:prSet presAssocID="{7A89AE7C-666B-4FE6-9006-94909B3F61E2}" presName="downArrowText" presStyleLbl="revTx" presStyleIdx="1" presStyleCnt="2" custScaleX="127036" custLinFactNeighborX="-25822" custLinFactNeighborY="-764">
        <dgm:presLayoutVars>
          <dgm:chMax val="0"/>
          <dgm:bulletEnabled val="1"/>
        </dgm:presLayoutVars>
      </dgm:prSet>
      <dgm:spPr/>
      <dgm:t>
        <a:bodyPr/>
        <a:lstStyle/>
        <a:p>
          <a:endParaRPr lang="en-US"/>
        </a:p>
      </dgm:t>
    </dgm:pt>
  </dgm:ptLst>
  <dgm:cxnLst>
    <dgm:cxn modelId="{3D80309C-81FE-4C01-B418-F78E390792A3}" type="presOf" srcId="{E75E91A2-2B56-42C2-91AC-C13B6C731B02}" destId="{F0B175D9-EB48-4CC9-BA06-6A63DCDBF4FB}" srcOrd="0" destOrd="0" presId="urn:microsoft.com/office/officeart/2005/8/layout/arrow4"/>
    <dgm:cxn modelId="{40A33A4F-C227-4191-8248-7AB9251521B2}" srcId="{1B7225DF-1A23-4501-BC73-2A08C0A8413D}" destId="{7A89AE7C-666B-4FE6-9006-94909B3F61E2}" srcOrd="1" destOrd="0" parTransId="{4419A54D-A308-49D6-A70F-58B9647179C7}" sibTransId="{9C1BF34D-088C-4AA5-B151-6F5FBC2374E1}"/>
    <dgm:cxn modelId="{D8D7CA3C-E98A-4E09-8BD0-092E1146BB46}" type="presOf" srcId="{7A89AE7C-666B-4FE6-9006-94909B3F61E2}" destId="{DECCCB66-CA8C-4F0C-9A5F-4D652214E7E3}" srcOrd="0" destOrd="0" presId="urn:microsoft.com/office/officeart/2005/8/layout/arrow4"/>
    <dgm:cxn modelId="{062C8878-0EBB-4472-96F1-30563DA2B4EE}" srcId="{1B7225DF-1A23-4501-BC73-2A08C0A8413D}" destId="{E75E91A2-2B56-42C2-91AC-C13B6C731B02}" srcOrd="0" destOrd="0" parTransId="{05725785-5738-4F8A-8571-E71C4D33D48C}" sibTransId="{8A443E09-EBA0-4246-BC82-640702FCF0C8}"/>
    <dgm:cxn modelId="{5EF2EDDE-151F-42A1-AC4E-9A0C191CF057}" type="presOf" srcId="{1B7225DF-1A23-4501-BC73-2A08C0A8413D}" destId="{10B90B67-2623-4CE9-91F4-47781E5F3F47}" srcOrd="0" destOrd="0" presId="urn:microsoft.com/office/officeart/2005/8/layout/arrow4"/>
    <dgm:cxn modelId="{DB6ECAA4-40B6-4521-BC98-3E44798F4271}" type="presParOf" srcId="{10B90B67-2623-4CE9-91F4-47781E5F3F47}" destId="{CEEA6FCB-0C0B-4A31-B60F-8CA34856846F}" srcOrd="0" destOrd="0" presId="urn:microsoft.com/office/officeart/2005/8/layout/arrow4"/>
    <dgm:cxn modelId="{E1A34A9D-F0C8-4204-95FB-7088DFEB70B2}" type="presParOf" srcId="{10B90B67-2623-4CE9-91F4-47781E5F3F47}" destId="{F0B175D9-EB48-4CC9-BA06-6A63DCDBF4FB}" srcOrd="1" destOrd="0" presId="urn:microsoft.com/office/officeart/2005/8/layout/arrow4"/>
    <dgm:cxn modelId="{B8C1A1E5-9C66-4A60-A402-FAC2AC27638B}" type="presParOf" srcId="{10B90B67-2623-4CE9-91F4-47781E5F3F47}" destId="{7FDAFF6E-3131-4D1A-BA6C-9D0C03C44E07}" srcOrd="2" destOrd="0" presId="urn:microsoft.com/office/officeart/2005/8/layout/arrow4"/>
    <dgm:cxn modelId="{C7FDF31F-CE8C-4847-99EA-708EB195B4F9}" type="presParOf" srcId="{10B90B67-2623-4CE9-91F4-47781E5F3F47}" destId="{DECCCB66-CA8C-4F0C-9A5F-4D652214E7E3}"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D8B62F-4FBD-4EEE-B743-0900B82B0F56}"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endParaRPr lang="en-US"/>
        </a:p>
      </dgm:t>
    </dgm:pt>
    <dgm:pt modelId="{46D45639-D588-49D2-AC55-D0E8B9ED2AAC}">
      <dgm:prSet phldrT="[Text]" custT="1"/>
      <dgm:spPr/>
      <dgm:t>
        <a:bodyPr/>
        <a:lstStyle/>
        <a:p>
          <a:pPr>
            <a:buNone/>
          </a:pPr>
          <a:r>
            <a:rPr lang="vi-VN" sz="1400" b="1" i="1" u="none" strike="noStrike" baseline="0" dirty="0">
              <a:solidFill>
                <a:srgbClr val="FF0000"/>
              </a:solidFill>
            </a:rPr>
            <a:t>PHÂN LOẠI</a:t>
          </a:r>
        </a:p>
        <a:p>
          <a:pPr>
            <a:buNone/>
          </a:pPr>
          <a:r>
            <a:rPr lang="vi-VN" sz="1400" b="1" i="1" u="none" strike="noStrike" baseline="0" dirty="0">
              <a:solidFill>
                <a:srgbClr val="FF0000"/>
              </a:solidFill>
            </a:rPr>
            <a:t>ĐOÀN VIÊN</a:t>
          </a:r>
          <a:endParaRPr lang="en-US" sz="1400" dirty="0">
            <a:solidFill>
              <a:srgbClr val="FF0000"/>
            </a:solidFill>
          </a:endParaRPr>
        </a:p>
      </dgm:t>
    </dgm:pt>
    <dgm:pt modelId="{86F1A5DA-F7EA-49C0-B246-D5CF47F4B1D7}" type="parTrans" cxnId="{622818AB-1923-496C-83A9-CD7DAC57BD47}">
      <dgm:prSet/>
      <dgm:spPr/>
      <dgm:t>
        <a:bodyPr/>
        <a:lstStyle/>
        <a:p>
          <a:endParaRPr lang="en-US" sz="1000"/>
        </a:p>
      </dgm:t>
    </dgm:pt>
    <dgm:pt modelId="{9AF1F281-8DB2-49B2-B65B-B86CA5BF12B3}" type="sibTrans" cxnId="{622818AB-1923-496C-83A9-CD7DAC57BD47}">
      <dgm:prSet custT="1"/>
      <dgm:spPr/>
      <dgm:t>
        <a:bodyPr/>
        <a:lstStyle/>
        <a:p>
          <a:endParaRPr lang="en-US" sz="1000"/>
        </a:p>
      </dgm:t>
    </dgm:pt>
    <dgm:pt modelId="{6B22A8D7-1481-4872-9A81-1BD782E2FEA7}">
      <dgm:prSet custT="1"/>
      <dgm:spPr/>
      <dgm:t>
        <a:bodyPr/>
        <a:lstStyle/>
        <a:p>
          <a:pPr algn="just"/>
          <a:r>
            <a:rPr lang="vi-VN" sz="1400" b="1" i="1" u="none" strike="noStrike" baseline="0" dirty="0">
              <a:solidFill>
                <a:srgbClr val="FF0000"/>
              </a:solidFill>
            </a:rPr>
            <a:t>Bước 1: </a:t>
          </a:r>
          <a:r>
            <a:rPr lang="vi-VN" sz="1400" b="0" i="1" u="none" strike="noStrike" baseline="0" dirty="0">
              <a:solidFill>
                <a:schemeClr val="tx1">
                  <a:lumMod val="95000"/>
                  <a:lumOff val="5000"/>
                </a:schemeClr>
              </a:solidFill>
            </a:rPr>
            <a:t>Căn cứ theo Hướng dẫn 1294/HD-TLĐ ngày 14/8/2019 của Tổng Liên đoàn và văn bản Hướng dẫn của Liên đoàn Lao động </a:t>
          </a:r>
          <a:r>
            <a:rPr lang="en-US" sz="1400" b="0" i="1" u="none" strike="noStrike" baseline="0" dirty="0" err="1" smtClean="0">
              <a:solidFill>
                <a:schemeClr val="tx1">
                  <a:lumMod val="95000"/>
                  <a:lumOff val="5000"/>
                </a:schemeClr>
              </a:solidFill>
              <a:latin typeface="Arial" panose="020B0604020202020204" pitchFamily="34" charset="0"/>
              <a:cs typeface="Arial" panose="020B0604020202020204" pitchFamily="34" charset="0"/>
            </a:rPr>
            <a:t>quận</a:t>
          </a:r>
          <a:r>
            <a:rPr lang="vi-VN" sz="1400" b="0" i="1" u="none" strike="noStrike" baseline="0" dirty="0" smtClean="0">
              <a:solidFill>
                <a:schemeClr val="tx1">
                  <a:lumMod val="95000"/>
                  <a:lumOff val="5000"/>
                </a:schemeClr>
              </a:solidFill>
              <a:latin typeface="Arial" panose="020B0604020202020204" pitchFamily="34" charset="0"/>
              <a:cs typeface="Arial" panose="020B0604020202020204" pitchFamily="34" charset="0"/>
            </a:rPr>
            <a:t>,</a:t>
          </a:r>
          <a:r>
            <a:rPr lang="vi-VN" sz="1400" b="0" i="1" u="none" strike="noStrike" baseline="0" dirty="0" smtClean="0">
              <a:solidFill>
                <a:schemeClr val="tx1">
                  <a:lumMod val="95000"/>
                  <a:lumOff val="5000"/>
                </a:schemeClr>
              </a:solidFill>
            </a:rPr>
            <a:t> </a:t>
          </a:r>
          <a:r>
            <a:rPr lang="vi-VN" sz="1400" b="0" i="1" u="none" strike="noStrike" baseline="0" dirty="0">
              <a:solidFill>
                <a:schemeClr val="tx1">
                  <a:lumMod val="95000"/>
                  <a:lumOff val="5000"/>
                </a:schemeClr>
              </a:solidFill>
            </a:rPr>
            <a:t>trên cơ sở những tiêu chuẩn chung, Công đoàn cơ sở cần xây dựng những tiêu chuẩn cá biệt gắn với đặc thù của đơn vị (nhưng không nằm ngoài phạm vi của những quy định) để làm cơ sở đánh giá, phân loại đoàn viên, Tổ công đoàn.</a:t>
          </a:r>
        </a:p>
      </dgm:t>
    </dgm:pt>
    <dgm:pt modelId="{CEA32DE4-365A-43A7-89CC-48E60EDD5A78}" type="parTrans" cxnId="{C8D02119-8B97-4B31-B0E7-40A88C95F832}">
      <dgm:prSet/>
      <dgm:spPr/>
      <dgm:t>
        <a:bodyPr/>
        <a:lstStyle/>
        <a:p>
          <a:endParaRPr lang="en-US" sz="1000"/>
        </a:p>
      </dgm:t>
    </dgm:pt>
    <dgm:pt modelId="{EB011B6A-6131-4B84-9772-D09D4EE2B582}" type="sibTrans" cxnId="{C8D02119-8B97-4B31-B0E7-40A88C95F832}">
      <dgm:prSet custT="1"/>
      <dgm:spPr/>
      <dgm:t>
        <a:bodyPr/>
        <a:lstStyle/>
        <a:p>
          <a:endParaRPr lang="en-US" sz="1000"/>
        </a:p>
      </dgm:t>
    </dgm:pt>
    <dgm:pt modelId="{F0C8E76B-405C-41D6-B1A1-7B9C294DF774}">
      <dgm:prSet custT="1"/>
      <dgm:spPr/>
      <dgm:t>
        <a:bodyPr/>
        <a:lstStyle/>
        <a:p>
          <a:pPr algn="just"/>
          <a:r>
            <a:rPr lang="vi-VN" sz="1400" b="1" i="1" u="none" strike="noStrike" baseline="0" dirty="0" err="1">
              <a:solidFill>
                <a:srgbClr val="FF0000"/>
              </a:solidFill>
            </a:rPr>
            <a:t>Bước</a:t>
          </a:r>
          <a:r>
            <a:rPr lang="vi-VN" sz="1400" b="1" i="1" u="none" strike="noStrike" baseline="0" dirty="0">
              <a:solidFill>
                <a:srgbClr val="FF0000"/>
              </a:solidFill>
            </a:rPr>
            <a:t> 2: </a:t>
          </a:r>
          <a:r>
            <a:rPr lang="vi-VN" sz="1400" b="0" i="1" u="none" strike="noStrike" baseline="0" dirty="0" err="1">
              <a:solidFill>
                <a:schemeClr val="tx1">
                  <a:lumMod val="95000"/>
                  <a:lumOff val="5000"/>
                </a:schemeClr>
              </a:solidFill>
            </a:rPr>
            <a:t>Dựa</a:t>
          </a:r>
          <a:r>
            <a:rPr lang="vi-VN" sz="1400" b="0" i="1" u="none" strike="noStrike" baseline="0" dirty="0">
              <a:solidFill>
                <a:schemeClr val="tx1">
                  <a:lumMod val="95000"/>
                  <a:lumOff val="5000"/>
                </a:schemeClr>
              </a:solidFill>
            </a:rPr>
            <a:t> trên </a:t>
          </a:r>
          <a:r>
            <a:rPr lang="vi-VN" sz="1400" b="0" i="1" u="none" strike="noStrike" baseline="0" dirty="0" err="1">
              <a:solidFill>
                <a:schemeClr val="tx1">
                  <a:lumMod val="95000"/>
                  <a:lumOff val="5000"/>
                </a:schemeClr>
              </a:solidFill>
            </a:rPr>
            <a:t>những</a:t>
          </a:r>
          <a:r>
            <a:rPr lang="vi-VN" sz="1400" b="0" i="1" u="none" strike="noStrike" baseline="0" dirty="0">
              <a:solidFill>
                <a:schemeClr val="tx1">
                  <a:lumMod val="95000"/>
                  <a:lumOff val="5000"/>
                </a:schemeClr>
              </a:solidFill>
            </a:rPr>
            <a:t> tiêu </a:t>
          </a:r>
          <a:r>
            <a:rPr lang="vi-VN" sz="1400" b="0" i="1" u="none" strike="noStrike" baseline="0" dirty="0" err="1">
              <a:solidFill>
                <a:schemeClr val="tx1">
                  <a:lumMod val="95000"/>
                  <a:lumOff val="5000"/>
                </a:schemeClr>
              </a:solidFill>
            </a:rPr>
            <a:t>chí</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của</a:t>
          </a:r>
          <a:r>
            <a:rPr lang="vi-VN" sz="1400" b="0" i="1" u="none" strike="noStrike" baseline="0" dirty="0">
              <a:solidFill>
                <a:schemeClr val="tx1">
                  <a:lumMod val="95000"/>
                  <a:lumOff val="5000"/>
                </a:schemeClr>
              </a:solidFill>
            </a:rPr>
            <a:t> Ban </a:t>
          </a:r>
          <a:r>
            <a:rPr lang="vi-VN" sz="1400" b="0" i="1" u="none" strike="noStrike" baseline="0" dirty="0" err="1">
              <a:solidFill>
                <a:schemeClr val="tx1">
                  <a:lumMod val="95000"/>
                  <a:lumOff val="5000"/>
                </a:schemeClr>
              </a:solidFill>
            </a:rPr>
            <a:t>Chấp</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hành</a:t>
          </a:r>
          <a:r>
            <a:rPr lang="vi-VN" sz="1400" b="0" i="1" u="none" strike="noStrike" baseline="0" dirty="0">
              <a:solidFill>
                <a:schemeClr val="tx1">
                  <a:lumMod val="95000"/>
                  <a:lumOff val="5000"/>
                </a:schemeClr>
              </a:solidFill>
            </a:rPr>
            <a:t> xây </a:t>
          </a:r>
          <a:r>
            <a:rPr lang="vi-VN" sz="1400" b="0" i="1" u="none" strike="noStrike" baseline="0" dirty="0" err="1">
              <a:solidFill>
                <a:schemeClr val="tx1">
                  <a:lumMod val="95000"/>
                  <a:lumOff val="5000"/>
                </a:schemeClr>
              </a:solidFill>
            </a:rPr>
            <a:t>dựng</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viên </a:t>
          </a:r>
          <a:r>
            <a:rPr lang="vi-VN" sz="1400" b="0" i="1" u="none" strike="noStrike" baseline="0" dirty="0" err="1">
              <a:solidFill>
                <a:schemeClr val="tx1">
                  <a:lumMod val="95000"/>
                  <a:lumOff val="5000"/>
                </a:schemeClr>
              </a:solidFill>
            </a:rPr>
            <a:t>tự</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nhận</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xét</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đánh</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giá</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tình</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hình</a:t>
          </a:r>
          <a:r>
            <a:rPr lang="vi-VN" sz="1400" b="0" i="1" u="none" strike="noStrike" baseline="0" dirty="0">
              <a:solidFill>
                <a:schemeClr val="tx1">
                  <a:lumMod val="95000"/>
                  <a:lumOff val="5000"/>
                </a:schemeClr>
              </a:solidFill>
            </a:rPr>
            <a:t> tham gia </a:t>
          </a:r>
          <a:r>
            <a:rPr lang="vi-VN" sz="1400" b="0" i="1" u="none" strike="noStrike" baseline="0" dirty="0" err="1">
              <a:solidFill>
                <a:schemeClr val="tx1">
                  <a:lumMod val="95000"/>
                  <a:lumOff val="5000"/>
                </a:schemeClr>
              </a:solidFill>
            </a:rPr>
            <a:t>hoạt</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động</a:t>
          </a:r>
          <a:r>
            <a:rPr lang="vi-VN" sz="1400" b="0" i="1" u="none" strike="noStrike" baseline="0" dirty="0">
              <a:solidFill>
                <a:schemeClr val="tx1">
                  <a:lumMod val="95000"/>
                  <a:lumOff val="5000"/>
                </a:schemeClr>
              </a:solidFill>
            </a:rPr>
            <a:t> trong năm </a:t>
          </a:r>
          <a:r>
            <a:rPr lang="vi-VN" sz="1400" b="0" i="1" u="none" strike="noStrike" baseline="0" dirty="0" err="1">
              <a:solidFill>
                <a:schemeClr val="tx1">
                  <a:lumMod val="95000"/>
                  <a:lumOff val="5000"/>
                </a:schemeClr>
              </a:solidFill>
            </a:rPr>
            <a:t>gửi</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đánh</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giá</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về</a:t>
          </a:r>
          <a:r>
            <a:rPr lang="vi-VN" sz="1400" b="0" i="1" u="none" strike="noStrike" baseline="0" dirty="0">
              <a:solidFill>
                <a:schemeClr val="tx1">
                  <a:lumMod val="95000"/>
                  <a:lumOff val="5000"/>
                </a:schemeClr>
              </a:solidFill>
            </a:rPr>
            <a:t> cho Ban </a:t>
          </a:r>
          <a:r>
            <a:rPr lang="vi-VN" sz="1400" b="0" i="1" u="none" strike="noStrike" baseline="0" dirty="0" err="1">
              <a:solidFill>
                <a:schemeClr val="tx1">
                  <a:lumMod val="95000"/>
                  <a:lumOff val="5000"/>
                </a:schemeClr>
              </a:solidFill>
            </a:rPr>
            <a:t>Chấp</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hành</a:t>
          </a:r>
          <a:r>
            <a:rPr lang="vi-VN" sz="1400" b="0" i="1" u="none" strike="noStrike" baseline="0" dirty="0">
              <a:solidFill>
                <a:schemeClr val="tx1">
                  <a:lumMod val="95000"/>
                  <a:lumOff val="5000"/>
                </a:schemeClr>
              </a:solidFill>
            </a:rPr>
            <a:t> Công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cơ </a:t>
          </a:r>
          <a:r>
            <a:rPr lang="vi-VN" sz="1400" b="0" i="1" u="none" strike="noStrike" baseline="0" dirty="0" err="1">
              <a:solidFill>
                <a:schemeClr val="tx1">
                  <a:lumMod val="95000"/>
                  <a:lumOff val="5000"/>
                </a:schemeClr>
              </a:solidFill>
            </a:rPr>
            <a:t>sở</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hoặc</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Tổ</a:t>
          </a:r>
          <a:r>
            <a:rPr lang="vi-VN" sz="1400" b="0" i="1" u="none" strike="noStrike" baseline="0" dirty="0">
              <a:solidFill>
                <a:schemeClr val="tx1">
                  <a:lumMod val="95000"/>
                  <a:lumOff val="5000"/>
                </a:schemeClr>
              </a:solidFill>
            </a:rPr>
            <a:t> công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Công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bộ</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phận</a:t>
          </a:r>
          <a:r>
            <a:rPr lang="vi-VN" sz="1400" b="0" i="1" u="none" strike="noStrike" baseline="0" dirty="0">
              <a:solidFill>
                <a:schemeClr val="tx1">
                  <a:lumMod val="95000"/>
                  <a:lumOff val="5000"/>
                </a:schemeClr>
              </a:solidFill>
            </a:rPr>
            <a:t>. </a:t>
          </a:r>
        </a:p>
      </dgm:t>
    </dgm:pt>
    <dgm:pt modelId="{CECB04E3-E115-47D4-B372-21B40315EA8F}" type="parTrans" cxnId="{0CC05A15-D68C-48F0-A39E-6582191BED80}">
      <dgm:prSet/>
      <dgm:spPr/>
      <dgm:t>
        <a:bodyPr/>
        <a:lstStyle/>
        <a:p>
          <a:endParaRPr lang="en-US" sz="1000"/>
        </a:p>
      </dgm:t>
    </dgm:pt>
    <dgm:pt modelId="{2AAD09A3-D56D-43A2-8570-2F5C7F426324}" type="sibTrans" cxnId="{0CC05A15-D68C-48F0-A39E-6582191BED80}">
      <dgm:prSet custT="1"/>
      <dgm:spPr/>
      <dgm:t>
        <a:bodyPr/>
        <a:lstStyle/>
        <a:p>
          <a:endParaRPr lang="en-US" sz="1000"/>
        </a:p>
      </dgm:t>
    </dgm:pt>
    <dgm:pt modelId="{A96B2310-82BB-4948-8E62-A240E5D1654F}">
      <dgm:prSet custT="1"/>
      <dgm:spPr/>
      <dgm:t>
        <a:bodyPr/>
        <a:lstStyle/>
        <a:p>
          <a:pPr algn="just"/>
          <a:r>
            <a:rPr lang="vi-VN" sz="1400" b="1" i="1" u="none" strike="noStrike" baseline="0" dirty="0" err="1">
              <a:solidFill>
                <a:srgbClr val="FF0000"/>
              </a:solidFill>
            </a:rPr>
            <a:t>Bước</a:t>
          </a:r>
          <a:r>
            <a:rPr lang="vi-VN" sz="1400" b="1" i="1" u="none" strike="noStrike" baseline="0" dirty="0">
              <a:solidFill>
                <a:srgbClr val="FF0000"/>
              </a:solidFill>
            </a:rPr>
            <a:t> 3: </a:t>
          </a:r>
          <a:r>
            <a:rPr lang="vi-VN" sz="1400" b="0" i="1" u="none" strike="noStrike" baseline="0" dirty="0">
              <a:solidFill>
                <a:schemeClr val="tx1">
                  <a:lumMod val="95000"/>
                  <a:lumOff val="5000"/>
                </a:schemeClr>
              </a:solidFill>
            </a:rPr>
            <a:t>Ban </a:t>
          </a:r>
          <a:r>
            <a:rPr lang="vi-VN" sz="1400" b="0" i="1" u="none" strike="noStrike" baseline="0" dirty="0" err="1">
              <a:solidFill>
                <a:schemeClr val="tx1">
                  <a:lumMod val="95000"/>
                  <a:lumOff val="5000"/>
                </a:schemeClr>
              </a:solidFill>
            </a:rPr>
            <a:t>Chấp</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hành</a:t>
          </a:r>
          <a:r>
            <a:rPr lang="vi-VN" sz="1400" b="0" i="1" u="none" strike="noStrike" baseline="0" dirty="0">
              <a:solidFill>
                <a:schemeClr val="tx1">
                  <a:lumMod val="95000"/>
                  <a:lumOff val="5000"/>
                </a:schemeClr>
              </a:solidFill>
            </a:rPr>
            <a:t> Công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cơ </a:t>
          </a:r>
          <a:r>
            <a:rPr lang="vi-VN" sz="1400" b="0" i="1" u="none" strike="noStrike" baseline="0" dirty="0" err="1">
              <a:solidFill>
                <a:schemeClr val="tx1">
                  <a:lumMod val="95000"/>
                  <a:lumOff val="5000"/>
                </a:schemeClr>
              </a:solidFill>
            </a:rPr>
            <a:t>sở</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hoặc</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Tổ</a:t>
          </a:r>
          <a:r>
            <a:rPr lang="vi-VN" sz="1400" b="0" i="1" u="none" strike="noStrike" baseline="0" dirty="0">
              <a:solidFill>
                <a:schemeClr val="tx1">
                  <a:lumMod val="95000"/>
                  <a:lumOff val="5000"/>
                </a:schemeClr>
              </a:solidFill>
            </a:rPr>
            <a:t> công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Công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bộ</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phận</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tổ</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chức</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đánh</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giá</a:t>
          </a:r>
          <a:r>
            <a:rPr lang="vi-VN" sz="1400" b="0" i="1" u="none" strike="noStrike" baseline="0" dirty="0">
              <a:solidFill>
                <a:schemeClr val="tx1">
                  <a:lumMod val="95000"/>
                  <a:lumOff val="5000"/>
                </a:schemeClr>
              </a:solidFill>
            </a:rPr>
            <a:t>, phân </a:t>
          </a:r>
          <a:r>
            <a:rPr lang="vi-VN" sz="1400" b="0" i="1" u="none" strike="noStrike" baseline="0" dirty="0" err="1">
              <a:solidFill>
                <a:schemeClr val="tx1">
                  <a:lumMod val="95000"/>
                  <a:lumOff val="5000"/>
                </a:schemeClr>
              </a:solidFill>
            </a:rPr>
            <a:t>tích</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chất</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lượng</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viên trong năm; </a:t>
          </a:r>
          <a:r>
            <a:rPr lang="vi-VN" sz="1400" b="0" i="1" u="none" strike="noStrike" baseline="0" dirty="0" err="1">
              <a:solidFill>
                <a:schemeClr val="tx1">
                  <a:lumMod val="95000"/>
                  <a:lumOff val="5000"/>
                </a:schemeClr>
              </a:solidFill>
            </a:rPr>
            <a:t>đồng</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thời</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bỏ</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phiếu</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kín</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để</a:t>
          </a:r>
          <a:r>
            <a:rPr lang="vi-VN" sz="1400" b="0" i="1" u="none" strike="noStrike" baseline="0" dirty="0">
              <a:solidFill>
                <a:schemeClr val="tx1">
                  <a:lumMod val="95000"/>
                  <a:lumOff val="5000"/>
                </a:schemeClr>
              </a:solidFill>
            </a:rPr>
            <a:t> phân </a:t>
          </a:r>
          <a:r>
            <a:rPr lang="vi-VN" sz="1400" b="0" i="1" u="none" strike="noStrike" baseline="0" dirty="0" err="1">
              <a:solidFill>
                <a:schemeClr val="tx1">
                  <a:lumMod val="95000"/>
                  <a:lumOff val="5000"/>
                </a:schemeClr>
              </a:solidFill>
            </a:rPr>
            <a:t>loại</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viên theo 3 </a:t>
          </a:r>
          <a:r>
            <a:rPr lang="vi-VN" sz="1400" b="0" i="1" u="none" strike="noStrike" baseline="0" dirty="0" err="1">
              <a:solidFill>
                <a:schemeClr val="tx1">
                  <a:lumMod val="95000"/>
                  <a:lumOff val="5000"/>
                </a:schemeClr>
              </a:solidFill>
            </a:rPr>
            <a:t>mức</a:t>
          </a:r>
          <a:r>
            <a:rPr lang="vi-VN" sz="1400" b="0" i="1" u="none" strike="noStrike" baseline="0" dirty="0">
              <a:solidFill>
                <a:schemeClr val="tx1">
                  <a:lumMod val="95000"/>
                  <a:lumOff val="5000"/>
                </a:schemeClr>
              </a:solidFill>
            </a:rPr>
            <a:t>:</a:t>
          </a:r>
        </a:p>
        <a:p>
          <a:pPr algn="just"/>
          <a:r>
            <a:rPr lang="vi-VN" sz="1400" b="0" i="1" u="none" strike="noStrike" baseline="0" dirty="0">
              <a:solidFill>
                <a:srgbClr val="FF0000"/>
              </a:solidFill>
            </a:rPr>
            <a:t>+ </a:t>
          </a:r>
          <a:r>
            <a:rPr lang="vi-VN" sz="1400" b="0" i="1" u="none" strike="noStrike" baseline="0" dirty="0" err="1">
              <a:solidFill>
                <a:srgbClr val="FF0000"/>
              </a:solidFill>
            </a:rPr>
            <a:t>Hoàn</a:t>
          </a:r>
          <a:r>
            <a:rPr lang="vi-VN" sz="1400" b="0" i="1" u="none" strike="noStrike" baseline="0" dirty="0">
              <a:solidFill>
                <a:srgbClr val="FF0000"/>
              </a:solidFill>
            </a:rPr>
            <a:t> </a:t>
          </a:r>
          <a:r>
            <a:rPr lang="vi-VN" sz="1400" b="0" i="1" u="none" strike="noStrike" baseline="0" dirty="0" err="1">
              <a:solidFill>
                <a:srgbClr val="FF0000"/>
              </a:solidFill>
            </a:rPr>
            <a:t>thành</a:t>
          </a:r>
          <a:r>
            <a:rPr lang="vi-VN" sz="1400" b="0" i="1" u="none" strike="noStrike" baseline="0" dirty="0">
              <a:solidFill>
                <a:srgbClr val="FF0000"/>
              </a:solidFill>
            </a:rPr>
            <a:t> </a:t>
          </a:r>
          <a:r>
            <a:rPr lang="vi-VN" sz="1400" b="0" i="1" u="none" strike="noStrike" baseline="0" dirty="0" err="1">
              <a:solidFill>
                <a:srgbClr val="FF0000"/>
              </a:solidFill>
            </a:rPr>
            <a:t>tốt</a:t>
          </a:r>
          <a:r>
            <a:rPr lang="vi-VN" sz="1400" b="0" i="1" u="none" strike="noStrike" baseline="0" dirty="0">
              <a:solidFill>
                <a:srgbClr val="FF0000"/>
              </a:solidFill>
            </a:rPr>
            <a:t> </a:t>
          </a:r>
          <a:r>
            <a:rPr lang="vi-VN" sz="1400" b="0" i="1" u="none" strike="noStrike" baseline="0" dirty="0" err="1">
              <a:solidFill>
                <a:srgbClr val="FF0000"/>
              </a:solidFill>
            </a:rPr>
            <a:t>nhiệm</a:t>
          </a:r>
          <a:r>
            <a:rPr lang="vi-VN" sz="1400" b="0" i="1" u="none" strike="noStrike" baseline="0" dirty="0">
              <a:solidFill>
                <a:srgbClr val="FF0000"/>
              </a:solidFill>
            </a:rPr>
            <a:t> </a:t>
          </a:r>
          <a:r>
            <a:rPr lang="vi-VN" sz="1400" b="0" i="1" u="none" strike="noStrike" baseline="0" dirty="0" err="1">
              <a:solidFill>
                <a:srgbClr val="FF0000"/>
              </a:solidFill>
            </a:rPr>
            <a:t>vụ</a:t>
          </a:r>
          <a:endParaRPr lang="vi-VN" sz="1400" b="0" i="1" u="none" strike="noStrike" baseline="0" dirty="0">
            <a:solidFill>
              <a:srgbClr val="FF0000"/>
            </a:solidFill>
          </a:endParaRPr>
        </a:p>
        <a:p>
          <a:pPr algn="just"/>
          <a:r>
            <a:rPr lang="vi-VN" sz="1400" b="0" i="1" u="none" strike="noStrike" baseline="0" dirty="0">
              <a:solidFill>
                <a:srgbClr val="FF0000"/>
              </a:solidFill>
            </a:rPr>
            <a:t>+ </a:t>
          </a:r>
          <a:r>
            <a:rPr lang="vi-VN" sz="1400" b="0" i="1" u="none" strike="noStrike" baseline="0" dirty="0" err="1">
              <a:solidFill>
                <a:srgbClr val="FF0000"/>
              </a:solidFill>
            </a:rPr>
            <a:t>Hoàn</a:t>
          </a:r>
          <a:r>
            <a:rPr lang="vi-VN" sz="1400" b="0" i="1" u="none" strike="noStrike" baseline="0" dirty="0">
              <a:solidFill>
                <a:srgbClr val="FF0000"/>
              </a:solidFill>
            </a:rPr>
            <a:t> </a:t>
          </a:r>
          <a:r>
            <a:rPr lang="vi-VN" sz="1400" b="0" i="1" u="none" strike="noStrike" baseline="0" dirty="0" err="1">
              <a:solidFill>
                <a:srgbClr val="FF0000"/>
              </a:solidFill>
            </a:rPr>
            <a:t>thành</a:t>
          </a:r>
          <a:r>
            <a:rPr lang="vi-VN" sz="1400" b="0" i="1" u="none" strike="noStrike" baseline="0" dirty="0">
              <a:solidFill>
                <a:srgbClr val="FF0000"/>
              </a:solidFill>
            </a:rPr>
            <a:t> </a:t>
          </a:r>
          <a:r>
            <a:rPr lang="vi-VN" sz="1400" b="0" i="1" u="none" strike="noStrike" baseline="0" dirty="0" err="1">
              <a:solidFill>
                <a:srgbClr val="FF0000"/>
              </a:solidFill>
            </a:rPr>
            <a:t>nhiệm</a:t>
          </a:r>
          <a:r>
            <a:rPr lang="vi-VN" sz="1400" b="0" i="1" u="none" strike="noStrike" baseline="0" dirty="0">
              <a:solidFill>
                <a:srgbClr val="FF0000"/>
              </a:solidFill>
            </a:rPr>
            <a:t> </a:t>
          </a:r>
          <a:r>
            <a:rPr lang="vi-VN" sz="1400" b="0" i="1" u="none" strike="noStrike" baseline="0" dirty="0" err="1">
              <a:solidFill>
                <a:srgbClr val="FF0000"/>
              </a:solidFill>
            </a:rPr>
            <a:t>vụ</a:t>
          </a:r>
          <a:endParaRPr lang="vi-VN" sz="1400" b="0" i="1" u="none" strike="noStrike" baseline="0" dirty="0">
            <a:solidFill>
              <a:srgbClr val="FF0000"/>
            </a:solidFill>
          </a:endParaRPr>
        </a:p>
        <a:p>
          <a:pPr algn="just"/>
          <a:r>
            <a:rPr lang="vi-VN" sz="1400" b="0" i="1" u="none" strike="noStrike" baseline="0" dirty="0">
              <a:solidFill>
                <a:srgbClr val="FF0000"/>
              </a:solidFill>
            </a:rPr>
            <a:t>+ Không </a:t>
          </a:r>
          <a:r>
            <a:rPr lang="vi-VN" sz="1400" b="0" i="1" u="none" strike="noStrike" baseline="0" dirty="0" err="1">
              <a:solidFill>
                <a:srgbClr val="FF0000"/>
              </a:solidFill>
            </a:rPr>
            <a:t>hoàn</a:t>
          </a:r>
          <a:r>
            <a:rPr lang="vi-VN" sz="1400" b="0" i="1" u="none" strike="noStrike" baseline="0" dirty="0">
              <a:solidFill>
                <a:srgbClr val="FF0000"/>
              </a:solidFill>
            </a:rPr>
            <a:t> </a:t>
          </a:r>
          <a:r>
            <a:rPr lang="vi-VN" sz="1400" b="0" i="1" u="none" strike="noStrike" baseline="0" dirty="0" err="1">
              <a:solidFill>
                <a:srgbClr val="FF0000"/>
              </a:solidFill>
            </a:rPr>
            <a:t>thành</a:t>
          </a:r>
          <a:r>
            <a:rPr lang="vi-VN" sz="1400" b="0" i="1" u="none" strike="noStrike" baseline="0" dirty="0">
              <a:solidFill>
                <a:srgbClr val="FF0000"/>
              </a:solidFill>
            </a:rPr>
            <a:t> </a:t>
          </a:r>
          <a:r>
            <a:rPr lang="vi-VN" sz="1400" b="0" i="1" u="none" strike="noStrike" baseline="0" dirty="0" err="1">
              <a:solidFill>
                <a:srgbClr val="FF0000"/>
              </a:solidFill>
            </a:rPr>
            <a:t>nhiệm</a:t>
          </a:r>
          <a:r>
            <a:rPr lang="vi-VN" sz="1400" b="0" i="1" u="none" strike="noStrike" baseline="0" dirty="0">
              <a:solidFill>
                <a:srgbClr val="FF0000"/>
              </a:solidFill>
            </a:rPr>
            <a:t> </a:t>
          </a:r>
          <a:r>
            <a:rPr lang="vi-VN" sz="1400" b="0" i="1" u="none" strike="noStrike" baseline="0" dirty="0" err="1">
              <a:solidFill>
                <a:srgbClr val="FF0000"/>
              </a:solidFill>
            </a:rPr>
            <a:t>vụ</a:t>
          </a:r>
          <a:endParaRPr lang="vi-VN" sz="1400" b="0" i="1" u="none" strike="noStrike" baseline="0" dirty="0">
            <a:solidFill>
              <a:srgbClr val="FF0000"/>
            </a:solidFill>
          </a:endParaRPr>
        </a:p>
      </dgm:t>
    </dgm:pt>
    <dgm:pt modelId="{83C90CA8-CF66-424E-AE8F-B564EA3207A7}" type="parTrans" cxnId="{9A836AD2-C724-4103-ADCA-EA3C5CE67656}">
      <dgm:prSet/>
      <dgm:spPr/>
      <dgm:t>
        <a:bodyPr/>
        <a:lstStyle/>
        <a:p>
          <a:endParaRPr lang="en-US" sz="1000"/>
        </a:p>
      </dgm:t>
    </dgm:pt>
    <dgm:pt modelId="{D2CC5CDD-B770-4310-96DE-6199706C4908}" type="sibTrans" cxnId="{9A836AD2-C724-4103-ADCA-EA3C5CE67656}">
      <dgm:prSet custT="1"/>
      <dgm:spPr/>
      <dgm:t>
        <a:bodyPr/>
        <a:lstStyle/>
        <a:p>
          <a:endParaRPr lang="en-US" sz="1000"/>
        </a:p>
      </dgm:t>
    </dgm:pt>
    <dgm:pt modelId="{82F2D54B-8FC3-458F-A587-DBEF78DB9BE0}">
      <dgm:prSet custT="1"/>
      <dgm:spPr/>
      <dgm:t>
        <a:bodyPr/>
        <a:lstStyle/>
        <a:p>
          <a:pPr algn="ctr"/>
          <a:r>
            <a:rPr lang="vi-VN" sz="1400" b="1" i="1" u="none" strike="noStrike" baseline="0" dirty="0" err="1">
              <a:solidFill>
                <a:srgbClr val="FF0000"/>
              </a:solidFill>
            </a:rPr>
            <a:t>Bước</a:t>
          </a:r>
          <a:r>
            <a:rPr lang="vi-VN" sz="1400" b="1" i="1" u="none" strike="noStrike" baseline="0" dirty="0">
              <a:solidFill>
                <a:srgbClr val="FF0000"/>
              </a:solidFill>
            </a:rPr>
            <a:t> 4: </a:t>
          </a:r>
          <a:r>
            <a:rPr lang="vi-VN" sz="1400" b="0" i="1" u="none" strike="noStrike" baseline="0" dirty="0" err="1">
              <a:solidFill>
                <a:schemeClr val="tx1">
                  <a:lumMod val="95000"/>
                  <a:lumOff val="5000"/>
                </a:schemeClr>
              </a:solidFill>
            </a:rPr>
            <a:t>Tiến</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hành</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biểu</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quyết</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lần</a:t>
          </a:r>
          <a:r>
            <a:rPr lang="vi-VN" sz="1400" b="0" i="1" u="none" strike="noStrike" baseline="0" dirty="0">
              <a:solidFill>
                <a:schemeClr val="tx1">
                  <a:lumMod val="95000"/>
                  <a:lumOff val="5000"/>
                </a:schemeClr>
              </a:solidFill>
            </a:rPr>
            <a:t> 2 </a:t>
          </a:r>
          <a:r>
            <a:rPr lang="vi-VN" sz="1400" b="0" i="1" u="none" strike="noStrike" baseline="0" dirty="0" err="1">
              <a:solidFill>
                <a:schemeClr val="tx1">
                  <a:lumMod val="95000"/>
                  <a:lumOff val="5000"/>
                </a:schemeClr>
              </a:solidFill>
            </a:rPr>
            <a:t>để</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bình</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chọn</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viên “</a:t>
          </a:r>
          <a:r>
            <a:rPr lang="vi-VN" sz="1400" b="0" i="1" u="none" strike="noStrike" baseline="0" dirty="0" err="1">
              <a:solidFill>
                <a:schemeClr val="tx1">
                  <a:lumMod val="95000"/>
                  <a:lumOff val="5000"/>
                </a:schemeClr>
              </a:solidFill>
            </a:rPr>
            <a:t>Hoàn</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thành</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xuất</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sắc</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nhiệm</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vụ</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và</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viên ưu </a:t>
          </a:r>
          <a:r>
            <a:rPr lang="vi-VN" sz="1400" b="0" i="1" u="none" strike="noStrike" baseline="0" dirty="0" err="1">
              <a:solidFill>
                <a:schemeClr val="tx1">
                  <a:lumMod val="95000"/>
                  <a:lumOff val="5000"/>
                </a:schemeClr>
              </a:solidFill>
            </a:rPr>
            <a:t>tú</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Số</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lượng</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viên </a:t>
          </a:r>
          <a:r>
            <a:rPr lang="vi-VN" sz="1400" b="0" i="1" u="none" strike="noStrike" baseline="0" dirty="0" err="1">
              <a:solidFill>
                <a:schemeClr val="tx1">
                  <a:lumMod val="95000"/>
                  <a:lumOff val="5000"/>
                </a:schemeClr>
              </a:solidFill>
            </a:rPr>
            <a:t>hoàn</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thành</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xuất</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sắc</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nhiệm</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vụ</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và</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viên ưu </a:t>
          </a:r>
          <a:r>
            <a:rPr lang="vi-VN" sz="1400" b="0" i="1" u="none" strike="noStrike" baseline="0" dirty="0" err="1">
              <a:solidFill>
                <a:schemeClr val="tx1">
                  <a:lumMod val="95000"/>
                  <a:lumOff val="5000"/>
                </a:schemeClr>
              </a:solidFill>
            </a:rPr>
            <a:t>tú</a:t>
          </a:r>
          <a:r>
            <a:rPr lang="vi-VN" sz="1400" b="0" i="1" u="none" strike="noStrike" baseline="0" dirty="0">
              <a:solidFill>
                <a:schemeClr val="tx1">
                  <a:lumMod val="95000"/>
                  <a:lumOff val="5000"/>
                </a:schemeClr>
              </a:solidFill>
            </a:rPr>
            <a:t> căn </a:t>
          </a:r>
          <a:r>
            <a:rPr lang="vi-VN" sz="1400" b="0" i="1" u="none" strike="noStrike" baseline="0" dirty="0" err="1">
              <a:solidFill>
                <a:schemeClr val="tx1">
                  <a:lumMod val="95000"/>
                  <a:lumOff val="5000"/>
                </a:schemeClr>
              </a:solidFill>
            </a:rPr>
            <a:t>cứ</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vào</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tỷ</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lệ</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của</a:t>
          </a:r>
          <a:r>
            <a:rPr lang="vi-VN" sz="1400" b="0" i="1" u="none" strike="noStrike" baseline="0" dirty="0">
              <a:solidFill>
                <a:schemeClr val="tx1">
                  <a:lumMod val="95000"/>
                  <a:lumOff val="5000"/>
                </a:schemeClr>
              </a:solidFill>
            </a:rPr>
            <a:t> Ban </a:t>
          </a:r>
          <a:r>
            <a:rPr lang="vi-VN" sz="1400" b="0" i="1" u="none" strike="noStrike" baseline="0" dirty="0" err="1">
              <a:solidFill>
                <a:schemeClr val="tx1">
                  <a:lumMod val="95000"/>
                  <a:lumOff val="5000"/>
                </a:schemeClr>
              </a:solidFill>
            </a:rPr>
            <a:t>Chấp</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hành</a:t>
          </a:r>
          <a:r>
            <a:rPr lang="vi-VN" sz="1400" b="0" i="1" u="none" strike="noStrike" baseline="0" dirty="0">
              <a:solidFill>
                <a:schemeClr val="tx1">
                  <a:lumMod val="95000"/>
                  <a:lumOff val="5000"/>
                </a:schemeClr>
              </a:solidFill>
            </a:rPr>
            <a:t> Công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cơ </a:t>
          </a:r>
          <a:r>
            <a:rPr lang="vi-VN" sz="1400" b="0" i="1" u="none" strike="noStrike" baseline="0" dirty="0" err="1">
              <a:solidFill>
                <a:schemeClr val="tx1">
                  <a:lumMod val="95000"/>
                  <a:lumOff val="5000"/>
                </a:schemeClr>
              </a:solidFill>
            </a:rPr>
            <a:t>sở</a:t>
          </a:r>
          <a:r>
            <a:rPr lang="vi-VN" sz="1400" b="0" i="1" u="none" strike="noStrike" baseline="0" dirty="0">
              <a:solidFill>
                <a:schemeClr val="tx1">
                  <a:lumMod val="95000"/>
                  <a:lumOff val="5000"/>
                </a:schemeClr>
              </a:solidFill>
            </a:rPr>
            <a:t> phân </a:t>
          </a:r>
          <a:r>
            <a:rPr lang="vi-VN" sz="1400" b="0" i="1" u="none" strike="noStrike" baseline="0" dirty="0" err="1">
              <a:solidFill>
                <a:schemeClr val="tx1">
                  <a:lumMod val="95000"/>
                  <a:lumOff val="5000"/>
                </a:schemeClr>
              </a:solidFill>
            </a:rPr>
            <a:t>bổ</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từ</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đầu</a:t>
          </a:r>
          <a:r>
            <a:rPr lang="vi-VN" sz="1400" b="0" i="1" u="none" strike="noStrike" baseline="0" dirty="0">
              <a:solidFill>
                <a:schemeClr val="tx1">
                  <a:lumMod val="95000"/>
                  <a:lumOff val="5000"/>
                </a:schemeClr>
              </a:solidFill>
            </a:rPr>
            <a:t> năm cho </a:t>
          </a:r>
          <a:r>
            <a:rPr lang="vi-VN" sz="1400" b="0" i="1" u="none" strike="noStrike" baseline="0" dirty="0" err="1">
              <a:solidFill>
                <a:schemeClr val="tx1">
                  <a:lumMod val="95000"/>
                  <a:lumOff val="5000"/>
                </a:schemeClr>
              </a:solidFill>
            </a:rPr>
            <a:t>toàn</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thể</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viên </a:t>
          </a:r>
          <a:r>
            <a:rPr lang="vi-VN" sz="1400" b="0" i="1" u="none" strike="noStrike" baseline="0" dirty="0" err="1">
              <a:solidFill>
                <a:schemeClr val="tx1">
                  <a:lumMod val="95000"/>
                  <a:lumOff val="5000"/>
                </a:schemeClr>
              </a:solidFill>
            </a:rPr>
            <a:t>hoặc</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từng</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Tổ</a:t>
          </a:r>
          <a:r>
            <a:rPr lang="vi-VN" sz="1400" b="0" i="1" u="none" strike="noStrike" baseline="0" dirty="0">
              <a:solidFill>
                <a:schemeClr val="tx1">
                  <a:lumMod val="95000"/>
                  <a:lumOff val="5000"/>
                </a:schemeClr>
              </a:solidFill>
            </a:rPr>
            <a:t> Công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Công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bộ</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phận</a:t>
          </a:r>
          <a:r>
            <a:rPr lang="vi-VN" sz="1400" b="0" i="1" u="none" strike="noStrike" baseline="0" dirty="0">
              <a:solidFill>
                <a:schemeClr val="tx1">
                  <a:lumMod val="95000"/>
                  <a:lumOff val="5000"/>
                </a:schemeClr>
              </a:solidFill>
            </a:rPr>
            <a:t>; trong </a:t>
          </a:r>
          <a:r>
            <a:rPr lang="vi-VN" sz="1400" b="0" i="1" u="none" strike="noStrike" baseline="0" dirty="0" err="1">
              <a:solidFill>
                <a:schemeClr val="tx1">
                  <a:lumMod val="95000"/>
                  <a:lumOff val="5000"/>
                </a:schemeClr>
              </a:solidFill>
            </a:rPr>
            <a:t>đó</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viên </a:t>
          </a:r>
          <a:r>
            <a:rPr lang="vi-VN" sz="1400" b="0" i="1" u="none" strike="noStrike" baseline="0" dirty="0" err="1">
              <a:solidFill>
                <a:schemeClr val="tx1">
                  <a:lumMod val="95000"/>
                  <a:lumOff val="5000"/>
                </a:schemeClr>
              </a:solidFill>
            </a:rPr>
            <a:t>hoàn</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thành</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xuất</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sắc</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nhiệm</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vụ</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tính</a:t>
          </a:r>
          <a:r>
            <a:rPr lang="vi-VN" sz="1400" b="0" i="1" u="none" strike="noStrike" baseline="0" dirty="0">
              <a:solidFill>
                <a:schemeClr val="tx1">
                  <a:lumMod val="95000"/>
                  <a:lumOff val="5000"/>
                </a:schemeClr>
              </a:solidFill>
            </a:rPr>
            <a:t> trên </a:t>
          </a:r>
          <a:r>
            <a:rPr lang="vi-VN" sz="1400" b="0" i="1" u="none" strike="noStrike" baseline="0" dirty="0" err="1">
              <a:solidFill>
                <a:schemeClr val="tx1">
                  <a:lumMod val="95000"/>
                  <a:lumOff val="5000"/>
                </a:schemeClr>
              </a:solidFill>
            </a:rPr>
            <a:t>số</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lượng</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viên </a:t>
          </a:r>
          <a:r>
            <a:rPr lang="vi-VN" sz="1400" b="0" i="1" u="none" strike="noStrike" baseline="0" dirty="0" err="1">
              <a:solidFill>
                <a:schemeClr val="tx1">
                  <a:lumMod val="95000"/>
                  <a:lumOff val="5000"/>
                </a:schemeClr>
              </a:solidFill>
            </a:rPr>
            <a:t>được</a:t>
          </a:r>
          <a:r>
            <a:rPr lang="vi-VN" sz="1400" b="0" i="1" u="none" strike="noStrike" baseline="0" dirty="0">
              <a:solidFill>
                <a:schemeClr val="tx1">
                  <a:lumMod val="95000"/>
                  <a:lumOff val="5000"/>
                </a:schemeClr>
              </a:solidFill>
            </a:rPr>
            <a:t> phân </a:t>
          </a:r>
          <a:r>
            <a:rPr lang="vi-VN" sz="1400" b="0" i="1" u="none" strike="noStrike" baseline="0" dirty="0" err="1">
              <a:solidFill>
                <a:schemeClr val="tx1">
                  <a:lumMod val="95000"/>
                  <a:lumOff val="5000"/>
                </a:schemeClr>
              </a:solidFill>
            </a:rPr>
            <a:t>loại</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Hoàn</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thành</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tốt</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nhiệm</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vụ</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viên ưu </a:t>
          </a:r>
          <a:r>
            <a:rPr lang="vi-VN" sz="1400" b="0" i="1" u="none" strike="noStrike" baseline="0" dirty="0" err="1">
              <a:solidFill>
                <a:schemeClr val="tx1">
                  <a:lumMod val="95000"/>
                  <a:lumOff val="5000"/>
                </a:schemeClr>
              </a:solidFill>
            </a:rPr>
            <a:t>tú</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tính</a:t>
          </a:r>
          <a:r>
            <a:rPr lang="vi-VN" sz="1400" b="0" i="1" u="none" strike="noStrike" baseline="0" dirty="0">
              <a:solidFill>
                <a:schemeClr val="tx1">
                  <a:lumMod val="95000"/>
                  <a:lumOff val="5000"/>
                </a:schemeClr>
              </a:solidFill>
            </a:rPr>
            <a:t> trên </a:t>
          </a:r>
          <a:r>
            <a:rPr lang="vi-VN" sz="1400" b="0" i="1" u="none" strike="noStrike" baseline="0" dirty="0" err="1">
              <a:solidFill>
                <a:schemeClr val="tx1">
                  <a:lumMod val="95000"/>
                  <a:lumOff val="5000"/>
                </a:schemeClr>
              </a:solidFill>
            </a:rPr>
            <a:t>số</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lượng</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viên </a:t>
          </a:r>
          <a:r>
            <a:rPr lang="vi-VN" sz="1400" b="0" i="1" u="none" strike="noStrike" baseline="0" dirty="0" err="1">
              <a:solidFill>
                <a:schemeClr val="tx1">
                  <a:lumMod val="95000"/>
                  <a:lumOff val="5000"/>
                </a:schemeClr>
              </a:solidFill>
            </a:rPr>
            <a:t>được</a:t>
          </a:r>
          <a:r>
            <a:rPr lang="vi-VN" sz="1400" b="0" i="1" u="none" strike="noStrike" baseline="0" dirty="0">
              <a:solidFill>
                <a:schemeClr val="tx1">
                  <a:lumMod val="95000"/>
                  <a:lumOff val="5000"/>
                </a:schemeClr>
              </a:solidFill>
            </a:rPr>
            <a:t> phân </a:t>
          </a:r>
          <a:r>
            <a:rPr lang="vi-VN" sz="1400" b="0" i="1" u="none" strike="noStrike" baseline="0" dirty="0" err="1">
              <a:solidFill>
                <a:schemeClr val="tx1">
                  <a:lumMod val="95000"/>
                  <a:lumOff val="5000"/>
                </a:schemeClr>
              </a:solidFill>
            </a:rPr>
            <a:t>loại</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Hoàn</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thành</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xuất</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sắc</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nhiệm</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vụ</a:t>
          </a:r>
          <a:r>
            <a:rPr lang="vi-VN" sz="1400" b="0" i="1" u="none" strike="noStrike" baseline="0" dirty="0">
              <a:solidFill>
                <a:schemeClr val="tx1">
                  <a:lumMod val="95000"/>
                  <a:lumOff val="5000"/>
                </a:schemeClr>
              </a:solidFill>
            </a:rPr>
            <a:t>”.</a:t>
          </a:r>
        </a:p>
      </dgm:t>
    </dgm:pt>
    <dgm:pt modelId="{8A0628A8-DE0F-46FE-813B-D085D2C07739}" type="parTrans" cxnId="{CADE68D9-308B-4C70-A384-D0728FC3880A}">
      <dgm:prSet/>
      <dgm:spPr/>
      <dgm:t>
        <a:bodyPr/>
        <a:lstStyle/>
        <a:p>
          <a:endParaRPr lang="en-US" sz="1000"/>
        </a:p>
      </dgm:t>
    </dgm:pt>
    <dgm:pt modelId="{EE7669E4-2C33-46EE-9D2D-604DA135BC65}" type="sibTrans" cxnId="{CADE68D9-308B-4C70-A384-D0728FC3880A}">
      <dgm:prSet custT="1"/>
      <dgm:spPr/>
      <dgm:t>
        <a:bodyPr/>
        <a:lstStyle/>
        <a:p>
          <a:endParaRPr lang="en-US" sz="1000"/>
        </a:p>
      </dgm:t>
    </dgm:pt>
    <dgm:pt modelId="{7380BABB-9F0C-4DFF-A3AE-86B03BFA10FA}">
      <dgm:prSet custT="1"/>
      <dgm:spPr/>
      <dgm:t>
        <a:bodyPr/>
        <a:lstStyle/>
        <a:p>
          <a:pPr algn="ctr"/>
          <a:r>
            <a:rPr lang="vi-VN" sz="1400" b="1" i="1" u="none" strike="noStrike" baseline="0" dirty="0" err="1">
              <a:solidFill>
                <a:srgbClr val="FF0000"/>
              </a:solidFill>
            </a:rPr>
            <a:t>Bước</a:t>
          </a:r>
          <a:r>
            <a:rPr lang="vi-VN" sz="1400" b="1" i="1" u="none" strike="noStrike" baseline="0" dirty="0">
              <a:solidFill>
                <a:srgbClr val="FF0000"/>
              </a:solidFill>
            </a:rPr>
            <a:t> 5: </a:t>
          </a:r>
          <a:r>
            <a:rPr lang="vi-VN" sz="1400" b="0" i="1" u="none" strike="noStrike" baseline="0" dirty="0" err="1">
              <a:solidFill>
                <a:schemeClr val="tx1">
                  <a:lumMod val="95000"/>
                  <a:lumOff val="5000"/>
                </a:schemeClr>
              </a:solidFill>
            </a:rPr>
            <a:t>Chủ</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tịch</a:t>
          </a:r>
          <a:r>
            <a:rPr lang="vi-VN" sz="1400" b="0" i="1" u="none" strike="noStrike" baseline="0" dirty="0">
              <a:solidFill>
                <a:schemeClr val="tx1">
                  <a:lumMod val="95000"/>
                  <a:lumOff val="5000"/>
                </a:schemeClr>
              </a:solidFill>
            </a:rPr>
            <a:t> Công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cơ </a:t>
          </a:r>
          <a:r>
            <a:rPr lang="vi-VN" sz="1400" b="0" i="1" u="none" strike="noStrike" baseline="0" dirty="0" err="1">
              <a:solidFill>
                <a:schemeClr val="tx1">
                  <a:lumMod val="95000"/>
                  <a:lumOff val="5000"/>
                </a:schemeClr>
              </a:solidFill>
            </a:rPr>
            <a:t>sở</a:t>
          </a:r>
          <a:r>
            <a:rPr lang="vi-VN" sz="1400" b="0" i="1" u="none" strike="noStrike" baseline="0" dirty="0">
              <a:solidFill>
                <a:schemeClr val="tx1">
                  <a:lumMod val="95000"/>
                  <a:lumOff val="5000"/>
                </a:schemeClr>
              </a:solidFill>
            </a:rPr>
            <a:t> ban </a:t>
          </a:r>
          <a:r>
            <a:rPr lang="vi-VN" sz="1400" b="0" i="1" u="none" strike="noStrike" baseline="0" dirty="0" err="1">
              <a:solidFill>
                <a:schemeClr val="tx1">
                  <a:lumMod val="95000"/>
                  <a:lumOff val="5000"/>
                </a:schemeClr>
              </a:solidFill>
            </a:rPr>
            <a:t>hành</a:t>
          </a:r>
          <a:r>
            <a:rPr lang="vi-VN" sz="1400" b="0" i="1" u="none" strike="noStrike" baseline="0" dirty="0">
              <a:solidFill>
                <a:schemeClr val="tx1">
                  <a:lumMod val="95000"/>
                  <a:lumOff val="5000"/>
                </a:schemeClr>
              </a:solidFill>
            </a:rPr>
            <a:t> thông </a:t>
          </a:r>
          <a:r>
            <a:rPr lang="vi-VN" sz="1400" b="0" i="1" u="none" strike="noStrike" baseline="0" dirty="0" err="1">
              <a:solidFill>
                <a:schemeClr val="tx1">
                  <a:lumMod val="95000"/>
                  <a:lumOff val="5000"/>
                </a:schemeClr>
              </a:solidFill>
            </a:rPr>
            <a:t>báo</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kết</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quả</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đánh</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giá</a:t>
          </a:r>
          <a:r>
            <a:rPr lang="vi-VN" sz="1400" b="0" i="1" u="none" strike="noStrike" baseline="0" dirty="0">
              <a:solidFill>
                <a:schemeClr val="tx1">
                  <a:lumMod val="95000"/>
                  <a:lumOff val="5000"/>
                </a:schemeClr>
              </a:solidFill>
            </a:rPr>
            <a:t>, phân </a:t>
          </a:r>
          <a:r>
            <a:rPr lang="vi-VN" sz="1400" b="0" i="1" u="none" strike="noStrike" baseline="0" dirty="0" err="1">
              <a:solidFill>
                <a:schemeClr val="tx1">
                  <a:lumMod val="95000"/>
                  <a:lumOff val="5000"/>
                </a:schemeClr>
              </a:solidFill>
            </a:rPr>
            <a:t>loại</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viên trong năm; </a:t>
          </a:r>
          <a:r>
            <a:rPr lang="vi-VN" sz="1400" b="0" i="1" u="none" strike="noStrike" baseline="0" dirty="0" err="1">
              <a:solidFill>
                <a:schemeClr val="tx1">
                  <a:lumMod val="95000"/>
                  <a:lumOff val="5000"/>
                </a:schemeClr>
              </a:solidFill>
            </a:rPr>
            <a:t>đồng</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thời</a:t>
          </a:r>
          <a:r>
            <a:rPr lang="vi-VN" sz="1400" b="0" i="1" u="none" strike="noStrike" baseline="0" dirty="0">
              <a:solidFill>
                <a:schemeClr val="tx1">
                  <a:lumMod val="95000"/>
                  <a:lumOff val="5000"/>
                </a:schemeClr>
              </a:solidFill>
            </a:rPr>
            <a:t> ban </a:t>
          </a:r>
          <a:r>
            <a:rPr lang="vi-VN" sz="1400" b="0" i="1" u="none" strike="noStrike" baseline="0" dirty="0" err="1">
              <a:solidFill>
                <a:schemeClr val="tx1">
                  <a:lumMod val="95000"/>
                  <a:lumOff val="5000"/>
                </a:schemeClr>
              </a:solidFill>
            </a:rPr>
            <a:t>hành</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quyết</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định</a:t>
          </a:r>
          <a:r>
            <a:rPr lang="vi-VN" sz="1400" b="0" i="1" u="none" strike="noStrike" baseline="0" dirty="0">
              <a:solidFill>
                <a:schemeClr val="tx1">
                  <a:lumMod val="95000"/>
                  <a:lumOff val="5000"/>
                </a:schemeClr>
              </a:solidFill>
            </a:rPr>
            <a:t> công </a:t>
          </a:r>
          <a:r>
            <a:rPr lang="vi-VN" sz="1400" b="0" i="1" u="none" strike="noStrike" baseline="0" dirty="0" err="1">
              <a:solidFill>
                <a:schemeClr val="tx1">
                  <a:lumMod val="95000"/>
                  <a:lumOff val="5000"/>
                </a:schemeClr>
              </a:solidFill>
            </a:rPr>
            <a:t>nhận</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viên </a:t>
          </a:r>
          <a:r>
            <a:rPr lang="vi-VN" sz="1400" b="0" i="1" u="none" strike="noStrike" baseline="0" dirty="0" err="1">
              <a:solidFill>
                <a:schemeClr val="tx1">
                  <a:lumMod val="95000"/>
                  <a:lumOff val="5000"/>
                </a:schemeClr>
              </a:solidFill>
            </a:rPr>
            <a:t>hoàn</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thành</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xuất</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sắc</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nhiệm</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vụ</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và</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đoàn</a:t>
          </a:r>
          <a:r>
            <a:rPr lang="vi-VN" sz="1400" b="0" i="1" u="none" strike="noStrike" baseline="0" dirty="0">
              <a:solidFill>
                <a:schemeClr val="tx1">
                  <a:lumMod val="95000"/>
                  <a:lumOff val="5000"/>
                </a:schemeClr>
              </a:solidFill>
            </a:rPr>
            <a:t> viên ưu </a:t>
          </a:r>
          <a:r>
            <a:rPr lang="vi-VN" sz="1400" b="0" i="1" u="none" strike="noStrike" baseline="0" dirty="0" err="1">
              <a:solidFill>
                <a:schemeClr val="tx1">
                  <a:lumMod val="95000"/>
                  <a:lumOff val="5000"/>
                </a:schemeClr>
              </a:solidFill>
            </a:rPr>
            <a:t>tú</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để</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làm</a:t>
          </a:r>
          <a:r>
            <a:rPr lang="vi-VN" sz="1400" b="0" i="1" u="none" strike="noStrike" baseline="0" dirty="0">
              <a:solidFill>
                <a:schemeClr val="tx1">
                  <a:lumMod val="95000"/>
                  <a:lumOff val="5000"/>
                </a:schemeClr>
              </a:solidFill>
            </a:rPr>
            <a:t> cơ </a:t>
          </a:r>
          <a:r>
            <a:rPr lang="vi-VN" sz="1400" b="0" i="1" u="none" strike="noStrike" baseline="0" dirty="0" err="1">
              <a:solidFill>
                <a:schemeClr val="tx1">
                  <a:lumMod val="95000"/>
                  <a:lumOff val="5000"/>
                </a:schemeClr>
              </a:solidFill>
            </a:rPr>
            <a:t>sở</a:t>
          </a:r>
          <a:r>
            <a:rPr lang="vi-VN" sz="1400" b="0" i="1" u="none" strike="noStrike" baseline="0" dirty="0">
              <a:solidFill>
                <a:schemeClr val="tx1">
                  <a:lumMod val="95000"/>
                  <a:lumOff val="5000"/>
                </a:schemeClr>
              </a:solidFill>
            </a:rPr>
            <a:t> khen </a:t>
          </a:r>
          <a:r>
            <a:rPr lang="vi-VN" sz="1400" b="0" i="1" u="none" strike="noStrike" baseline="0" dirty="0" err="1">
              <a:solidFill>
                <a:schemeClr val="tx1">
                  <a:lumMod val="95000"/>
                  <a:lumOff val="5000"/>
                </a:schemeClr>
              </a:solidFill>
            </a:rPr>
            <a:t>thưởng</a:t>
          </a:r>
          <a:r>
            <a:rPr lang="vi-VN" sz="1400" b="0" i="1" u="none" strike="noStrike" baseline="0" dirty="0">
              <a:solidFill>
                <a:schemeClr val="tx1">
                  <a:lumMod val="95000"/>
                  <a:lumOff val="5000"/>
                </a:schemeClr>
              </a:solidFill>
            </a:rPr>
            <a:t>, tuyên dương trong </a:t>
          </a:r>
          <a:r>
            <a:rPr lang="vi-VN" sz="1400" b="0" i="1" u="none" strike="noStrike" baseline="0" dirty="0" err="1">
              <a:solidFill>
                <a:schemeClr val="tx1">
                  <a:lumMod val="95000"/>
                  <a:lumOff val="5000"/>
                </a:schemeClr>
              </a:solidFill>
            </a:rPr>
            <a:t>hội</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nghị</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tổng</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kết</a:t>
          </a:r>
          <a:r>
            <a:rPr lang="vi-VN" sz="1400" b="0" i="1" u="none" strike="noStrike" baseline="0" dirty="0">
              <a:solidFill>
                <a:schemeClr val="tx1">
                  <a:lumMod val="95000"/>
                  <a:lumOff val="5000"/>
                </a:schemeClr>
              </a:solidFill>
            </a:rPr>
            <a:t> </a:t>
          </a:r>
          <a:r>
            <a:rPr lang="vi-VN" sz="1400" b="0" i="1" u="none" strike="noStrike" baseline="0" dirty="0" err="1">
              <a:solidFill>
                <a:schemeClr val="tx1">
                  <a:lumMod val="95000"/>
                  <a:lumOff val="5000"/>
                </a:schemeClr>
              </a:solidFill>
            </a:rPr>
            <a:t>của</a:t>
          </a:r>
          <a:r>
            <a:rPr lang="vi-VN" sz="1400" b="0" i="1" u="none" strike="noStrike" baseline="0" dirty="0">
              <a:solidFill>
                <a:schemeClr val="tx1">
                  <a:lumMod val="95000"/>
                  <a:lumOff val="5000"/>
                </a:schemeClr>
              </a:solidFill>
            </a:rPr>
            <a:t> cơ </a:t>
          </a:r>
          <a:r>
            <a:rPr lang="vi-VN" sz="1400" b="0" i="1" u="none" strike="noStrike" baseline="0" dirty="0" err="1">
              <a:solidFill>
                <a:schemeClr val="tx1">
                  <a:lumMod val="95000"/>
                  <a:lumOff val="5000"/>
                </a:schemeClr>
              </a:solidFill>
            </a:rPr>
            <a:t>sở</a:t>
          </a:r>
          <a:r>
            <a:rPr lang="vi-VN" sz="1400" b="0" i="1" u="none" strike="noStrike" baseline="0" dirty="0">
              <a:solidFill>
                <a:schemeClr val="tx1">
                  <a:lumMod val="95000"/>
                  <a:lumOff val="5000"/>
                </a:schemeClr>
              </a:solidFill>
            </a:rPr>
            <a:t>.</a:t>
          </a:r>
        </a:p>
      </dgm:t>
    </dgm:pt>
    <dgm:pt modelId="{C49B4163-58AA-454B-BFCD-D504836525D7}" type="parTrans" cxnId="{E20D9BCD-F362-4C07-AE5B-15E327DEC60F}">
      <dgm:prSet/>
      <dgm:spPr/>
      <dgm:t>
        <a:bodyPr/>
        <a:lstStyle/>
        <a:p>
          <a:endParaRPr lang="en-US" sz="1000"/>
        </a:p>
      </dgm:t>
    </dgm:pt>
    <dgm:pt modelId="{21883EB0-969E-48FD-914D-38B7287C40D1}" type="sibTrans" cxnId="{E20D9BCD-F362-4C07-AE5B-15E327DEC60F}">
      <dgm:prSet custT="1"/>
      <dgm:spPr/>
      <dgm:t>
        <a:bodyPr/>
        <a:lstStyle/>
        <a:p>
          <a:endParaRPr lang="en-US" sz="1000"/>
        </a:p>
      </dgm:t>
    </dgm:pt>
    <dgm:pt modelId="{C45C6E5A-952D-48FB-91DD-97A889617F2E}">
      <dgm:prSet custT="1"/>
      <dgm:spPr/>
      <dgm:t>
        <a:bodyPr/>
        <a:lstStyle/>
        <a:p>
          <a:pPr algn="ctr"/>
          <a:r>
            <a:rPr lang="vi-VN" sz="1400" b="1" i="1" u="none" strike="noStrike" baseline="0" dirty="0">
              <a:solidFill>
                <a:srgbClr val="FF0000"/>
              </a:solidFill>
            </a:rPr>
            <a:t>Bước 6: </a:t>
          </a:r>
          <a:r>
            <a:rPr lang="vi-VN" sz="1400" b="0" i="1" u="none" strike="noStrike" baseline="0" dirty="0">
              <a:solidFill>
                <a:schemeClr val="tx1">
                  <a:lumMod val="95000"/>
                  <a:lumOff val="5000"/>
                </a:schemeClr>
              </a:solidFill>
            </a:rPr>
            <a:t>Gửi danh sách đoàn viên ưu tú về Liên đoàn Lao động </a:t>
          </a:r>
          <a:r>
            <a:rPr lang="en-US" sz="1400" b="0" i="1" u="none" strike="noStrike" baseline="0" dirty="0" err="1" smtClean="0">
              <a:solidFill>
                <a:schemeClr val="tx1">
                  <a:lumMod val="95000"/>
                  <a:lumOff val="5000"/>
                </a:schemeClr>
              </a:solidFill>
              <a:latin typeface="Arial" panose="020B0604020202020204" pitchFamily="34" charset="0"/>
              <a:cs typeface="Arial" panose="020B0604020202020204" pitchFamily="34" charset="0"/>
            </a:rPr>
            <a:t>quận</a:t>
          </a:r>
          <a:r>
            <a:rPr lang="vi-VN" sz="1400" b="0" i="1" u="none" strike="noStrike" baseline="0" dirty="0" smtClean="0">
              <a:solidFill>
                <a:schemeClr val="tx1">
                  <a:lumMod val="95000"/>
                  <a:lumOff val="5000"/>
                </a:schemeClr>
              </a:solidFill>
              <a:latin typeface="Arial" panose="020B0604020202020204" pitchFamily="34" charset="0"/>
              <a:cs typeface="Arial" panose="020B0604020202020204" pitchFamily="34" charset="0"/>
            </a:rPr>
            <a:t>, </a:t>
          </a:r>
          <a:r>
            <a:rPr lang="vi-VN" sz="1400" b="0" i="1" u="none" strike="noStrike" baseline="0" dirty="0">
              <a:solidFill>
                <a:schemeClr val="tx1">
                  <a:lumMod val="95000"/>
                  <a:lumOff val="5000"/>
                </a:schemeClr>
              </a:solidFill>
            </a:rPr>
            <a:t>cấp ủy Chi bộ (nếu có) để làm cơ sở cho công tác phát triển Đảng.</a:t>
          </a:r>
        </a:p>
      </dgm:t>
    </dgm:pt>
    <dgm:pt modelId="{80FAAB15-2FA0-4F65-9210-C72BA9D7727B}" type="parTrans" cxnId="{49A7140E-7EDA-482B-935E-EFCF07EFC053}">
      <dgm:prSet/>
      <dgm:spPr/>
      <dgm:t>
        <a:bodyPr/>
        <a:lstStyle/>
        <a:p>
          <a:endParaRPr lang="en-US" sz="1000"/>
        </a:p>
      </dgm:t>
    </dgm:pt>
    <dgm:pt modelId="{E834E7CF-2F07-435D-A360-5C175BB0BE24}" type="sibTrans" cxnId="{49A7140E-7EDA-482B-935E-EFCF07EFC053}">
      <dgm:prSet/>
      <dgm:spPr/>
      <dgm:t>
        <a:bodyPr/>
        <a:lstStyle/>
        <a:p>
          <a:endParaRPr lang="en-US" sz="1000"/>
        </a:p>
      </dgm:t>
    </dgm:pt>
    <dgm:pt modelId="{E0D9F134-D34C-4AF4-91A5-C26DB70E8160}" type="pres">
      <dgm:prSet presAssocID="{26D8B62F-4FBD-4EEE-B743-0900B82B0F56}" presName="Name0" presStyleCnt="0">
        <dgm:presLayoutVars>
          <dgm:dir/>
          <dgm:resizeHandles val="exact"/>
        </dgm:presLayoutVars>
      </dgm:prSet>
      <dgm:spPr/>
      <dgm:t>
        <a:bodyPr/>
        <a:lstStyle/>
        <a:p>
          <a:endParaRPr lang="en-US"/>
        </a:p>
      </dgm:t>
    </dgm:pt>
    <dgm:pt modelId="{758B1F82-62AD-47D1-B1AC-A8259A5E44BB}" type="pres">
      <dgm:prSet presAssocID="{46D45639-D588-49D2-AC55-D0E8B9ED2AAC}" presName="node" presStyleLbl="node1" presStyleIdx="0" presStyleCnt="7" custScaleX="54034" custScaleY="60744">
        <dgm:presLayoutVars>
          <dgm:bulletEnabled val="1"/>
        </dgm:presLayoutVars>
      </dgm:prSet>
      <dgm:spPr/>
      <dgm:t>
        <a:bodyPr/>
        <a:lstStyle/>
        <a:p>
          <a:endParaRPr lang="en-US"/>
        </a:p>
      </dgm:t>
    </dgm:pt>
    <dgm:pt modelId="{0AB1B655-8D25-4278-992F-0B956976EA44}" type="pres">
      <dgm:prSet presAssocID="{9AF1F281-8DB2-49B2-B65B-B86CA5BF12B3}" presName="sibTrans" presStyleLbl="sibTrans1D1" presStyleIdx="0" presStyleCnt="6"/>
      <dgm:spPr/>
      <dgm:t>
        <a:bodyPr/>
        <a:lstStyle/>
        <a:p>
          <a:endParaRPr lang="en-US"/>
        </a:p>
      </dgm:t>
    </dgm:pt>
    <dgm:pt modelId="{80DAC97B-EFBD-44A6-A1A3-10C38D77F52C}" type="pres">
      <dgm:prSet presAssocID="{9AF1F281-8DB2-49B2-B65B-B86CA5BF12B3}" presName="connectorText" presStyleLbl="sibTrans1D1" presStyleIdx="0" presStyleCnt="6"/>
      <dgm:spPr/>
      <dgm:t>
        <a:bodyPr/>
        <a:lstStyle/>
        <a:p>
          <a:endParaRPr lang="en-US"/>
        </a:p>
      </dgm:t>
    </dgm:pt>
    <dgm:pt modelId="{97F6FB85-973B-4681-AC59-25C3D61B6C3A}" type="pres">
      <dgm:prSet presAssocID="{6B22A8D7-1481-4872-9A81-1BD782E2FEA7}" presName="node" presStyleLbl="node1" presStyleIdx="1" presStyleCnt="7" custScaleX="151337" custScaleY="151117">
        <dgm:presLayoutVars>
          <dgm:bulletEnabled val="1"/>
        </dgm:presLayoutVars>
      </dgm:prSet>
      <dgm:spPr/>
      <dgm:t>
        <a:bodyPr/>
        <a:lstStyle/>
        <a:p>
          <a:endParaRPr lang="en-US"/>
        </a:p>
      </dgm:t>
    </dgm:pt>
    <dgm:pt modelId="{9CE9B15A-C719-4F8D-A471-B0D8AC416A66}" type="pres">
      <dgm:prSet presAssocID="{EB011B6A-6131-4B84-9772-D09D4EE2B582}" presName="sibTrans" presStyleLbl="sibTrans1D1" presStyleIdx="1" presStyleCnt="6"/>
      <dgm:spPr/>
      <dgm:t>
        <a:bodyPr/>
        <a:lstStyle/>
        <a:p>
          <a:endParaRPr lang="en-US"/>
        </a:p>
      </dgm:t>
    </dgm:pt>
    <dgm:pt modelId="{BCE6B3E3-FB24-40EC-96A7-F6E08DDD93FA}" type="pres">
      <dgm:prSet presAssocID="{EB011B6A-6131-4B84-9772-D09D4EE2B582}" presName="connectorText" presStyleLbl="sibTrans1D1" presStyleIdx="1" presStyleCnt="6"/>
      <dgm:spPr/>
      <dgm:t>
        <a:bodyPr/>
        <a:lstStyle/>
        <a:p>
          <a:endParaRPr lang="en-US"/>
        </a:p>
      </dgm:t>
    </dgm:pt>
    <dgm:pt modelId="{DDE5BCDE-26EB-48F0-AC22-5FAA799795D0}" type="pres">
      <dgm:prSet presAssocID="{F0C8E76B-405C-41D6-B1A1-7B9C294DF774}" presName="node" presStyleLbl="node1" presStyleIdx="2" presStyleCnt="7" custScaleX="88599" custScaleY="168478">
        <dgm:presLayoutVars>
          <dgm:bulletEnabled val="1"/>
        </dgm:presLayoutVars>
      </dgm:prSet>
      <dgm:spPr/>
      <dgm:t>
        <a:bodyPr/>
        <a:lstStyle/>
        <a:p>
          <a:endParaRPr lang="en-US"/>
        </a:p>
      </dgm:t>
    </dgm:pt>
    <dgm:pt modelId="{DC0FCCE7-4DA0-4AD4-AB80-D88EEB4D90CB}" type="pres">
      <dgm:prSet presAssocID="{2AAD09A3-D56D-43A2-8570-2F5C7F426324}" presName="sibTrans" presStyleLbl="sibTrans1D1" presStyleIdx="2" presStyleCnt="6"/>
      <dgm:spPr/>
      <dgm:t>
        <a:bodyPr/>
        <a:lstStyle/>
        <a:p>
          <a:endParaRPr lang="en-US"/>
        </a:p>
      </dgm:t>
    </dgm:pt>
    <dgm:pt modelId="{5359707A-D49C-4379-B8E6-877DBDB6B62B}" type="pres">
      <dgm:prSet presAssocID="{2AAD09A3-D56D-43A2-8570-2F5C7F426324}" presName="connectorText" presStyleLbl="sibTrans1D1" presStyleIdx="2" presStyleCnt="6"/>
      <dgm:spPr/>
      <dgm:t>
        <a:bodyPr/>
        <a:lstStyle/>
        <a:p>
          <a:endParaRPr lang="en-US"/>
        </a:p>
      </dgm:t>
    </dgm:pt>
    <dgm:pt modelId="{E68D4BDE-F955-4785-85A3-64EFB9FD48BF}" type="pres">
      <dgm:prSet presAssocID="{A96B2310-82BB-4948-8E62-A240E5D1654F}" presName="node" presStyleLbl="node1" presStyleIdx="3" presStyleCnt="7" custScaleX="127054" custScaleY="133960">
        <dgm:presLayoutVars>
          <dgm:bulletEnabled val="1"/>
        </dgm:presLayoutVars>
      </dgm:prSet>
      <dgm:spPr/>
      <dgm:t>
        <a:bodyPr/>
        <a:lstStyle/>
        <a:p>
          <a:endParaRPr lang="en-US"/>
        </a:p>
      </dgm:t>
    </dgm:pt>
    <dgm:pt modelId="{BCE6444B-641A-4A02-A0A0-DCE2AB8DBA12}" type="pres">
      <dgm:prSet presAssocID="{D2CC5CDD-B770-4310-96DE-6199706C4908}" presName="sibTrans" presStyleLbl="sibTrans1D1" presStyleIdx="3" presStyleCnt="6"/>
      <dgm:spPr/>
      <dgm:t>
        <a:bodyPr/>
        <a:lstStyle/>
        <a:p>
          <a:endParaRPr lang="en-US"/>
        </a:p>
      </dgm:t>
    </dgm:pt>
    <dgm:pt modelId="{9A068883-020C-4127-A435-3C28DE8125E1}" type="pres">
      <dgm:prSet presAssocID="{D2CC5CDD-B770-4310-96DE-6199706C4908}" presName="connectorText" presStyleLbl="sibTrans1D1" presStyleIdx="3" presStyleCnt="6"/>
      <dgm:spPr/>
      <dgm:t>
        <a:bodyPr/>
        <a:lstStyle/>
        <a:p>
          <a:endParaRPr lang="en-US"/>
        </a:p>
      </dgm:t>
    </dgm:pt>
    <dgm:pt modelId="{92C8BA63-43CF-4384-8006-CAF567B64A46}" type="pres">
      <dgm:prSet presAssocID="{82F2D54B-8FC3-458F-A587-DBEF78DB9BE0}" presName="node" presStyleLbl="node1" presStyleIdx="4" presStyleCnt="7" custScaleX="183732" custScaleY="142466">
        <dgm:presLayoutVars>
          <dgm:bulletEnabled val="1"/>
        </dgm:presLayoutVars>
      </dgm:prSet>
      <dgm:spPr/>
      <dgm:t>
        <a:bodyPr/>
        <a:lstStyle/>
        <a:p>
          <a:endParaRPr lang="en-US"/>
        </a:p>
      </dgm:t>
    </dgm:pt>
    <dgm:pt modelId="{F9A923BB-241B-4656-BF3C-0113B066568E}" type="pres">
      <dgm:prSet presAssocID="{EE7669E4-2C33-46EE-9D2D-604DA135BC65}" presName="sibTrans" presStyleLbl="sibTrans1D1" presStyleIdx="4" presStyleCnt="6"/>
      <dgm:spPr/>
      <dgm:t>
        <a:bodyPr/>
        <a:lstStyle/>
        <a:p>
          <a:endParaRPr lang="en-US"/>
        </a:p>
      </dgm:t>
    </dgm:pt>
    <dgm:pt modelId="{80715C0B-454C-41B2-8D6E-97294D445BDF}" type="pres">
      <dgm:prSet presAssocID="{EE7669E4-2C33-46EE-9D2D-604DA135BC65}" presName="connectorText" presStyleLbl="sibTrans1D1" presStyleIdx="4" presStyleCnt="6"/>
      <dgm:spPr/>
      <dgm:t>
        <a:bodyPr/>
        <a:lstStyle/>
        <a:p>
          <a:endParaRPr lang="en-US"/>
        </a:p>
      </dgm:t>
    </dgm:pt>
    <dgm:pt modelId="{B198F8C7-0A08-4DB0-A5B7-3A640BF72B30}" type="pres">
      <dgm:prSet presAssocID="{7380BABB-9F0C-4DFF-A3AE-86B03BFA10FA}" presName="node" presStyleLbl="node1" presStyleIdx="5" presStyleCnt="7" custScaleX="125750" custScaleY="128042">
        <dgm:presLayoutVars>
          <dgm:bulletEnabled val="1"/>
        </dgm:presLayoutVars>
      </dgm:prSet>
      <dgm:spPr/>
      <dgm:t>
        <a:bodyPr/>
        <a:lstStyle/>
        <a:p>
          <a:endParaRPr lang="en-US"/>
        </a:p>
      </dgm:t>
    </dgm:pt>
    <dgm:pt modelId="{D6E9DCAA-1471-41A6-9135-9B9A49A8678D}" type="pres">
      <dgm:prSet presAssocID="{21883EB0-969E-48FD-914D-38B7287C40D1}" presName="sibTrans" presStyleLbl="sibTrans1D1" presStyleIdx="5" presStyleCnt="6"/>
      <dgm:spPr/>
      <dgm:t>
        <a:bodyPr/>
        <a:lstStyle/>
        <a:p>
          <a:endParaRPr lang="en-US"/>
        </a:p>
      </dgm:t>
    </dgm:pt>
    <dgm:pt modelId="{52F9B000-8081-482A-926F-4FD777CA7FB5}" type="pres">
      <dgm:prSet presAssocID="{21883EB0-969E-48FD-914D-38B7287C40D1}" presName="connectorText" presStyleLbl="sibTrans1D1" presStyleIdx="5" presStyleCnt="6"/>
      <dgm:spPr/>
      <dgm:t>
        <a:bodyPr/>
        <a:lstStyle/>
        <a:p>
          <a:endParaRPr lang="en-US"/>
        </a:p>
      </dgm:t>
    </dgm:pt>
    <dgm:pt modelId="{BC39AEAE-38B3-408F-B207-23A72E85528C}" type="pres">
      <dgm:prSet presAssocID="{C45C6E5A-952D-48FB-91DD-97A889617F2E}" presName="node" presStyleLbl="node1" presStyleIdx="6" presStyleCnt="7">
        <dgm:presLayoutVars>
          <dgm:bulletEnabled val="1"/>
        </dgm:presLayoutVars>
      </dgm:prSet>
      <dgm:spPr/>
      <dgm:t>
        <a:bodyPr/>
        <a:lstStyle/>
        <a:p>
          <a:endParaRPr lang="en-US"/>
        </a:p>
      </dgm:t>
    </dgm:pt>
  </dgm:ptLst>
  <dgm:cxnLst>
    <dgm:cxn modelId="{41791930-364D-4AC1-98B9-3231B58652C8}" type="presOf" srcId="{C45C6E5A-952D-48FB-91DD-97A889617F2E}" destId="{BC39AEAE-38B3-408F-B207-23A72E85528C}" srcOrd="0" destOrd="0" presId="urn:microsoft.com/office/officeart/2005/8/layout/bProcess3"/>
    <dgm:cxn modelId="{99CF78A9-5351-491B-AE6B-9AEFB1D17823}" type="presOf" srcId="{6B22A8D7-1481-4872-9A81-1BD782E2FEA7}" destId="{97F6FB85-973B-4681-AC59-25C3D61B6C3A}" srcOrd="0" destOrd="0" presId="urn:microsoft.com/office/officeart/2005/8/layout/bProcess3"/>
    <dgm:cxn modelId="{C8D02119-8B97-4B31-B0E7-40A88C95F832}" srcId="{26D8B62F-4FBD-4EEE-B743-0900B82B0F56}" destId="{6B22A8D7-1481-4872-9A81-1BD782E2FEA7}" srcOrd="1" destOrd="0" parTransId="{CEA32DE4-365A-43A7-89CC-48E60EDD5A78}" sibTransId="{EB011B6A-6131-4B84-9772-D09D4EE2B582}"/>
    <dgm:cxn modelId="{BD3FA203-BBEF-4959-8639-BB39C5AFDE6F}" type="presOf" srcId="{9AF1F281-8DB2-49B2-B65B-B86CA5BF12B3}" destId="{80DAC97B-EFBD-44A6-A1A3-10C38D77F52C}" srcOrd="1" destOrd="0" presId="urn:microsoft.com/office/officeart/2005/8/layout/bProcess3"/>
    <dgm:cxn modelId="{CADE68D9-308B-4C70-A384-D0728FC3880A}" srcId="{26D8B62F-4FBD-4EEE-B743-0900B82B0F56}" destId="{82F2D54B-8FC3-458F-A587-DBEF78DB9BE0}" srcOrd="4" destOrd="0" parTransId="{8A0628A8-DE0F-46FE-813B-D085D2C07739}" sibTransId="{EE7669E4-2C33-46EE-9D2D-604DA135BC65}"/>
    <dgm:cxn modelId="{49A7140E-7EDA-482B-935E-EFCF07EFC053}" srcId="{26D8B62F-4FBD-4EEE-B743-0900B82B0F56}" destId="{C45C6E5A-952D-48FB-91DD-97A889617F2E}" srcOrd="6" destOrd="0" parTransId="{80FAAB15-2FA0-4F65-9210-C72BA9D7727B}" sibTransId="{E834E7CF-2F07-435D-A360-5C175BB0BE24}"/>
    <dgm:cxn modelId="{622818AB-1923-496C-83A9-CD7DAC57BD47}" srcId="{26D8B62F-4FBD-4EEE-B743-0900B82B0F56}" destId="{46D45639-D588-49D2-AC55-D0E8B9ED2AAC}" srcOrd="0" destOrd="0" parTransId="{86F1A5DA-F7EA-49C0-B246-D5CF47F4B1D7}" sibTransId="{9AF1F281-8DB2-49B2-B65B-B86CA5BF12B3}"/>
    <dgm:cxn modelId="{054A65DD-C3D2-4E35-8C63-1780C69D63F7}" type="presOf" srcId="{EB011B6A-6131-4B84-9772-D09D4EE2B582}" destId="{BCE6B3E3-FB24-40EC-96A7-F6E08DDD93FA}" srcOrd="1" destOrd="0" presId="urn:microsoft.com/office/officeart/2005/8/layout/bProcess3"/>
    <dgm:cxn modelId="{AEAEAA44-C051-4417-A80F-356F60B7A0E8}" type="presOf" srcId="{EB011B6A-6131-4B84-9772-D09D4EE2B582}" destId="{9CE9B15A-C719-4F8D-A471-B0D8AC416A66}" srcOrd="0" destOrd="0" presId="urn:microsoft.com/office/officeart/2005/8/layout/bProcess3"/>
    <dgm:cxn modelId="{9A836AD2-C724-4103-ADCA-EA3C5CE67656}" srcId="{26D8B62F-4FBD-4EEE-B743-0900B82B0F56}" destId="{A96B2310-82BB-4948-8E62-A240E5D1654F}" srcOrd="3" destOrd="0" parTransId="{83C90CA8-CF66-424E-AE8F-B564EA3207A7}" sibTransId="{D2CC5CDD-B770-4310-96DE-6199706C4908}"/>
    <dgm:cxn modelId="{F0E371B8-135B-4E55-AFCA-2D5A339395BD}" type="presOf" srcId="{21883EB0-969E-48FD-914D-38B7287C40D1}" destId="{52F9B000-8081-482A-926F-4FD777CA7FB5}" srcOrd="1" destOrd="0" presId="urn:microsoft.com/office/officeart/2005/8/layout/bProcess3"/>
    <dgm:cxn modelId="{514F8D4E-5E5D-4CB8-A4BE-2BCA2F1F897E}" type="presOf" srcId="{2AAD09A3-D56D-43A2-8570-2F5C7F426324}" destId="{5359707A-D49C-4379-B8E6-877DBDB6B62B}" srcOrd="1" destOrd="0" presId="urn:microsoft.com/office/officeart/2005/8/layout/bProcess3"/>
    <dgm:cxn modelId="{D24ECDD3-7A14-477B-83E5-F0E1B1B5C55F}" type="presOf" srcId="{D2CC5CDD-B770-4310-96DE-6199706C4908}" destId="{9A068883-020C-4127-A435-3C28DE8125E1}" srcOrd="1" destOrd="0" presId="urn:microsoft.com/office/officeart/2005/8/layout/bProcess3"/>
    <dgm:cxn modelId="{F4AD715D-C0B5-4CB4-9EDE-377F16634B68}" type="presOf" srcId="{82F2D54B-8FC3-458F-A587-DBEF78DB9BE0}" destId="{92C8BA63-43CF-4384-8006-CAF567B64A46}" srcOrd="0" destOrd="0" presId="urn:microsoft.com/office/officeart/2005/8/layout/bProcess3"/>
    <dgm:cxn modelId="{569D3DD1-0A40-4F64-A45B-EB1CB249F966}" type="presOf" srcId="{26D8B62F-4FBD-4EEE-B743-0900B82B0F56}" destId="{E0D9F134-D34C-4AF4-91A5-C26DB70E8160}" srcOrd="0" destOrd="0" presId="urn:microsoft.com/office/officeart/2005/8/layout/bProcess3"/>
    <dgm:cxn modelId="{27FC9B9E-1D8E-41E9-96A5-49EBCA41BCAA}" type="presOf" srcId="{21883EB0-969E-48FD-914D-38B7287C40D1}" destId="{D6E9DCAA-1471-41A6-9135-9B9A49A8678D}" srcOrd="0" destOrd="0" presId="urn:microsoft.com/office/officeart/2005/8/layout/bProcess3"/>
    <dgm:cxn modelId="{4DEBB873-60B5-40F6-9B88-F77D00B31390}" type="presOf" srcId="{EE7669E4-2C33-46EE-9D2D-604DA135BC65}" destId="{80715C0B-454C-41B2-8D6E-97294D445BDF}" srcOrd="1" destOrd="0" presId="urn:microsoft.com/office/officeart/2005/8/layout/bProcess3"/>
    <dgm:cxn modelId="{C93EECB9-85B2-4E0F-8907-B7C0D1194A24}" type="presOf" srcId="{EE7669E4-2C33-46EE-9D2D-604DA135BC65}" destId="{F9A923BB-241B-4656-BF3C-0113B066568E}" srcOrd="0" destOrd="0" presId="urn:microsoft.com/office/officeart/2005/8/layout/bProcess3"/>
    <dgm:cxn modelId="{E20D9BCD-F362-4C07-AE5B-15E327DEC60F}" srcId="{26D8B62F-4FBD-4EEE-B743-0900B82B0F56}" destId="{7380BABB-9F0C-4DFF-A3AE-86B03BFA10FA}" srcOrd="5" destOrd="0" parTransId="{C49B4163-58AA-454B-BFCD-D504836525D7}" sibTransId="{21883EB0-969E-48FD-914D-38B7287C40D1}"/>
    <dgm:cxn modelId="{35F3A5F5-4941-4000-9CC6-7963FA8EFF49}" type="presOf" srcId="{46D45639-D588-49D2-AC55-D0E8B9ED2AAC}" destId="{758B1F82-62AD-47D1-B1AC-A8259A5E44BB}" srcOrd="0" destOrd="0" presId="urn:microsoft.com/office/officeart/2005/8/layout/bProcess3"/>
    <dgm:cxn modelId="{E205B8A9-8EE7-4783-9F4A-53B36B62A33B}" type="presOf" srcId="{F0C8E76B-405C-41D6-B1A1-7B9C294DF774}" destId="{DDE5BCDE-26EB-48F0-AC22-5FAA799795D0}" srcOrd="0" destOrd="0" presId="urn:microsoft.com/office/officeart/2005/8/layout/bProcess3"/>
    <dgm:cxn modelId="{78BFA6AF-5B23-4268-8589-BA04CD64269A}" type="presOf" srcId="{9AF1F281-8DB2-49B2-B65B-B86CA5BF12B3}" destId="{0AB1B655-8D25-4278-992F-0B956976EA44}" srcOrd="0" destOrd="0" presId="urn:microsoft.com/office/officeart/2005/8/layout/bProcess3"/>
    <dgm:cxn modelId="{AE364B48-03D0-4B99-872B-1012AA7C2760}" type="presOf" srcId="{D2CC5CDD-B770-4310-96DE-6199706C4908}" destId="{BCE6444B-641A-4A02-A0A0-DCE2AB8DBA12}" srcOrd="0" destOrd="0" presId="urn:microsoft.com/office/officeart/2005/8/layout/bProcess3"/>
    <dgm:cxn modelId="{8CA1944D-0076-4529-B560-5B8E47711BC0}" type="presOf" srcId="{7380BABB-9F0C-4DFF-A3AE-86B03BFA10FA}" destId="{B198F8C7-0A08-4DB0-A5B7-3A640BF72B30}" srcOrd="0" destOrd="0" presId="urn:microsoft.com/office/officeart/2005/8/layout/bProcess3"/>
    <dgm:cxn modelId="{0CC05A15-D68C-48F0-A39E-6582191BED80}" srcId="{26D8B62F-4FBD-4EEE-B743-0900B82B0F56}" destId="{F0C8E76B-405C-41D6-B1A1-7B9C294DF774}" srcOrd="2" destOrd="0" parTransId="{CECB04E3-E115-47D4-B372-21B40315EA8F}" sibTransId="{2AAD09A3-D56D-43A2-8570-2F5C7F426324}"/>
    <dgm:cxn modelId="{10DF4841-2570-4896-8932-B6978091EA25}" type="presOf" srcId="{A96B2310-82BB-4948-8E62-A240E5D1654F}" destId="{E68D4BDE-F955-4785-85A3-64EFB9FD48BF}" srcOrd="0" destOrd="0" presId="urn:microsoft.com/office/officeart/2005/8/layout/bProcess3"/>
    <dgm:cxn modelId="{20E8A1A5-8169-47E7-93C2-CF173C94C050}" type="presOf" srcId="{2AAD09A3-D56D-43A2-8570-2F5C7F426324}" destId="{DC0FCCE7-4DA0-4AD4-AB80-D88EEB4D90CB}" srcOrd="0" destOrd="0" presId="urn:microsoft.com/office/officeart/2005/8/layout/bProcess3"/>
    <dgm:cxn modelId="{E4EF0F6F-9737-4362-9968-8A408E7C7747}" type="presParOf" srcId="{E0D9F134-D34C-4AF4-91A5-C26DB70E8160}" destId="{758B1F82-62AD-47D1-B1AC-A8259A5E44BB}" srcOrd="0" destOrd="0" presId="urn:microsoft.com/office/officeart/2005/8/layout/bProcess3"/>
    <dgm:cxn modelId="{F6186387-E3DC-4689-AEEA-E377E2A664F9}" type="presParOf" srcId="{E0D9F134-D34C-4AF4-91A5-C26DB70E8160}" destId="{0AB1B655-8D25-4278-992F-0B956976EA44}" srcOrd="1" destOrd="0" presId="urn:microsoft.com/office/officeart/2005/8/layout/bProcess3"/>
    <dgm:cxn modelId="{E8BDC319-804B-45B7-8BC3-D38FF56B0D78}" type="presParOf" srcId="{0AB1B655-8D25-4278-992F-0B956976EA44}" destId="{80DAC97B-EFBD-44A6-A1A3-10C38D77F52C}" srcOrd="0" destOrd="0" presId="urn:microsoft.com/office/officeart/2005/8/layout/bProcess3"/>
    <dgm:cxn modelId="{D0CF21BE-F5FD-4568-9A69-ED7EABD8B505}" type="presParOf" srcId="{E0D9F134-D34C-4AF4-91A5-C26DB70E8160}" destId="{97F6FB85-973B-4681-AC59-25C3D61B6C3A}" srcOrd="2" destOrd="0" presId="urn:microsoft.com/office/officeart/2005/8/layout/bProcess3"/>
    <dgm:cxn modelId="{0109FDA9-5724-41DE-9353-2E46589EE958}" type="presParOf" srcId="{E0D9F134-D34C-4AF4-91A5-C26DB70E8160}" destId="{9CE9B15A-C719-4F8D-A471-B0D8AC416A66}" srcOrd="3" destOrd="0" presId="urn:microsoft.com/office/officeart/2005/8/layout/bProcess3"/>
    <dgm:cxn modelId="{84E4AB83-0023-48A6-8E0D-3313EE2DBC73}" type="presParOf" srcId="{9CE9B15A-C719-4F8D-A471-B0D8AC416A66}" destId="{BCE6B3E3-FB24-40EC-96A7-F6E08DDD93FA}" srcOrd="0" destOrd="0" presId="urn:microsoft.com/office/officeart/2005/8/layout/bProcess3"/>
    <dgm:cxn modelId="{D6EB3EA4-04AA-4583-B219-BE6FD0A30BA3}" type="presParOf" srcId="{E0D9F134-D34C-4AF4-91A5-C26DB70E8160}" destId="{DDE5BCDE-26EB-48F0-AC22-5FAA799795D0}" srcOrd="4" destOrd="0" presId="urn:microsoft.com/office/officeart/2005/8/layout/bProcess3"/>
    <dgm:cxn modelId="{7AB20F31-A2FE-4E71-B962-A04B804C9629}" type="presParOf" srcId="{E0D9F134-D34C-4AF4-91A5-C26DB70E8160}" destId="{DC0FCCE7-4DA0-4AD4-AB80-D88EEB4D90CB}" srcOrd="5" destOrd="0" presId="urn:microsoft.com/office/officeart/2005/8/layout/bProcess3"/>
    <dgm:cxn modelId="{09A36174-4978-408A-BCE9-39AE1F009B20}" type="presParOf" srcId="{DC0FCCE7-4DA0-4AD4-AB80-D88EEB4D90CB}" destId="{5359707A-D49C-4379-B8E6-877DBDB6B62B}" srcOrd="0" destOrd="0" presId="urn:microsoft.com/office/officeart/2005/8/layout/bProcess3"/>
    <dgm:cxn modelId="{0FB30FBF-D8F6-444B-B3A9-BEEA71825F4B}" type="presParOf" srcId="{E0D9F134-D34C-4AF4-91A5-C26DB70E8160}" destId="{E68D4BDE-F955-4785-85A3-64EFB9FD48BF}" srcOrd="6" destOrd="0" presId="urn:microsoft.com/office/officeart/2005/8/layout/bProcess3"/>
    <dgm:cxn modelId="{EC2B6D33-C2FA-47F8-BCD2-C413FEF05204}" type="presParOf" srcId="{E0D9F134-D34C-4AF4-91A5-C26DB70E8160}" destId="{BCE6444B-641A-4A02-A0A0-DCE2AB8DBA12}" srcOrd="7" destOrd="0" presId="urn:microsoft.com/office/officeart/2005/8/layout/bProcess3"/>
    <dgm:cxn modelId="{6FF04A47-54E8-45D4-A201-FCD53E4A3876}" type="presParOf" srcId="{BCE6444B-641A-4A02-A0A0-DCE2AB8DBA12}" destId="{9A068883-020C-4127-A435-3C28DE8125E1}" srcOrd="0" destOrd="0" presId="urn:microsoft.com/office/officeart/2005/8/layout/bProcess3"/>
    <dgm:cxn modelId="{4B49BE24-450D-4F04-871B-C230EDC0EB68}" type="presParOf" srcId="{E0D9F134-D34C-4AF4-91A5-C26DB70E8160}" destId="{92C8BA63-43CF-4384-8006-CAF567B64A46}" srcOrd="8" destOrd="0" presId="urn:microsoft.com/office/officeart/2005/8/layout/bProcess3"/>
    <dgm:cxn modelId="{2FDF3E18-5C9B-4830-A155-A4D93B3D791E}" type="presParOf" srcId="{E0D9F134-D34C-4AF4-91A5-C26DB70E8160}" destId="{F9A923BB-241B-4656-BF3C-0113B066568E}" srcOrd="9" destOrd="0" presId="urn:microsoft.com/office/officeart/2005/8/layout/bProcess3"/>
    <dgm:cxn modelId="{881748A4-E90B-477A-A5C5-6E83E02DEA0E}" type="presParOf" srcId="{F9A923BB-241B-4656-BF3C-0113B066568E}" destId="{80715C0B-454C-41B2-8D6E-97294D445BDF}" srcOrd="0" destOrd="0" presId="urn:microsoft.com/office/officeart/2005/8/layout/bProcess3"/>
    <dgm:cxn modelId="{005B753E-7F63-452C-840B-3AFFF36D58AD}" type="presParOf" srcId="{E0D9F134-D34C-4AF4-91A5-C26DB70E8160}" destId="{B198F8C7-0A08-4DB0-A5B7-3A640BF72B30}" srcOrd="10" destOrd="0" presId="urn:microsoft.com/office/officeart/2005/8/layout/bProcess3"/>
    <dgm:cxn modelId="{2E59DC99-1EFF-4577-9F4C-04CEA12216C0}" type="presParOf" srcId="{E0D9F134-D34C-4AF4-91A5-C26DB70E8160}" destId="{D6E9DCAA-1471-41A6-9135-9B9A49A8678D}" srcOrd="11" destOrd="0" presId="urn:microsoft.com/office/officeart/2005/8/layout/bProcess3"/>
    <dgm:cxn modelId="{872A4ED4-7CBF-41F8-ACDA-57D1C70A5EB4}" type="presParOf" srcId="{D6E9DCAA-1471-41A6-9135-9B9A49A8678D}" destId="{52F9B000-8081-482A-926F-4FD777CA7FB5}" srcOrd="0" destOrd="0" presId="urn:microsoft.com/office/officeart/2005/8/layout/bProcess3"/>
    <dgm:cxn modelId="{6107CE95-5525-48A7-B1A9-9FEA428FCCCD}" type="presParOf" srcId="{E0D9F134-D34C-4AF4-91A5-C26DB70E8160}" destId="{BC39AEAE-38B3-408F-B207-23A72E85528C}" srcOrd="12"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C219A5B-8CC0-456F-A6D0-E8200FEDED7A}"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03EA184D-EFC2-46F4-8914-E91194068713}">
      <dgm:prSet phldrT="[Text]"/>
      <dgm:spPr/>
      <dgm:t>
        <a:bodyPr/>
        <a:lstStyle/>
        <a:p>
          <a:pPr>
            <a:buNone/>
          </a:pPr>
          <a:r>
            <a:rPr lang="vi-VN" b="1" i="1" u="none" strike="noStrike" baseline="0" dirty="0">
              <a:solidFill>
                <a:srgbClr val="FF0000"/>
              </a:solidFill>
            </a:rPr>
            <a:t>Phân </a:t>
          </a:r>
          <a:r>
            <a:rPr lang="vi-VN" b="1" i="1" u="none" strike="noStrike" baseline="0" dirty="0" err="1">
              <a:solidFill>
                <a:srgbClr val="FF0000"/>
              </a:solidFill>
            </a:rPr>
            <a:t>loại</a:t>
          </a:r>
          <a:r>
            <a:rPr lang="vi-VN" b="1" i="1" u="none" strike="noStrike" baseline="0" dirty="0">
              <a:solidFill>
                <a:srgbClr val="FF0000"/>
              </a:solidFill>
            </a:rPr>
            <a:t> công </a:t>
          </a:r>
          <a:r>
            <a:rPr lang="vi-VN" b="1" i="1" u="none" strike="noStrike" baseline="0" dirty="0" err="1">
              <a:solidFill>
                <a:srgbClr val="FF0000"/>
              </a:solidFill>
            </a:rPr>
            <a:t>đoàn</a:t>
          </a:r>
          <a:r>
            <a:rPr lang="vi-VN" b="1" i="1" u="none" strike="noStrike" baseline="0" dirty="0">
              <a:solidFill>
                <a:srgbClr val="FF0000"/>
              </a:solidFill>
            </a:rPr>
            <a:t> cơ </a:t>
          </a:r>
          <a:r>
            <a:rPr lang="vi-VN" b="1" i="1" u="none" strike="noStrike" baseline="0" dirty="0" err="1">
              <a:solidFill>
                <a:srgbClr val="FF0000"/>
              </a:solidFill>
            </a:rPr>
            <a:t>sở</a:t>
          </a:r>
          <a:endParaRPr lang="en-US" dirty="0">
            <a:solidFill>
              <a:srgbClr val="FF0000"/>
            </a:solidFill>
          </a:endParaRPr>
        </a:p>
      </dgm:t>
    </dgm:pt>
    <dgm:pt modelId="{16AC3395-89DB-40FA-A0E0-0F155C1AE005}" type="parTrans" cxnId="{A3D61001-C464-499B-8DE2-904A74B669E6}">
      <dgm:prSet/>
      <dgm:spPr/>
      <dgm:t>
        <a:bodyPr/>
        <a:lstStyle/>
        <a:p>
          <a:endParaRPr lang="en-US"/>
        </a:p>
      </dgm:t>
    </dgm:pt>
    <dgm:pt modelId="{2C21BE49-EC43-4614-9234-160D2AED1323}" type="sibTrans" cxnId="{A3D61001-C464-499B-8DE2-904A74B669E6}">
      <dgm:prSet/>
      <dgm:spPr/>
      <dgm:t>
        <a:bodyPr/>
        <a:lstStyle/>
        <a:p>
          <a:endParaRPr lang="en-US"/>
        </a:p>
      </dgm:t>
    </dgm:pt>
    <dgm:pt modelId="{9653534F-FBB6-4A02-B8EA-5323F5143A51}">
      <dgm:prSet custT="1"/>
      <dgm:spPr/>
      <dgm:t>
        <a:bodyPr/>
        <a:lstStyle/>
        <a:p>
          <a:r>
            <a:rPr lang="vi-VN" sz="1800" b="0" i="1" u="none" strike="noStrike" baseline="0" dirty="0" err="1"/>
            <a:t>Việc</a:t>
          </a:r>
          <a:r>
            <a:rPr lang="vi-VN" sz="1800" b="0" i="1" u="none" strike="noStrike" baseline="0" dirty="0"/>
            <a:t> </a:t>
          </a:r>
          <a:r>
            <a:rPr lang="vi-VN" sz="1800" b="0" i="1" u="none" strike="noStrike" baseline="0" dirty="0" err="1"/>
            <a:t>đánh</a:t>
          </a:r>
          <a:r>
            <a:rPr lang="vi-VN" sz="1800" b="0" i="1" u="none" strike="noStrike" baseline="0" dirty="0"/>
            <a:t> </a:t>
          </a:r>
          <a:r>
            <a:rPr lang="vi-VN" sz="1800" b="0" i="1" u="none" strike="noStrike" baseline="0" dirty="0" err="1"/>
            <a:t>kết</a:t>
          </a:r>
          <a:r>
            <a:rPr lang="vi-VN" sz="1800" b="0" i="1" u="none" strike="noStrike" baseline="0" dirty="0"/>
            <a:t> </a:t>
          </a:r>
          <a:r>
            <a:rPr lang="vi-VN" sz="1800" b="0" i="1" u="none" strike="noStrike" baseline="0" dirty="0" err="1"/>
            <a:t>quả</a:t>
          </a:r>
          <a:r>
            <a:rPr lang="vi-VN" sz="1800" b="0" i="1" u="none" strike="noStrike" baseline="0" dirty="0"/>
            <a:t> </a:t>
          </a:r>
          <a:r>
            <a:rPr lang="vi-VN" sz="1800" b="0" i="1" u="none" strike="noStrike" baseline="0" dirty="0" err="1"/>
            <a:t>hoạt</a:t>
          </a:r>
          <a:r>
            <a:rPr lang="vi-VN" sz="1800" b="0" i="1" u="none" strike="noStrike" baseline="0" dirty="0"/>
            <a:t> </a:t>
          </a:r>
          <a:r>
            <a:rPr lang="vi-VN" sz="1800" b="0" i="1" u="none" strike="noStrike" baseline="0" dirty="0" err="1"/>
            <a:t>động</a:t>
          </a:r>
          <a:r>
            <a:rPr lang="vi-VN" sz="1800" b="0" i="1" u="none" strike="noStrike" baseline="0" dirty="0"/>
            <a:t> </a:t>
          </a:r>
          <a:r>
            <a:rPr lang="vi-VN" sz="1800" b="0" i="1" u="none" strike="noStrike" baseline="0" dirty="0" err="1"/>
            <a:t>của</a:t>
          </a:r>
          <a:r>
            <a:rPr lang="vi-VN" sz="1800" b="0" i="1" u="none" strike="noStrike" baseline="0" dirty="0"/>
            <a:t> Công </a:t>
          </a:r>
          <a:r>
            <a:rPr lang="vi-VN" sz="1800" b="0" i="1" u="none" strike="noStrike" baseline="0" dirty="0" err="1"/>
            <a:t>đoàn</a:t>
          </a:r>
          <a:r>
            <a:rPr lang="vi-VN" sz="1800" b="0" i="1" u="none" strike="noStrike" baseline="0" dirty="0"/>
            <a:t> cơ </a:t>
          </a:r>
          <a:r>
            <a:rPr lang="vi-VN" sz="1800" b="0" i="1" u="none" strike="noStrike" baseline="0" dirty="0" err="1"/>
            <a:t>sở</a:t>
          </a:r>
          <a:r>
            <a:rPr lang="vi-VN" sz="1800" b="0" i="1" u="none" strike="noStrike" baseline="0" dirty="0"/>
            <a:t> </a:t>
          </a:r>
          <a:r>
            <a:rPr lang="vi-VN" sz="1800" b="0" i="1" u="none" strike="noStrike" baseline="0" dirty="0" err="1"/>
            <a:t>được</a:t>
          </a:r>
          <a:r>
            <a:rPr lang="vi-VN" sz="1800" b="0" i="1" u="none" strike="noStrike" baseline="0" dirty="0"/>
            <a:t> giao </a:t>
          </a:r>
          <a:r>
            <a:rPr lang="vi-VN" sz="1800" b="0" i="1" u="none" strike="noStrike" baseline="0" dirty="0" err="1"/>
            <a:t>quyền</a:t>
          </a:r>
          <a:r>
            <a:rPr lang="vi-VN" sz="1800" b="0" i="1" u="none" strike="noStrike" baseline="0" dirty="0"/>
            <a:t> </a:t>
          </a:r>
          <a:r>
            <a:rPr lang="vi-VN" sz="1800" b="0" i="1" u="none" strike="noStrike" baseline="0" dirty="0" err="1"/>
            <a:t>về</a:t>
          </a:r>
          <a:r>
            <a:rPr lang="vi-VN" sz="1800" b="0" i="1" u="none" strike="noStrike" baseline="0" dirty="0"/>
            <a:t> cho </a:t>
          </a:r>
          <a:r>
            <a:rPr lang="vi-VN" sz="1800" b="0" i="1" u="none" strike="noStrike" baseline="0" dirty="0" err="1"/>
            <a:t>Cụm</a:t>
          </a:r>
          <a:r>
            <a:rPr lang="vi-VN" sz="1800" b="0" i="1" u="none" strike="noStrike" baseline="0" dirty="0"/>
            <a:t> thi đua </a:t>
          </a:r>
          <a:r>
            <a:rPr lang="vi-VN" sz="1800" b="0" i="1" u="none" strike="noStrike" baseline="0" dirty="0" err="1"/>
            <a:t>triển</a:t>
          </a:r>
          <a:r>
            <a:rPr lang="vi-VN" sz="1800" b="0" i="1" u="none" strike="noStrike" baseline="0" dirty="0"/>
            <a:t> khai </a:t>
          </a:r>
          <a:r>
            <a:rPr lang="vi-VN" sz="1800" b="0" i="1" u="none" strike="noStrike" baseline="0" dirty="0" err="1"/>
            <a:t>thực</a:t>
          </a:r>
          <a:r>
            <a:rPr lang="vi-VN" sz="1800" b="0" i="1" u="none" strike="noStrike" baseline="0" dirty="0"/>
            <a:t> </a:t>
          </a:r>
          <a:r>
            <a:rPr lang="vi-VN" sz="1800" b="0" i="1" u="none" strike="noStrike" baseline="0" dirty="0" err="1"/>
            <a:t>hiện</a:t>
          </a:r>
          <a:r>
            <a:rPr lang="vi-VN" sz="1800" b="0" i="1" u="none" strike="noStrike" baseline="0" dirty="0"/>
            <a:t>. Thông qua đó, Liên đoàn Lao động </a:t>
          </a:r>
          <a:r>
            <a:rPr lang="en-US" sz="1800" b="0" i="1" u="none" strike="noStrike" baseline="0" dirty="0" err="1" smtClean="0">
              <a:latin typeface="Arial" panose="020B0604020202020204" pitchFamily="34" charset="0"/>
              <a:cs typeface="Arial" panose="020B0604020202020204" pitchFamily="34" charset="0"/>
            </a:rPr>
            <a:t>quận</a:t>
          </a:r>
          <a:r>
            <a:rPr lang="en-US" sz="1800" b="0" i="1" u="none" strike="noStrike" baseline="0" dirty="0" smtClean="0">
              <a:latin typeface="Arial" panose="020B0604020202020204" pitchFamily="34" charset="0"/>
              <a:cs typeface="Arial" panose="020B0604020202020204" pitchFamily="34" charset="0"/>
            </a:rPr>
            <a:t> </a:t>
          </a:r>
          <a:r>
            <a:rPr lang="vi-VN" sz="1800" b="0" i="1" u="none" strike="noStrike" baseline="0" dirty="0" smtClean="0">
              <a:latin typeface="Arial" panose="020B0604020202020204" pitchFamily="34" charset="0"/>
              <a:cs typeface="Arial" panose="020B0604020202020204" pitchFamily="34" charset="0"/>
            </a:rPr>
            <a:t>s</a:t>
          </a:r>
          <a:r>
            <a:rPr lang="vi-VN" sz="1800" b="0" i="1" u="none" strike="noStrike" baseline="0" dirty="0" smtClean="0"/>
            <a:t>ẽ </a:t>
          </a:r>
          <a:r>
            <a:rPr lang="vi-VN" sz="1800" b="0" i="1" u="none" strike="noStrike" baseline="0" dirty="0"/>
            <a:t>quyết định công nhận kết quả sau các phiên họp đánh giá ở </a:t>
          </a:r>
          <a:r>
            <a:rPr lang="vi-VN" sz="1800" b="1" i="1" u="none" strike="noStrike" baseline="0" dirty="0">
              <a:solidFill>
                <a:srgbClr val="FF0000"/>
              </a:solidFill>
            </a:rPr>
            <a:t>CỤM THI ĐUA.</a:t>
          </a:r>
        </a:p>
      </dgm:t>
    </dgm:pt>
    <dgm:pt modelId="{B079210B-40AE-4146-BCD5-AE687D21D5F2}" type="parTrans" cxnId="{0392B666-2AEC-488B-8518-96569CA0925C}">
      <dgm:prSet/>
      <dgm:spPr/>
      <dgm:t>
        <a:bodyPr/>
        <a:lstStyle/>
        <a:p>
          <a:endParaRPr lang="en-US"/>
        </a:p>
      </dgm:t>
    </dgm:pt>
    <dgm:pt modelId="{8D5D0BF5-D826-45D0-8D3B-697C7349F061}" type="sibTrans" cxnId="{0392B666-2AEC-488B-8518-96569CA0925C}">
      <dgm:prSet/>
      <dgm:spPr/>
      <dgm:t>
        <a:bodyPr/>
        <a:lstStyle/>
        <a:p>
          <a:endParaRPr lang="en-US"/>
        </a:p>
      </dgm:t>
    </dgm:pt>
    <dgm:pt modelId="{7C7B5D36-C7CC-4A5D-B8D1-DCAE3165A1F6}">
      <dgm:prSet custT="1"/>
      <dgm:spPr/>
      <dgm:t>
        <a:bodyPr/>
        <a:lstStyle/>
        <a:p>
          <a:r>
            <a:rPr lang="vi-VN" sz="1800" b="0" i="1" u="none" strike="noStrike" baseline="0" dirty="0"/>
            <a:t>Trên cơ sở thang điểm do Liên đoàn Lao </a:t>
          </a:r>
          <a:r>
            <a:rPr lang="vi-VN" sz="1800" b="0" i="1" u="none" strike="noStrike" baseline="0" dirty="0">
              <a:latin typeface="Arial" panose="020B0604020202020204" pitchFamily="34" charset="0"/>
              <a:cs typeface="Arial" panose="020B0604020202020204" pitchFamily="34" charset="0"/>
            </a:rPr>
            <a:t>động </a:t>
          </a:r>
          <a:r>
            <a:rPr lang="en-US" sz="1800" b="0" i="1" u="none" strike="noStrike" baseline="0" dirty="0" err="1" smtClean="0">
              <a:latin typeface="Arial" panose="020B0604020202020204" pitchFamily="34" charset="0"/>
              <a:cs typeface="Arial" panose="020B0604020202020204" pitchFamily="34" charset="0"/>
            </a:rPr>
            <a:t>quận</a:t>
          </a:r>
          <a:r>
            <a:rPr lang="en-US" sz="1800" b="0" i="1" u="none" strike="noStrike" baseline="0" dirty="0" smtClean="0">
              <a:latin typeface="Arial" panose="020B0604020202020204" pitchFamily="34" charset="0"/>
              <a:cs typeface="Arial" panose="020B0604020202020204" pitchFamily="34" charset="0"/>
            </a:rPr>
            <a:t> </a:t>
          </a:r>
          <a:r>
            <a:rPr lang="vi-VN" sz="1800" b="0" i="1" u="none" strike="noStrike" baseline="0" dirty="0" smtClean="0"/>
            <a:t>triển </a:t>
          </a:r>
          <a:r>
            <a:rPr lang="vi-VN" sz="1800" b="0" i="1" u="none" strike="noStrike" baseline="0" dirty="0"/>
            <a:t>khai, Cụm thi đua có thể xây dựng các tiêu chí bổ sung theo đặc thù để công tác đánh giá, phân loại các thành viên trong Cụm được chặt chẽ.</a:t>
          </a:r>
        </a:p>
      </dgm:t>
    </dgm:pt>
    <dgm:pt modelId="{02B9D724-17B0-4DFB-892C-A90EABE385B3}" type="parTrans" cxnId="{B4C56949-72F8-4AB9-B2C6-484C9D2BA5C5}">
      <dgm:prSet/>
      <dgm:spPr/>
      <dgm:t>
        <a:bodyPr/>
        <a:lstStyle/>
        <a:p>
          <a:endParaRPr lang="en-US"/>
        </a:p>
      </dgm:t>
    </dgm:pt>
    <dgm:pt modelId="{903C69FE-F61E-421B-B867-64BFC66FF552}" type="sibTrans" cxnId="{B4C56949-72F8-4AB9-B2C6-484C9D2BA5C5}">
      <dgm:prSet/>
      <dgm:spPr/>
      <dgm:t>
        <a:bodyPr/>
        <a:lstStyle/>
        <a:p>
          <a:endParaRPr lang="en-US"/>
        </a:p>
      </dgm:t>
    </dgm:pt>
    <dgm:pt modelId="{6BCEF1E6-3F48-4430-9873-197DC388298E}">
      <dgm:prSet custT="1"/>
      <dgm:spPr/>
      <dgm:t>
        <a:bodyPr/>
        <a:lstStyle/>
        <a:p>
          <a:r>
            <a:rPr lang="vi-VN" sz="1800" b="0" i="1" u="none" strike="noStrike" baseline="0" dirty="0" err="1"/>
            <a:t>Cụm</a:t>
          </a:r>
          <a:r>
            <a:rPr lang="vi-VN" sz="1800" b="0" i="1" u="none" strike="noStrike" baseline="0" dirty="0"/>
            <a:t> thi đua </a:t>
          </a:r>
          <a:r>
            <a:rPr lang="vi-VN" sz="1800" b="0" i="1" u="none" strike="noStrike" baseline="0" dirty="0" err="1"/>
            <a:t>tổ</a:t>
          </a:r>
          <a:r>
            <a:rPr lang="vi-VN" sz="1800" b="0" i="1" u="none" strike="noStrike" baseline="0" dirty="0"/>
            <a:t> </a:t>
          </a:r>
          <a:r>
            <a:rPr lang="vi-VN" sz="1800" b="0" i="1" u="none" strike="noStrike" baseline="0" dirty="0" err="1"/>
            <a:t>chức</a:t>
          </a:r>
          <a:r>
            <a:rPr lang="vi-VN" sz="1800" b="0" i="1" u="none" strike="noStrike" baseline="0" dirty="0"/>
            <a:t> phân </a:t>
          </a:r>
          <a:r>
            <a:rPr lang="vi-VN" sz="1800" b="0" i="1" u="none" strike="noStrike" baseline="0" dirty="0" err="1"/>
            <a:t>loại</a:t>
          </a:r>
          <a:r>
            <a:rPr lang="vi-VN" sz="1800" b="0" i="1" u="none" strike="noStrike" baseline="0" dirty="0"/>
            <a:t> </a:t>
          </a:r>
          <a:r>
            <a:rPr lang="vi-VN" sz="1800" b="0" i="1" u="none" strike="noStrike" baseline="0" dirty="0" err="1"/>
            <a:t>chất</a:t>
          </a:r>
          <a:r>
            <a:rPr lang="vi-VN" sz="1800" b="0" i="1" u="none" strike="noStrike" baseline="0" dirty="0"/>
            <a:t> </a:t>
          </a:r>
          <a:r>
            <a:rPr lang="vi-VN" sz="1800" b="0" i="1" u="none" strike="noStrike" baseline="0" dirty="0" err="1"/>
            <a:t>lượng</a:t>
          </a:r>
          <a:r>
            <a:rPr lang="vi-VN" sz="1800" b="0" i="1" u="none" strike="noStrike" baseline="0" dirty="0"/>
            <a:t> </a:t>
          </a:r>
          <a:r>
            <a:rPr lang="vi-VN" sz="1800" b="0" i="1" u="none" strike="noStrike" baseline="0" dirty="0" err="1"/>
            <a:t>hoạt</a:t>
          </a:r>
          <a:r>
            <a:rPr lang="vi-VN" sz="1800" b="0" i="1" u="none" strike="noStrike" baseline="0" dirty="0"/>
            <a:t> </a:t>
          </a:r>
          <a:r>
            <a:rPr lang="vi-VN" sz="1800" b="0" i="1" u="none" strike="noStrike" baseline="0" dirty="0" err="1"/>
            <a:t>động</a:t>
          </a:r>
          <a:r>
            <a:rPr lang="vi-VN" sz="1800" b="0" i="1" u="none" strike="noStrike" baseline="0" dirty="0"/>
            <a:t> </a:t>
          </a:r>
          <a:r>
            <a:rPr lang="vi-VN" sz="1800" b="0" i="1" u="none" strike="noStrike" baseline="0" dirty="0" err="1"/>
            <a:t>của</a:t>
          </a:r>
          <a:r>
            <a:rPr lang="vi-VN" sz="1800" b="0" i="1" u="none" strike="noStrike" baseline="0" dirty="0"/>
            <a:t> CĐCS trong </a:t>
          </a:r>
          <a:r>
            <a:rPr lang="vi-VN" sz="1800" b="0" i="1" u="none" strike="noStrike" baseline="0" dirty="0" err="1"/>
            <a:t>Cụm</a:t>
          </a:r>
          <a:r>
            <a:rPr lang="vi-VN" sz="1800" b="0" i="1" u="none" strike="noStrike" baseline="0" dirty="0"/>
            <a:t> </a:t>
          </a:r>
        </a:p>
        <a:p>
          <a:r>
            <a:rPr lang="vi-VN" sz="1800" b="0" i="1" u="none" strike="noStrike" baseline="0" dirty="0">
              <a:solidFill>
                <a:srgbClr val="FF0000"/>
              </a:solidFill>
            </a:rPr>
            <a:t>t</a:t>
          </a:r>
          <a:r>
            <a:rPr lang="vi-VN" sz="1800" b="1" i="1" u="none" strike="noStrike" baseline="0" dirty="0">
              <a:solidFill>
                <a:srgbClr val="FF0000"/>
              </a:solidFill>
            </a:rPr>
            <a:t>heo 3 </a:t>
          </a:r>
          <a:r>
            <a:rPr lang="vi-VN" sz="1800" b="1" i="1" u="none" strike="noStrike" baseline="0" dirty="0" err="1">
              <a:solidFill>
                <a:srgbClr val="FF0000"/>
              </a:solidFill>
            </a:rPr>
            <a:t>mức</a:t>
          </a:r>
          <a:r>
            <a:rPr lang="vi-VN" sz="1800" b="1" i="1" u="none" strike="noStrike" baseline="0" dirty="0">
              <a:solidFill>
                <a:srgbClr val="FF0000"/>
              </a:solidFill>
            </a:rPr>
            <a:t>:</a:t>
          </a:r>
        </a:p>
      </dgm:t>
    </dgm:pt>
    <dgm:pt modelId="{5FF7313E-6731-4FFC-A812-32B9AE2D7DA4}" type="parTrans" cxnId="{8C5AC257-FE31-42A0-810B-6B3040C49EB6}">
      <dgm:prSet/>
      <dgm:spPr/>
      <dgm:t>
        <a:bodyPr/>
        <a:lstStyle/>
        <a:p>
          <a:endParaRPr lang="en-US"/>
        </a:p>
      </dgm:t>
    </dgm:pt>
    <dgm:pt modelId="{2E628EAD-DFF2-47CF-92E1-3DE2F4C79A17}" type="sibTrans" cxnId="{8C5AC257-FE31-42A0-810B-6B3040C49EB6}">
      <dgm:prSet/>
      <dgm:spPr/>
      <dgm:t>
        <a:bodyPr/>
        <a:lstStyle/>
        <a:p>
          <a:endParaRPr lang="en-US"/>
        </a:p>
      </dgm:t>
    </dgm:pt>
    <dgm:pt modelId="{E89B0E24-8E61-4870-A195-49301545C17F}">
      <dgm:prSet custT="1"/>
      <dgm:spPr/>
      <dgm:t>
        <a:bodyPr/>
        <a:lstStyle/>
        <a:p>
          <a:r>
            <a:rPr lang="vi-VN" sz="2000" b="0" i="1" u="none" strike="noStrike" baseline="0" dirty="0"/>
            <a:t>Hoàn </a:t>
          </a:r>
          <a:r>
            <a:rPr lang="vi-VN" sz="2000" b="0" i="1" u="none" strike="noStrike" baseline="0" dirty="0" smtClean="0"/>
            <a:t>th</a:t>
          </a:r>
          <a:r>
            <a:rPr lang="en-US" sz="2000" b="0" i="1" u="none" strike="noStrike" baseline="0" dirty="0" smtClean="0">
              <a:latin typeface="Arial" panose="020B0604020202020204" pitchFamily="34" charset="0"/>
              <a:cs typeface="Arial" panose="020B0604020202020204" pitchFamily="34" charset="0"/>
            </a:rPr>
            <a:t>à</a:t>
          </a:r>
          <a:r>
            <a:rPr lang="vi-VN" sz="2000" b="0" i="1" u="none" strike="noStrike" baseline="0" dirty="0" smtClean="0"/>
            <a:t>nh</a:t>
          </a:r>
          <a:endParaRPr lang="vi-VN" sz="2000" b="0" i="1" u="none" strike="noStrike" baseline="0" dirty="0"/>
        </a:p>
        <a:p>
          <a:r>
            <a:rPr lang="vi-VN" sz="2000" b="0" i="1" u="none" strike="noStrike" baseline="0" dirty="0" err="1"/>
            <a:t>tốt</a:t>
          </a:r>
          <a:r>
            <a:rPr lang="vi-VN" sz="2000" b="0" i="1" u="none" strike="noStrike" baseline="0" dirty="0"/>
            <a:t> </a:t>
          </a:r>
          <a:r>
            <a:rPr lang="vi-VN" sz="2000" b="0" i="1" u="none" strike="noStrike" baseline="0" dirty="0" err="1"/>
            <a:t>nhiệm</a:t>
          </a:r>
          <a:r>
            <a:rPr lang="vi-VN" sz="2000" b="0" i="1" u="none" strike="noStrike" baseline="0" dirty="0"/>
            <a:t> </a:t>
          </a:r>
          <a:r>
            <a:rPr lang="vi-VN" sz="2000" b="0" i="1" u="none" strike="noStrike" baseline="0" dirty="0" err="1"/>
            <a:t>vụ</a:t>
          </a:r>
          <a:endParaRPr lang="vi-VN" sz="2000" b="0" i="1" u="none" strike="noStrike" baseline="0" dirty="0"/>
        </a:p>
      </dgm:t>
    </dgm:pt>
    <dgm:pt modelId="{85DE9391-F6AF-42BD-A0EE-3DE6574308CE}" type="parTrans" cxnId="{82945600-18F9-447F-9A44-0D0BE084D63A}">
      <dgm:prSet/>
      <dgm:spPr/>
      <dgm:t>
        <a:bodyPr/>
        <a:lstStyle/>
        <a:p>
          <a:endParaRPr lang="en-US"/>
        </a:p>
      </dgm:t>
    </dgm:pt>
    <dgm:pt modelId="{1756551C-A1FF-42AE-8BDE-9E13A0A7C3FA}" type="sibTrans" cxnId="{82945600-18F9-447F-9A44-0D0BE084D63A}">
      <dgm:prSet/>
      <dgm:spPr/>
      <dgm:t>
        <a:bodyPr/>
        <a:lstStyle/>
        <a:p>
          <a:endParaRPr lang="en-US"/>
        </a:p>
      </dgm:t>
    </dgm:pt>
    <dgm:pt modelId="{122AE1C7-2385-4EDB-9D4D-1F68A7957008}">
      <dgm:prSet custT="1"/>
      <dgm:spPr/>
      <dgm:t>
        <a:bodyPr/>
        <a:lstStyle/>
        <a:p>
          <a:r>
            <a:rPr lang="vi-VN" sz="2000" b="0" i="1" u="none" strike="noStrike" baseline="0" dirty="0"/>
            <a:t>Hoàn </a:t>
          </a:r>
          <a:r>
            <a:rPr lang="vi-VN" sz="2000" b="0" i="1" u="none" strike="noStrike" baseline="0" dirty="0" smtClean="0"/>
            <a:t>th</a:t>
          </a:r>
          <a:r>
            <a:rPr lang="en-US" sz="2000" b="0" i="1" u="none" strike="noStrike" baseline="0" dirty="0" smtClean="0">
              <a:latin typeface="Arial" panose="020B0604020202020204" pitchFamily="34" charset="0"/>
              <a:cs typeface="Arial" panose="020B0604020202020204" pitchFamily="34" charset="0"/>
            </a:rPr>
            <a:t>à</a:t>
          </a:r>
          <a:r>
            <a:rPr lang="vi-VN" sz="2000" b="0" i="1" u="none" strike="noStrike" baseline="0" dirty="0" smtClean="0"/>
            <a:t>nh</a:t>
          </a:r>
          <a:endParaRPr lang="vi-VN" sz="2000" b="0" i="1" u="none" strike="noStrike" baseline="0" dirty="0"/>
        </a:p>
        <a:p>
          <a:r>
            <a:rPr lang="vi-VN" sz="2000" b="0" i="1" u="none" strike="noStrike" baseline="0" dirty="0" err="1"/>
            <a:t>nhiệm</a:t>
          </a:r>
          <a:r>
            <a:rPr lang="vi-VN" sz="2000" b="0" i="1" u="none" strike="noStrike" baseline="0" dirty="0"/>
            <a:t> </a:t>
          </a:r>
          <a:r>
            <a:rPr lang="vi-VN" sz="2000" b="0" i="1" u="none" strike="noStrike" baseline="0" dirty="0" err="1"/>
            <a:t>vụ</a:t>
          </a:r>
          <a:endParaRPr lang="vi-VN" sz="2000" b="0" i="1" u="none" strike="noStrike" baseline="0" dirty="0"/>
        </a:p>
      </dgm:t>
    </dgm:pt>
    <dgm:pt modelId="{C2A754E7-F881-4FA3-8A57-E5FB735C1AB1}" type="parTrans" cxnId="{575D4019-8A2C-41C3-AC97-75B31577F40C}">
      <dgm:prSet/>
      <dgm:spPr/>
      <dgm:t>
        <a:bodyPr/>
        <a:lstStyle/>
        <a:p>
          <a:endParaRPr lang="en-US"/>
        </a:p>
      </dgm:t>
    </dgm:pt>
    <dgm:pt modelId="{E478DC76-2214-413D-95BC-10BB18D2C389}" type="sibTrans" cxnId="{575D4019-8A2C-41C3-AC97-75B31577F40C}">
      <dgm:prSet/>
      <dgm:spPr/>
      <dgm:t>
        <a:bodyPr/>
        <a:lstStyle/>
        <a:p>
          <a:endParaRPr lang="en-US"/>
        </a:p>
      </dgm:t>
    </dgm:pt>
    <dgm:pt modelId="{F1723231-E912-4519-86DB-9CDF92B2B0C9}">
      <dgm:prSet custT="1"/>
      <dgm:spPr/>
      <dgm:t>
        <a:bodyPr/>
        <a:lstStyle/>
        <a:p>
          <a:r>
            <a:rPr lang="vi-VN" sz="2000" b="0" i="1" u="none" strike="noStrike" baseline="0" dirty="0"/>
            <a:t>Không </a:t>
          </a:r>
          <a:r>
            <a:rPr lang="vi-VN" sz="2000" b="0" i="1" u="none" strike="noStrike" baseline="0" dirty="0" err="1"/>
            <a:t>hoàn</a:t>
          </a:r>
          <a:r>
            <a:rPr lang="vi-VN" sz="2000" b="0" i="1" u="none" strike="noStrike" baseline="0" dirty="0"/>
            <a:t> </a:t>
          </a:r>
          <a:r>
            <a:rPr lang="vi-VN" sz="2000" b="0" i="1" u="none" strike="noStrike" baseline="0" dirty="0" err="1"/>
            <a:t>thành</a:t>
          </a:r>
          <a:r>
            <a:rPr lang="vi-VN" sz="2000" b="0" i="1" u="none" strike="noStrike" baseline="0" dirty="0"/>
            <a:t> </a:t>
          </a:r>
          <a:r>
            <a:rPr lang="vi-VN" sz="2000" b="0" i="1" u="none" strike="noStrike" baseline="0" dirty="0" err="1"/>
            <a:t>nhiệm</a:t>
          </a:r>
          <a:r>
            <a:rPr lang="vi-VN" sz="2000" b="0" i="1" u="none" strike="noStrike" baseline="0" dirty="0"/>
            <a:t> </a:t>
          </a:r>
          <a:r>
            <a:rPr lang="vi-VN" sz="2000" b="0" i="1" u="none" strike="noStrike" baseline="0" dirty="0" err="1"/>
            <a:t>vụ</a:t>
          </a:r>
          <a:endParaRPr lang="vi-VN" sz="2000" b="0" i="1" u="none" strike="noStrike" baseline="0" dirty="0"/>
        </a:p>
      </dgm:t>
    </dgm:pt>
    <dgm:pt modelId="{21D28E98-AFB8-4D58-A27A-B249AC69DE01}" type="parTrans" cxnId="{26005E25-D0BD-4BF8-A333-470256B339B0}">
      <dgm:prSet/>
      <dgm:spPr/>
      <dgm:t>
        <a:bodyPr/>
        <a:lstStyle/>
        <a:p>
          <a:endParaRPr lang="en-US"/>
        </a:p>
      </dgm:t>
    </dgm:pt>
    <dgm:pt modelId="{253C0CE5-4785-458C-AAFB-A814D4633832}" type="sibTrans" cxnId="{26005E25-D0BD-4BF8-A333-470256B339B0}">
      <dgm:prSet/>
      <dgm:spPr/>
      <dgm:t>
        <a:bodyPr/>
        <a:lstStyle/>
        <a:p>
          <a:endParaRPr lang="en-US"/>
        </a:p>
      </dgm:t>
    </dgm:pt>
    <dgm:pt modelId="{BC96EEB0-AFFF-4012-84C2-AA9528009ADD}">
      <dgm:prSet custT="1"/>
      <dgm:spPr/>
      <dgm:t>
        <a:bodyPr/>
        <a:lstStyle/>
        <a:p>
          <a:r>
            <a:rPr lang="vi-VN" sz="1800" b="0" i="1" u="none" strike="noStrike" baseline="0" dirty="0"/>
            <a:t>Đối với Công đoàn cơ sở “Hoàn thành xuất sắc nhiệm vụ”: do Liên đoàn Lao động </a:t>
          </a:r>
          <a:r>
            <a:rPr lang="en-US" sz="1800" b="0" i="1" u="none" strike="noStrike" baseline="0" dirty="0" err="1" smtClean="0">
              <a:latin typeface="Arial" panose="020B0604020202020204" pitchFamily="34" charset="0"/>
              <a:cs typeface="Arial" panose="020B0604020202020204" pitchFamily="34" charset="0"/>
            </a:rPr>
            <a:t>quận</a:t>
          </a:r>
          <a:r>
            <a:rPr lang="vi-VN" sz="1800" b="0" i="1" u="none" strike="noStrike" baseline="0" dirty="0" smtClean="0"/>
            <a:t> </a:t>
          </a:r>
          <a:r>
            <a:rPr lang="vi-VN" sz="1800" b="0" i="1" u="none" strike="noStrike" baseline="0" dirty="0"/>
            <a:t>đánh giá trên cơ sở các Công đoàn cơ sở “Hoàn thành tốt nhiệm vụ”. </a:t>
          </a:r>
          <a:r>
            <a:rPr lang="vi-VN" sz="1800" b="0" i="1" u="none" strike="noStrike" baseline="0" dirty="0" err="1"/>
            <a:t>Số</a:t>
          </a:r>
          <a:r>
            <a:rPr lang="vi-VN" sz="1800" b="0" i="1" u="none" strike="noStrike" baseline="0" dirty="0"/>
            <a:t> </a:t>
          </a:r>
          <a:r>
            <a:rPr lang="vi-VN" sz="1800" b="0" i="1" u="none" strike="noStrike" baseline="0" dirty="0" err="1"/>
            <a:t>lượng</a:t>
          </a:r>
          <a:r>
            <a:rPr lang="vi-VN" sz="1800" b="0" i="1" u="none" strike="noStrike" baseline="0" dirty="0"/>
            <a:t> </a:t>
          </a:r>
          <a:r>
            <a:rPr lang="vi-VN" sz="1800" b="1" i="1" u="none" strike="noStrike" baseline="0" dirty="0">
              <a:solidFill>
                <a:srgbClr val="FFFF00"/>
              </a:solidFill>
            </a:rPr>
            <a:t>không </a:t>
          </a:r>
          <a:r>
            <a:rPr lang="vi-VN" sz="1800" b="1" i="1" u="none" strike="noStrike" baseline="0" dirty="0" err="1">
              <a:solidFill>
                <a:srgbClr val="FFFF00"/>
              </a:solidFill>
            </a:rPr>
            <a:t>quá</a:t>
          </a:r>
          <a:r>
            <a:rPr lang="vi-VN" sz="1800" b="1" i="1" u="none" strike="noStrike" baseline="0" dirty="0">
              <a:solidFill>
                <a:srgbClr val="FFFF00"/>
              </a:solidFill>
            </a:rPr>
            <a:t> 20% </a:t>
          </a:r>
          <a:r>
            <a:rPr lang="vi-VN" sz="1800" b="1" i="1" u="none" strike="noStrike" baseline="0" dirty="0" err="1">
              <a:solidFill>
                <a:srgbClr val="FFFF00"/>
              </a:solidFill>
            </a:rPr>
            <a:t>tổng</a:t>
          </a:r>
          <a:r>
            <a:rPr lang="vi-VN" sz="1800" b="1" i="1" u="none" strike="noStrike" baseline="0" dirty="0">
              <a:solidFill>
                <a:srgbClr val="FFFF00"/>
              </a:solidFill>
            </a:rPr>
            <a:t> </a:t>
          </a:r>
          <a:r>
            <a:rPr lang="vi-VN" sz="1800" b="1" i="1" u="none" strike="noStrike" baseline="0" dirty="0" err="1">
              <a:solidFill>
                <a:srgbClr val="FFFF00"/>
              </a:solidFill>
            </a:rPr>
            <a:t>số</a:t>
          </a:r>
          <a:r>
            <a:rPr lang="vi-VN" sz="1800" b="1" i="1" u="none" strike="noStrike" baseline="0" dirty="0">
              <a:solidFill>
                <a:srgbClr val="FFFF00"/>
              </a:solidFill>
            </a:rPr>
            <a:t> Công </a:t>
          </a:r>
          <a:r>
            <a:rPr lang="vi-VN" sz="1800" b="1" i="1" u="none" strike="noStrike" baseline="0" dirty="0" err="1">
              <a:solidFill>
                <a:srgbClr val="FFFF00"/>
              </a:solidFill>
            </a:rPr>
            <a:t>đoàn</a:t>
          </a:r>
          <a:r>
            <a:rPr lang="vi-VN" sz="1800" b="1" i="1" u="none" strike="noStrike" baseline="0" dirty="0">
              <a:solidFill>
                <a:srgbClr val="FFFF00"/>
              </a:solidFill>
            </a:rPr>
            <a:t> cơ </a:t>
          </a:r>
          <a:r>
            <a:rPr lang="vi-VN" sz="1800" b="1" i="1" u="none" strike="noStrike" baseline="0" dirty="0" err="1">
              <a:solidFill>
                <a:srgbClr val="FFFF00"/>
              </a:solidFill>
            </a:rPr>
            <a:t>sở</a:t>
          </a:r>
          <a:r>
            <a:rPr lang="vi-VN" sz="1800" b="1" i="1" u="none" strike="noStrike" baseline="0" dirty="0">
              <a:solidFill>
                <a:srgbClr val="FFFF00"/>
              </a:solidFill>
            </a:rPr>
            <a:t> </a:t>
          </a:r>
          <a:r>
            <a:rPr lang="vi-VN" sz="1800" b="1" i="1" u="none" strike="noStrike" baseline="0" dirty="0" err="1">
              <a:solidFill>
                <a:srgbClr val="FFFF00"/>
              </a:solidFill>
            </a:rPr>
            <a:t>trực</a:t>
          </a:r>
          <a:r>
            <a:rPr lang="vi-VN" sz="1800" b="1" i="1" u="none" strike="noStrike" baseline="0" dirty="0">
              <a:solidFill>
                <a:srgbClr val="FFFF00"/>
              </a:solidFill>
            </a:rPr>
            <a:t> </a:t>
          </a:r>
          <a:r>
            <a:rPr lang="vi-VN" sz="1800" b="1" i="1" u="none" strike="noStrike" baseline="0" dirty="0" err="1">
              <a:solidFill>
                <a:srgbClr val="FFFF00"/>
              </a:solidFill>
            </a:rPr>
            <a:t>thuộc</a:t>
          </a:r>
          <a:r>
            <a:rPr lang="vi-VN" sz="1800" b="1" i="1" u="none" strike="noStrike" baseline="0" dirty="0">
              <a:solidFill>
                <a:srgbClr val="FFFF00"/>
              </a:solidFill>
            </a:rPr>
            <a:t>.</a:t>
          </a:r>
        </a:p>
      </dgm:t>
    </dgm:pt>
    <dgm:pt modelId="{CF8B578E-AD83-43B5-9AC6-46364F55305F}" type="parTrans" cxnId="{DADCB4E9-91A3-4A42-BCBB-C82F5D1FC292}">
      <dgm:prSet/>
      <dgm:spPr/>
      <dgm:t>
        <a:bodyPr/>
        <a:lstStyle/>
        <a:p>
          <a:endParaRPr lang="en-US"/>
        </a:p>
      </dgm:t>
    </dgm:pt>
    <dgm:pt modelId="{B82CA616-459B-4249-AE5D-96EF08DBA2CC}" type="sibTrans" cxnId="{DADCB4E9-91A3-4A42-BCBB-C82F5D1FC292}">
      <dgm:prSet/>
      <dgm:spPr/>
      <dgm:t>
        <a:bodyPr/>
        <a:lstStyle/>
        <a:p>
          <a:endParaRPr lang="en-US"/>
        </a:p>
      </dgm:t>
    </dgm:pt>
    <dgm:pt modelId="{59FCEC3C-E210-48CC-BF2B-BAB4867DD6AD}" type="pres">
      <dgm:prSet presAssocID="{0C219A5B-8CC0-456F-A6D0-E8200FEDED7A}" presName="diagram" presStyleCnt="0">
        <dgm:presLayoutVars>
          <dgm:chPref val="1"/>
          <dgm:dir/>
          <dgm:animOne val="branch"/>
          <dgm:animLvl val="lvl"/>
          <dgm:resizeHandles val="exact"/>
        </dgm:presLayoutVars>
      </dgm:prSet>
      <dgm:spPr/>
      <dgm:t>
        <a:bodyPr/>
        <a:lstStyle/>
        <a:p>
          <a:endParaRPr lang="en-US"/>
        </a:p>
      </dgm:t>
    </dgm:pt>
    <dgm:pt modelId="{CE93835C-5080-4B17-8DE1-C0ACCECA49BC}" type="pres">
      <dgm:prSet presAssocID="{03EA184D-EFC2-46F4-8914-E91194068713}" presName="root1" presStyleCnt="0"/>
      <dgm:spPr/>
    </dgm:pt>
    <dgm:pt modelId="{E808019D-10C4-492F-B611-A21B389E21C9}" type="pres">
      <dgm:prSet presAssocID="{03EA184D-EFC2-46F4-8914-E91194068713}" presName="LevelOneTextNode" presStyleLbl="node0" presStyleIdx="0" presStyleCnt="1" custScaleX="50423" custScaleY="271677">
        <dgm:presLayoutVars>
          <dgm:chPref val="3"/>
        </dgm:presLayoutVars>
      </dgm:prSet>
      <dgm:spPr/>
      <dgm:t>
        <a:bodyPr/>
        <a:lstStyle/>
        <a:p>
          <a:endParaRPr lang="en-US"/>
        </a:p>
      </dgm:t>
    </dgm:pt>
    <dgm:pt modelId="{BF4AF174-9989-4AC6-9695-92A6D3D375BA}" type="pres">
      <dgm:prSet presAssocID="{03EA184D-EFC2-46F4-8914-E91194068713}" presName="level2hierChild" presStyleCnt="0"/>
      <dgm:spPr/>
    </dgm:pt>
    <dgm:pt modelId="{E04C17E5-8B53-47BD-9D5F-F737F7490EB3}" type="pres">
      <dgm:prSet presAssocID="{B079210B-40AE-4146-BCD5-AE687D21D5F2}" presName="conn2-1" presStyleLbl="parChTrans1D2" presStyleIdx="0" presStyleCnt="3"/>
      <dgm:spPr/>
      <dgm:t>
        <a:bodyPr/>
        <a:lstStyle/>
        <a:p>
          <a:endParaRPr lang="en-US"/>
        </a:p>
      </dgm:t>
    </dgm:pt>
    <dgm:pt modelId="{F800D20E-EDE1-427C-8A7E-2CDF1384DAF9}" type="pres">
      <dgm:prSet presAssocID="{B079210B-40AE-4146-BCD5-AE687D21D5F2}" presName="connTx" presStyleLbl="parChTrans1D2" presStyleIdx="0" presStyleCnt="3"/>
      <dgm:spPr/>
      <dgm:t>
        <a:bodyPr/>
        <a:lstStyle/>
        <a:p>
          <a:endParaRPr lang="en-US"/>
        </a:p>
      </dgm:t>
    </dgm:pt>
    <dgm:pt modelId="{DB059063-7B88-49E0-8FC2-2682320DC222}" type="pres">
      <dgm:prSet presAssocID="{9653534F-FBB6-4A02-B8EA-5323F5143A51}" presName="root2" presStyleCnt="0"/>
      <dgm:spPr/>
    </dgm:pt>
    <dgm:pt modelId="{BF7C0107-A059-405B-A158-22E15D7E88A1}" type="pres">
      <dgm:prSet presAssocID="{9653534F-FBB6-4A02-B8EA-5323F5143A51}" presName="LevelTwoTextNode" presStyleLbl="node2" presStyleIdx="0" presStyleCnt="3" custScaleX="369770" custScaleY="257611">
        <dgm:presLayoutVars>
          <dgm:chPref val="3"/>
        </dgm:presLayoutVars>
      </dgm:prSet>
      <dgm:spPr/>
      <dgm:t>
        <a:bodyPr/>
        <a:lstStyle/>
        <a:p>
          <a:endParaRPr lang="en-US"/>
        </a:p>
      </dgm:t>
    </dgm:pt>
    <dgm:pt modelId="{66F93DC1-2AAD-4815-BBB8-545B901EF277}" type="pres">
      <dgm:prSet presAssocID="{9653534F-FBB6-4A02-B8EA-5323F5143A51}" presName="level3hierChild" presStyleCnt="0"/>
      <dgm:spPr/>
    </dgm:pt>
    <dgm:pt modelId="{3827FC68-548F-47E7-B956-8C8EDE171855}" type="pres">
      <dgm:prSet presAssocID="{02B9D724-17B0-4DFB-892C-A90EABE385B3}" presName="conn2-1" presStyleLbl="parChTrans1D2" presStyleIdx="1" presStyleCnt="3"/>
      <dgm:spPr/>
      <dgm:t>
        <a:bodyPr/>
        <a:lstStyle/>
        <a:p>
          <a:endParaRPr lang="en-US"/>
        </a:p>
      </dgm:t>
    </dgm:pt>
    <dgm:pt modelId="{AC49E261-D7CE-4B51-98F4-D6106DDDEA2E}" type="pres">
      <dgm:prSet presAssocID="{02B9D724-17B0-4DFB-892C-A90EABE385B3}" presName="connTx" presStyleLbl="parChTrans1D2" presStyleIdx="1" presStyleCnt="3"/>
      <dgm:spPr/>
      <dgm:t>
        <a:bodyPr/>
        <a:lstStyle/>
        <a:p>
          <a:endParaRPr lang="en-US"/>
        </a:p>
      </dgm:t>
    </dgm:pt>
    <dgm:pt modelId="{21AA6D9E-1771-4BAB-979D-F343904620EA}" type="pres">
      <dgm:prSet presAssocID="{7C7B5D36-C7CC-4A5D-B8D1-DCAE3165A1F6}" presName="root2" presStyleCnt="0"/>
      <dgm:spPr/>
    </dgm:pt>
    <dgm:pt modelId="{C226CA86-DCA4-4415-B8A9-6478D309C53F}" type="pres">
      <dgm:prSet presAssocID="{7C7B5D36-C7CC-4A5D-B8D1-DCAE3165A1F6}" presName="LevelTwoTextNode" presStyleLbl="node2" presStyleIdx="1" presStyleCnt="3" custScaleX="369770" custScaleY="257611">
        <dgm:presLayoutVars>
          <dgm:chPref val="3"/>
        </dgm:presLayoutVars>
      </dgm:prSet>
      <dgm:spPr/>
      <dgm:t>
        <a:bodyPr/>
        <a:lstStyle/>
        <a:p>
          <a:endParaRPr lang="en-US"/>
        </a:p>
      </dgm:t>
    </dgm:pt>
    <dgm:pt modelId="{F1135A6D-9A64-4642-945F-7C7096121E3D}" type="pres">
      <dgm:prSet presAssocID="{7C7B5D36-C7CC-4A5D-B8D1-DCAE3165A1F6}" presName="level3hierChild" presStyleCnt="0"/>
      <dgm:spPr/>
    </dgm:pt>
    <dgm:pt modelId="{4BE4570B-012C-439D-A8DE-B7DD40CE496D}" type="pres">
      <dgm:prSet presAssocID="{5FF7313E-6731-4FFC-A812-32B9AE2D7DA4}" presName="conn2-1" presStyleLbl="parChTrans1D2" presStyleIdx="2" presStyleCnt="3"/>
      <dgm:spPr/>
      <dgm:t>
        <a:bodyPr/>
        <a:lstStyle/>
        <a:p>
          <a:endParaRPr lang="en-US"/>
        </a:p>
      </dgm:t>
    </dgm:pt>
    <dgm:pt modelId="{0C290177-E1D8-47EC-8D7D-52DE26BB447E}" type="pres">
      <dgm:prSet presAssocID="{5FF7313E-6731-4FFC-A812-32B9AE2D7DA4}" presName="connTx" presStyleLbl="parChTrans1D2" presStyleIdx="2" presStyleCnt="3"/>
      <dgm:spPr/>
      <dgm:t>
        <a:bodyPr/>
        <a:lstStyle/>
        <a:p>
          <a:endParaRPr lang="en-US"/>
        </a:p>
      </dgm:t>
    </dgm:pt>
    <dgm:pt modelId="{F82218E9-8BF8-4386-9458-9B5B03179D5D}" type="pres">
      <dgm:prSet presAssocID="{6BCEF1E6-3F48-4430-9873-197DC388298E}" presName="root2" presStyleCnt="0"/>
      <dgm:spPr/>
    </dgm:pt>
    <dgm:pt modelId="{E04574A5-9810-41D0-8D28-2DF853347BE1}" type="pres">
      <dgm:prSet presAssocID="{6BCEF1E6-3F48-4430-9873-197DC388298E}" presName="LevelTwoTextNode" presStyleLbl="node2" presStyleIdx="2" presStyleCnt="3" custScaleX="369770" custScaleY="257611">
        <dgm:presLayoutVars>
          <dgm:chPref val="3"/>
        </dgm:presLayoutVars>
      </dgm:prSet>
      <dgm:spPr/>
      <dgm:t>
        <a:bodyPr/>
        <a:lstStyle/>
        <a:p>
          <a:endParaRPr lang="en-US"/>
        </a:p>
      </dgm:t>
    </dgm:pt>
    <dgm:pt modelId="{6421CD66-3DBC-40EF-98E7-A3CBE5FEE92A}" type="pres">
      <dgm:prSet presAssocID="{6BCEF1E6-3F48-4430-9873-197DC388298E}" presName="level3hierChild" presStyleCnt="0"/>
      <dgm:spPr/>
    </dgm:pt>
    <dgm:pt modelId="{E8137757-8CC7-41A2-9C9B-BFD4A267D041}" type="pres">
      <dgm:prSet presAssocID="{85DE9391-F6AF-42BD-A0EE-3DE6574308CE}" presName="conn2-1" presStyleLbl="parChTrans1D3" presStyleIdx="0" presStyleCnt="3"/>
      <dgm:spPr/>
      <dgm:t>
        <a:bodyPr/>
        <a:lstStyle/>
        <a:p>
          <a:endParaRPr lang="en-US"/>
        </a:p>
      </dgm:t>
    </dgm:pt>
    <dgm:pt modelId="{0EC1191D-272E-4E0C-ADA1-53EA169BA955}" type="pres">
      <dgm:prSet presAssocID="{85DE9391-F6AF-42BD-A0EE-3DE6574308CE}" presName="connTx" presStyleLbl="parChTrans1D3" presStyleIdx="0" presStyleCnt="3"/>
      <dgm:spPr/>
      <dgm:t>
        <a:bodyPr/>
        <a:lstStyle/>
        <a:p>
          <a:endParaRPr lang="en-US"/>
        </a:p>
      </dgm:t>
    </dgm:pt>
    <dgm:pt modelId="{E4FFAD3A-7D08-4AA3-86F5-A649CDB2954D}" type="pres">
      <dgm:prSet presAssocID="{E89B0E24-8E61-4870-A195-49301545C17F}" presName="root2" presStyleCnt="0"/>
      <dgm:spPr/>
    </dgm:pt>
    <dgm:pt modelId="{D267DC73-2739-4A8D-B9CF-82983FFFAC8C}" type="pres">
      <dgm:prSet presAssocID="{E89B0E24-8E61-4870-A195-49301545C17F}" presName="LevelTwoTextNode" presStyleLbl="node3" presStyleIdx="0" presStyleCnt="3" custScaleX="179427" custScaleY="173572">
        <dgm:presLayoutVars>
          <dgm:chPref val="3"/>
        </dgm:presLayoutVars>
      </dgm:prSet>
      <dgm:spPr/>
      <dgm:t>
        <a:bodyPr/>
        <a:lstStyle/>
        <a:p>
          <a:endParaRPr lang="en-US"/>
        </a:p>
      </dgm:t>
    </dgm:pt>
    <dgm:pt modelId="{1F0AE7F6-8511-44D5-857F-6AECCC4A50BE}" type="pres">
      <dgm:prSet presAssocID="{E89B0E24-8E61-4870-A195-49301545C17F}" presName="level3hierChild" presStyleCnt="0"/>
      <dgm:spPr/>
    </dgm:pt>
    <dgm:pt modelId="{06094225-0BD9-4463-82A7-25C50FBACBA2}" type="pres">
      <dgm:prSet presAssocID="{CF8B578E-AD83-43B5-9AC6-46364F55305F}" presName="conn2-1" presStyleLbl="parChTrans1D4" presStyleIdx="0" presStyleCnt="1"/>
      <dgm:spPr/>
      <dgm:t>
        <a:bodyPr/>
        <a:lstStyle/>
        <a:p>
          <a:endParaRPr lang="en-US"/>
        </a:p>
      </dgm:t>
    </dgm:pt>
    <dgm:pt modelId="{BEAE25DF-ABF6-4AFD-8EE8-A5952EF3E7B5}" type="pres">
      <dgm:prSet presAssocID="{CF8B578E-AD83-43B5-9AC6-46364F55305F}" presName="connTx" presStyleLbl="parChTrans1D4" presStyleIdx="0" presStyleCnt="1"/>
      <dgm:spPr/>
      <dgm:t>
        <a:bodyPr/>
        <a:lstStyle/>
        <a:p>
          <a:endParaRPr lang="en-US"/>
        </a:p>
      </dgm:t>
    </dgm:pt>
    <dgm:pt modelId="{8EEABA40-7C74-486B-81C0-198F0B139306}" type="pres">
      <dgm:prSet presAssocID="{BC96EEB0-AFFF-4012-84C2-AA9528009ADD}" presName="root2" presStyleCnt="0"/>
      <dgm:spPr/>
    </dgm:pt>
    <dgm:pt modelId="{E0806E57-CED9-46D4-9E18-8C71397E2038}" type="pres">
      <dgm:prSet presAssocID="{BC96EEB0-AFFF-4012-84C2-AA9528009ADD}" presName="LevelTwoTextNode" presStyleLbl="node4" presStyleIdx="0" presStyleCnt="1" custScaleX="247152" custScaleY="421814">
        <dgm:presLayoutVars>
          <dgm:chPref val="3"/>
        </dgm:presLayoutVars>
      </dgm:prSet>
      <dgm:spPr/>
      <dgm:t>
        <a:bodyPr/>
        <a:lstStyle/>
        <a:p>
          <a:endParaRPr lang="en-US"/>
        </a:p>
      </dgm:t>
    </dgm:pt>
    <dgm:pt modelId="{39A2D07E-6934-458E-8EEA-F443F4A2467B}" type="pres">
      <dgm:prSet presAssocID="{BC96EEB0-AFFF-4012-84C2-AA9528009ADD}" presName="level3hierChild" presStyleCnt="0"/>
      <dgm:spPr/>
    </dgm:pt>
    <dgm:pt modelId="{13F11BE2-B846-414D-B175-C355FD632E35}" type="pres">
      <dgm:prSet presAssocID="{C2A754E7-F881-4FA3-8A57-E5FB735C1AB1}" presName="conn2-1" presStyleLbl="parChTrans1D3" presStyleIdx="1" presStyleCnt="3"/>
      <dgm:spPr/>
      <dgm:t>
        <a:bodyPr/>
        <a:lstStyle/>
        <a:p>
          <a:endParaRPr lang="en-US"/>
        </a:p>
      </dgm:t>
    </dgm:pt>
    <dgm:pt modelId="{62359650-CC91-416B-9E41-05DCBEEDCFD9}" type="pres">
      <dgm:prSet presAssocID="{C2A754E7-F881-4FA3-8A57-E5FB735C1AB1}" presName="connTx" presStyleLbl="parChTrans1D3" presStyleIdx="1" presStyleCnt="3"/>
      <dgm:spPr/>
      <dgm:t>
        <a:bodyPr/>
        <a:lstStyle/>
        <a:p>
          <a:endParaRPr lang="en-US"/>
        </a:p>
      </dgm:t>
    </dgm:pt>
    <dgm:pt modelId="{2AEC2523-8E37-4588-802E-A7F8DF2C47CF}" type="pres">
      <dgm:prSet presAssocID="{122AE1C7-2385-4EDB-9D4D-1F68A7957008}" presName="root2" presStyleCnt="0"/>
      <dgm:spPr/>
    </dgm:pt>
    <dgm:pt modelId="{18771383-29F2-4634-8287-FCB00D60850E}" type="pres">
      <dgm:prSet presAssocID="{122AE1C7-2385-4EDB-9D4D-1F68A7957008}" presName="LevelTwoTextNode" presStyleLbl="node3" presStyleIdx="1" presStyleCnt="3" custScaleX="179427" custScaleY="173572">
        <dgm:presLayoutVars>
          <dgm:chPref val="3"/>
        </dgm:presLayoutVars>
      </dgm:prSet>
      <dgm:spPr/>
      <dgm:t>
        <a:bodyPr/>
        <a:lstStyle/>
        <a:p>
          <a:endParaRPr lang="en-US"/>
        </a:p>
      </dgm:t>
    </dgm:pt>
    <dgm:pt modelId="{79A14743-51BA-48F0-9B50-BC15E1243955}" type="pres">
      <dgm:prSet presAssocID="{122AE1C7-2385-4EDB-9D4D-1F68A7957008}" presName="level3hierChild" presStyleCnt="0"/>
      <dgm:spPr/>
    </dgm:pt>
    <dgm:pt modelId="{5E4CF8A7-A31A-454B-8199-57D135D02122}" type="pres">
      <dgm:prSet presAssocID="{21D28E98-AFB8-4D58-A27A-B249AC69DE01}" presName="conn2-1" presStyleLbl="parChTrans1D3" presStyleIdx="2" presStyleCnt="3"/>
      <dgm:spPr/>
      <dgm:t>
        <a:bodyPr/>
        <a:lstStyle/>
        <a:p>
          <a:endParaRPr lang="en-US"/>
        </a:p>
      </dgm:t>
    </dgm:pt>
    <dgm:pt modelId="{65569668-D9EC-43E7-899A-F0282A1E8AF4}" type="pres">
      <dgm:prSet presAssocID="{21D28E98-AFB8-4D58-A27A-B249AC69DE01}" presName="connTx" presStyleLbl="parChTrans1D3" presStyleIdx="2" presStyleCnt="3"/>
      <dgm:spPr/>
      <dgm:t>
        <a:bodyPr/>
        <a:lstStyle/>
        <a:p>
          <a:endParaRPr lang="en-US"/>
        </a:p>
      </dgm:t>
    </dgm:pt>
    <dgm:pt modelId="{1603C34C-8E16-45F0-8F16-119924B94A33}" type="pres">
      <dgm:prSet presAssocID="{F1723231-E912-4519-86DB-9CDF92B2B0C9}" presName="root2" presStyleCnt="0"/>
      <dgm:spPr/>
    </dgm:pt>
    <dgm:pt modelId="{7BC39811-8225-4232-A5C3-020DBC1587E0}" type="pres">
      <dgm:prSet presAssocID="{F1723231-E912-4519-86DB-9CDF92B2B0C9}" presName="LevelTwoTextNode" presStyleLbl="node3" presStyleIdx="2" presStyleCnt="3" custScaleX="179427" custScaleY="173572">
        <dgm:presLayoutVars>
          <dgm:chPref val="3"/>
        </dgm:presLayoutVars>
      </dgm:prSet>
      <dgm:spPr/>
      <dgm:t>
        <a:bodyPr/>
        <a:lstStyle/>
        <a:p>
          <a:endParaRPr lang="en-US"/>
        </a:p>
      </dgm:t>
    </dgm:pt>
    <dgm:pt modelId="{8AE0EBDB-D4D9-4710-8726-64DABF7CC4CB}" type="pres">
      <dgm:prSet presAssocID="{F1723231-E912-4519-86DB-9CDF92B2B0C9}" presName="level3hierChild" presStyleCnt="0"/>
      <dgm:spPr/>
    </dgm:pt>
  </dgm:ptLst>
  <dgm:cxnLst>
    <dgm:cxn modelId="{30CB59B3-F5C2-49BD-9C29-32BD69F7DA4B}" type="presOf" srcId="{6BCEF1E6-3F48-4430-9873-197DC388298E}" destId="{E04574A5-9810-41D0-8D28-2DF853347BE1}" srcOrd="0" destOrd="0" presId="urn:microsoft.com/office/officeart/2005/8/layout/hierarchy2"/>
    <dgm:cxn modelId="{C2578726-5EE4-4435-A3B7-6D13EA58A1A3}" type="presOf" srcId="{122AE1C7-2385-4EDB-9D4D-1F68A7957008}" destId="{18771383-29F2-4634-8287-FCB00D60850E}" srcOrd="0" destOrd="0" presId="urn:microsoft.com/office/officeart/2005/8/layout/hierarchy2"/>
    <dgm:cxn modelId="{19FA74C9-E54E-4CC6-822D-63871FB86532}" type="presOf" srcId="{02B9D724-17B0-4DFB-892C-A90EABE385B3}" destId="{AC49E261-D7CE-4B51-98F4-D6106DDDEA2E}" srcOrd="1" destOrd="0" presId="urn:microsoft.com/office/officeart/2005/8/layout/hierarchy2"/>
    <dgm:cxn modelId="{DC54394C-5CF3-474A-97F7-AAEC201D9C56}" type="presOf" srcId="{85DE9391-F6AF-42BD-A0EE-3DE6574308CE}" destId="{0EC1191D-272E-4E0C-ADA1-53EA169BA955}" srcOrd="1" destOrd="0" presId="urn:microsoft.com/office/officeart/2005/8/layout/hierarchy2"/>
    <dgm:cxn modelId="{B94D0269-C91F-4D43-A629-FBE3B7A0C8FB}" type="presOf" srcId="{5FF7313E-6731-4FFC-A812-32B9AE2D7DA4}" destId="{4BE4570B-012C-439D-A8DE-B7DD40CE496D}" srcOrd="0" destOrd="0" presId="urn:microsoft.com/office/officeart/2005/8/layout/hierarchy2"/>
    <dgm:cxn modelId="{B4C56949-72F8-4AB9-B2C6-484C9D2BA5C5}" srcId="{03EA184D-EFC2-46F4-8914-E91194068713}" destId="{7C7B5D36-C7CC-4A5D-B8D1-DCAE3165A1F6}" srcOrd="1" destOrd="0" parTransId="{02B9D724-17B0-4DFB-892C-A90EABE385B3}" sibTransId="{903C69FE-F61E-421B-B867-64BFC66FF552}"/>
    <dgm:cxn modelId="{8C5AC257-FE31-42A0-810B-6B3040C49EB6}" srcId="{03EA184D-EFC2-46F4-8914-E91194068713}" destId="{6BCEF1E6-3F48-4430-9873-197DC388298E}" srcOrd="2" destOrd="0" parTransId="{5FF7313E-6731-4FFC-A812-32B9AE2D7DA4}" sibTransId="{2E628EAD-DFF2-47CF-92E1-3DE2F4C79A17}"/>
    <dgm:cxn modelId="{D03E164A-8064-4B96-B0F0-6E2BF3E0C4DE}" type="presOf" srcId="{21D28E98-AFB8-4D58-A27A-B249AC69DE01}" destId="{5E4CF8A7-A31A-454B-8199-57D135D02122}" srcOrd="0" destOrd="0" presId="urn:microsoft.com/office/officeart/2005/8/layout/hierarchy2"/>
    <dgm:cxn modelId="{E13B826B-77CB-4DEC-B7BF-CA79F4A26F47}" type="presOf" srcId="{7C7B5D36-C7CC-4A5D-B8D1-DCAE3165A1F6}" destId="{C226CA86-DCA4-4415-B8A9-6478D309C53F}" srcOrd="0" destOrd="0" presId="urn:microsoft.com/office/officeart/2005/8/layout/hierarchy2"/>
    <dgm:cxn modelId="{9FBDBCEB-5A1D-4900-A45A-564DBB3D76EA}" type="presOf" srcId="{B079210B-40AE-4146-BCD5-AE687D21D5F2}" destId="{F800D20E-EDE1-427C-8A7E-2CDF1384DAF9}" srcOrd="1" destOrd="0" presId="urn:microsoft.com/office/officeart/2005/8/layout/hierarchy2"/>
    <dgm:cxn modelId="{F9D894FE-0918-4C50-A5C0-DE0507D69B61}" type="presOf" srcId="{B079210B-40AE-4146-BCD5-AE687D21D5F2}" destId="{E04C17E5-8B53-47BD-9D5F-F737F7490EB3}" srcOrd="0" destOrd="0" presId="urn:microsoft.com/office/officeart/2005/8/layout/hierarchy2"/>
    <dgm:cxn modelId="{786D7A2B-D766-4699-8C4E-238759AB24A6}" type="presOf" srcId="{85DE9391-F6AF-42BD-A0EE-3DE6574308CE}" destId="{E8137757-8CC7-41A2-9C9B-BFD4A267D041}" srcOrd="0" destOrd="0" presId="urn:microsoft.com/office/officeart/2005/8/layout/hierarchy2"/>
    <dgm:cxn modelId="{575D4019-8A2C-41C3-AC97-75B31577F40C}" srcId="{6BCEF1E6-3F48-4430-9873-197DC388298E}" destId="{122AE1C7-2385-4EDB-9D4D-1F68A7957008}" srcOrd="1" destOrd="0" parTransId="{C2A754E7-F881-4FA3-8A57-E5FB735C1AB1}" sibTransId="{E478DC76-2214-413D-95BC-10BB18D2C389}"/>
    <dgm:cxn modelId="{B1EDEAC7-A29D-4DEE-B0CC-6DED63907BB3}" type="presOf" srcId="{C2A754E7-F881-4FA3-8A57-E5FB735C1AB1}" destId="{62359650-CC91-416B-9E41-05DCBEEDCFD9}" srcOrd="1" destOrd="0" presId="urn:microsoft.com/office/officeart/2005/8/layout/hierarchy2"/>
    <dgm:cxn modelId="{82945600-18F9-447F-9A44-0D0BE084D63A}" srcId="{6BCEF1E6-3F48-4430-9873-197DC388298E}" destId="{E89B0E24-8E61-4870-A195-49301545C17F}" srcOrd="0" destOrd="0" parTransId="{85DE9391-F6AF-42BD-A0EE-3DE6574308CE}" sibTransId="{1756551C-A1FF-42AE-8BDE-9E13A0A7C3FA}"/>
    <dgm:cxn modelId="{CA954F9B-6BD8-4D24-807E-8C76901E8AF3}" type="presOf" srcId="{BC96EEB0-AFFF-4012-84C2-AA9528009ADD}" destId="{E0806E57-CED9-46D4-9E18-8C71397E2038}" srcOrd="0" destOrd="0" presId="urn:microsoft.com/office/officeart/2005/8/layout/hierarchy2"/>
    <dgm:cxn modelId="{DADCB4E9-91A3-4A42-BCBB-C82F5D1FC292}" srcId="{E89B0E24-8E61-4870-A195-49301545C17F}" destId="{BC96EEB0-AFFF-4012-84C2-AA9528009ADD}" srcOrd="0" destOrd="0" parTransId="{CF8B578E-AD83-43B5-9AC6-46364F55305F}" sibTransId="{B82CA616-459B-4249-AE5D-96EF08DBA2CC}"/>
    <dgm:cxn modelId="{A3D61001-C464-499B-8DE2-904A74B669E6}" srcId="{0C219A5B-8CC0-456F-A6D0-E8200FEDED7A}" destId="{03EA184D-EFC2-46F4-8914-E91194068713}" srcOrd="0" destOrd="0" parTransId="{16AC3395-89DB-40FA-A0E0-0F155C1AE005}" sibTransId="{2C21BE49-EC43-4614-9234-160D2AED1323}"/>
    <dgm:cxn modelId="{BD2F9766-5319-4F48-A39F-C72E10F85FC5}" type="presOf" srcId="{21D28E98-AFB8-4D58-A27A-B249AC69DE01}" destId="{65569668-D9EC-43E7-899A-F0282A1E8AF4}" srcOrd="1" destOrd="0" presId="urn:microsoft.com/office/officeart/2005/8/layout/hierarchy2"/>
    <dgm:cxn modelId="{70FA9798-ABB9-40C5-B634-1CBBB12B378D}" type="presOf" srcId="{02B9D724-17B0-4DFB-892C-A90EABE385B3}" destId="{3827FC68-548F-47E7-B956-8C8EDE171855}" srcOrd="0" destOrd="0" presId="urn:microsoft.com/office/officeart/2005/8/layout/hierarchy2"/>
    <dgm:cxn modelId="{2E8CEF09-4A57-4AF0-9F65-36BA6185D87D}" type="presOf" srcId="{C2A754E7-F881-4FA3-8A57-E5FB735C1AB1}" destId="{13F11BE2-B846-414D-B175-C355FD632E35}" srcOrd="0" destOrd="0" presId="urn:microsoft.com/office/officeart/2005/8/layout/hierarchy2"/>
    <dgm:cxn modelId="{F27C3D6D-34CA-49FA-8EE1-41E1AFA23447}" type="presOf" srcId="{5FF7313E-6731-4FFC-A812-32B9AE2D7DA4}" destId="{0C290177-E1D8-47EC-8D7D-52DE26BB447E}" srcOrd="1" destOrd="0" presId="urn:microsoft.com/office/officeart/2005/8/layout/hierarchy2"/>
    <dgm:cxn modelId="{95F8A5E1-D131-4FAF-9261-0949711F0F85}" type="presOf" srcId="{03EA184D-EFC2-46F4-8914-E91194068713}" destId="{E808019D-10C4-492F-B611-A21B389E21C9}" srcOrd="0" destOrd="0" presId="urn:microsoft.com/office/officeart/2005/8/layout/hierarchy2"/>
    <dgm:cxn modelId="{E9BA9127-C2A8-491E-B641-2F9CC0A61795}" type="presOf" srcId="{9653534F-FBB6-4A02-B8EA-5323F5143A51}" destId="{BF7C0107-A059-405B-A158-22E15D7E88A1}" srcOrd="0" destOrd="0" presId="urn:microsoft.com/office/officeart/2005/8/layout/hierarchy2"/>
    <dgm:cxn modelId="{CAEB6728-B667-4008-AD9B-E3D59790E36E}" type="presOf" srcId="{CF8B578E-AD83-43B5-9AC6-46364F55305F}" destId="{BEAE25DF-ABF6-4AFD-8EE8-A5952EF3E7B5}" srcOrd="1" destOrd="0" presId="urn:microsoft.com/office/officeart/2005/8/layout/hierarchy2"/>
    <dgm:cxn modelId="{D80342CF-DF80-4A31-BCA3-FC9B344E650C}" type="presOf" srcId="{E89B0E24-8E61-4870-A195-49301545C17F}" destId="{D267DC73-2739-4A8D-B9CF-82983FFFAC8C}" srcOrd="0" destOrd="0" presId="urn:microsoft.com/office/officeart/2005/8/layout/hierarchy2"/>
    <dgm:cxn modelId="{0392B666-2AEC-488B-8518-96569CA0925C}" srcId="{03EA184D-EFC2-46F4-8914-E91194068713}" destId="{9653534F-FBB6-4A02-B8EA-5323F5143A51}" srcOrd="0" destOrd="0" parTransId="{B079210B-40AE-4146-BCD5-AE687D21D5F2}" sibTransId="{8D5D0BF5-D826-45D0-8D3B-697C7349F061}"/>
    <dgm:cxn modelId="{26005E25-D0BD-4BF8-A333-470256B339B0}" srcId="{6BCEF1E6-3F48-4430-9873-197DC388298E}" destId="{F1723231-E912-4519-86DB-9CDF92B2B0C9}" srcOrd="2" destOrd="0" parTransId="{21D28E98-AFB8-4D58-A27A-B249AC69DE01}" sibTransId="{253C0CE5-4785-458C-AAFB-A814D4633832}"/>
    <dgm:cxn modelId="{5F5D90D5-A6D3-45AB-883A-CC10BFE4A813}" type="presOf" srcId="{0C219A5B-8CC0-456F-A6D0-E8200FEDED7A}" destId="{59FCEC3C-E210-48CC-BF2B-BAB4867DD6AD}" srcOrd="0" destOrd="0" presId="urn:microsoft.com/office/officeart/2005/8/layout/hierarchy2"/>
    <dgm:cxn modelId="{688EDC75-4431-4412-8513-8621B9A85A2B}" type="presOf" srcId="{F1723231-E912-4519-86DB-9CDF92B2B0C9}" destId="{7BC39811-8225-4232-A5C3-020DBC1587E0}" srcOrd="0" destOrd="0" presId="urn:microsoft.com/office/officeart/2005/8/layout/hierarchy2"/>
    <dgm:cxn modelId="{AF141B29-8AE9-490B-A131-890A3279E54E}" type="presOf" srcId="{CF8B578E-AD83-43B5-9AC6-46364F55305F}" destId="{06094225-0BD9-4463-82A7-25C50FBACBA2}" srcOrd="0" destOrd="0" presId="urn:microsoft.com/office/officeart/2005/8/layout/hierarchy2"/>
    <dgm:cxn modelId="{EB27FC7D-7C05-420A-8D36-FFC7D6A458B9}" type="presParOf" srcId="{59FCEC3C-E210-48CC-BF2B-BAB4867DD6AD}" destId="{CE93835C-5080-4B17-8DE1-C0ACCECA49BC}" srcOrd="0" destOrd="0" presId="urn:microsoft.com/office/officeart/2005/8/layout/hierarchy2"/>
    <dgm:cxn modelId="{4F273B76-0E1C-4119-B864-53DDBD02A6C8}" type="presParOf" srcId="{CE93835C-5080-4B17-8DE1-C0ACCECA49BC}" destId="{E808019D-10C4-492F-B611-A21B389E21C9}" srcOrd="0" destOrd="0" presId="urn:microsoft.com/office/officeart/2005/8/layout/hierarchy2"/>
    <dgm:cxn modelId="{00E065AF-E8A0-490E-B6FE-67F0036F2C43}" type="presParOf" srcId="{CE93835C-5080-4B17-8DE1-C0ACCECA49BC}" destId="{BF4AF174-9989-4AC6-9695-92A6D3D375BA}" srcOrd="1" destOrd="0" presId="urn:microsoft.com/office/officeart/2005/8/layout/hierarchy2"/>
    <dgm:cxn modelId="{72130B6D-EE00-47BC-AB01-45CF380B0875}" type="presParOf" srcId="{BF4AF174-9989-4AC6-9695-92A6D3D375BA}" destId="{E04C17E5-8B53-47BD-9D5F-F737F7490EB3}" srcOrd="0" destOrd="0" presId="urn:microsoft.com/office/officeart/2005/8/layout/hierarchy2"/>
    <dgm:cxn modelId="{FD08D60D-866D-4E01-A18F-DB12CE42DDD9}" type="presParOf" srcId="{E04C17E5-8B53-47BD-9D5F-F737F7490EB3}" destId="{F800D20E-EDE1-427C-8A7E-2CDF1384DAF9}" srcOrd="0" destOrd="0" presId="urn:microsoft.com/office/officeart/2005/8/layout/hierarchy2"/>
    <dgm:cxn modelId="{D2F6577F-2EAF-43E3-9D59-B91B4B48B141}" type="presParOf" srcId="{BF4AF174-9989-4AC6-9695-92A6D3D375BA}" destId="{DB059063-7B88-49E0-8FC2-2682320DC222}" srcOrd="1" destOrd="0" presId="urn:microsoft.com/office/officeart/2005/8/layout/hierarchy2"/>
    <dgm:cxn modelId="{2B27F27C-613E-4F11-A1E8-637F7B7A609F}" type="presParOf" srcId="{DB059063-7B88-49E0-8FC2-2682320DC222}" destId="{BF7C0107-A059-405B-A158-22E15D7E88A1}" srcOrd="0" destOrd="0" presId="urn:microsoft.com/office/officeart/2005/8/layout/hierarchy2"/>
    <dgm:cxn modelId="{2CC06058-D0BC-4E19-8BE7-BBA823ABBCE9}" type="presParOf" srcId="{DB059063-7B88-49E0-8FC2-2682320DC222}" destId="{66F93DC1-2AAD-4815-BBB8-545B901EF277}" srcOrd="1" destOrd="0" presId="urn:microsoft.com/office/officeart/2005/8/layout/hierarchy2"/>
    <dgm:cxn modelId="{A8268990-0237-406C-B09F-408292CF4B96}" type="presParOf" srcId="{BF4AF174-9989-4AC6-9695-92A6D3D375BA}" destId="{3827FC68-548F-47E7-B956-8C8EDE171855}" srcOrd="2" destOrd="0" presId="urn:microsoft.com/office/officeart/2005/8/layout/hierarchy2"/>
    <dgm:cxn modelId="{80271CA3-359D-4D92-9778-3764FD6EA412}" type="presParOf" srcId="{3827FC68-548F-47E7-B956-8C8EDE171855}" destId="{AC49E261-D7CE-4B51-98F4-D6106DDDEA2E}" srcOrd="0" destOrd="0" presId="urn:microsoft.com/office/officeart/2005/8/layout/hierarchy2"/>
    <dgm:cxn modelId="{02206DDF-AF9C-4E29-AE15-7715F4FA6888}" type="presParOf" srcId="{BF4AF174-9989-4AC6-9695-92A6D3D375BA}" destId="{21AA6D9E-1771-4BAB-979D-F343904620EA}" srcOrd="3" destOrd="0" presId="urn:microsoft.com/office/officeart/2005/8/layout/hierarchy2"/>
    <dgm:cxn modelId="{303B5B61-D4B7-4E95-986B-613388816702}" type="presParOf" srcId="{21AA6D9E-1771-4BAB-979D-F343904620EA}" destId="{C226CA86-DCA4-4415-B8A9-6478D309C53F}" srcOrd="0" destOrd="0" presId="urn:microsoft.com/office/officeart/2005/8/layout/hierarchy2"/>
    <dgm:cxn modelId="{FA0D2BF4-F518-4083-8987-7CC13CF05092}" type="presParOf" srcId="{21AA6D9E-1771-4BAB-979D-F343904620EA}" destId="{F1135A6D-9A64-4642-945F-7C7096121E3D}" srcOrd="1" destOrd="0" presId="urn:microsoft.com/office/officeart/2005/8/layout/hierarchy2"/>
    <dgm:cxn modelId="{CE8982FD-5C1C-4856-87FC-C0638A6D483A}" type="presParOf" srcId="{BF4AF174-9989-4AC6-9695-92A6D3D375BA}" destId="{4BE4570B-012C-439D-A8DE-B7DD40CE496D}" srcOrd="4" destOrd="0" presId="urn:microsoft.com/office/officeart/2005/8/layout/hierarchy2"/>
    <dgm:cxn modelId="{B19913A3-7368-4CEA-BA57-C2599D7B8803}" type="presParOf" srcId="{4BE4570B-012C-439D-A8DE-B7DD40CE496D}" destId="{0C290177-E1D8-47EC-8D7D-52DE26BB447E}" srcOrd="0" destOrd="0" presId="urn:microsoft.com/office/officeart/2005/8/layout/hierarchy2"/>
    <dgm:cxn modelId="{B532E836-35B7-4B38-B2C6-27C69D8D7847}" type="presParOf" srcId="{BF4AF174-9989-4AC6-9695-92A6D3D375BA}" destId="{F82218E9-8BF8-4386-9458-9B5B03179D5D}" srcOrd="5" destOrd="0" presId="urn:microsoft.com/office/officeart/2005/8/layout/hierarchy2"/>
    <dgm:cxn modelId="{D9B09DC3-84BB-4D56-9581-604644C967D9}" type="presParOf" srcId="{F82218E9-8BF8-4386-9458-9B5B03179D5D}" destId="{E04574A5-9810-41D0-8D28-2DF853347BE1}" srcOrd="0" destOrd="0" presId="urn:microsoft.com/office/officeart/2005/8/layout/hierarchy2"/>
    <dgm:cxn modelId="{BA02DA8B-C04B-4EE6-9D43-CB7FE7133BCD}" type="presParOf" srcId="{F82218E9-8BF8-4386-9458-9B5B03179D5D}" destId="{6421CD66-3DBC-40EF-98E7-A3CBE5FEE92A}" srcOrd="1" destOrd="0" presId="urn:microsoft.com/office/officeart/2005/8/layout/hierarchy2"/>
    <dgm:cxn modelId="{BF01F9A2-9F59-46E0-B7B0-616F0F4AEDC3}" type="presParOf" srcId="{6421CD66-3DBC-40EF-98E7-A3CBE5FEE92A}" destId="{E8137757-8CC7-41A2-9C9B-BFD4A267D041}" srcOrd="0" destOrd="0" presId="urn:microsoft.com/office/officeart/2005/8/layout/hierarchy2"/>
    <dgm:cxn modelId="{3876F4A7-A8A8-43FC-9E1F-BD3EA6DF825F}" type="presParOf" srcId="{E8137757-8CC7-41A2-9C9B-BFD4A267D041}" destId="{0EC1191D-272E-4E0C-ADA1-53EA169BA955}" srcOrd="0" destOrd="0" presId="urn:microsoft.com/office/officeart/2005/8/layout/hierarchy2"/>
    <dgm:cxn modelId="{FC335339-B142-40E3-B0B5-14CFD3E698D3}" type="presParOf" srcId="{6421CD66-3DBC-40EF-98E7-A3CBE5FEE92A}" destId="{E4FFAD3A-7D08-4AA3-86F5-A649CDB2954D}" srcOrd="1" destOrd="0" presId="urn:microsoft.com/office/officeart/2005/8/layout/hierarchy2"/>
    <dgm:cxn modelId="{2D8A2CF5-F7B6-4492-B7F0-4612443F0E4D}" type="presParOf" srcId="{E4FFAD3A-7D08-4AA3-86F5-A649CDB2954D}" destId="{D267DC73-2739-4A8D-B9CF-82983FFFAC8C}" srcOrd="0" destOrd="0" presId="urn:microsoft.com/office/officeart/2005/8/layout/hierarchy2"/>
    <dgm:cxn modelId="{5D239105-5AB9-45B7-B1AF-0D9D063750AE}" type="presParOf" srcId="{E4FFAD3A-7D08-4AA3-86F5-A649CDB2954D}" destId="{1F0AE7F6-8511-44D5-857F-6AECCC4A50BE}" srcOrd="1" destOrd="0" presId="urn:microsoft.com/office/officeart/2005/8/layout/hierarchy2"/>
    <dgm:cxn modelId="{3E0799F8-03E6-45CC-8B4B-79708F90EB4D}" type="presParOf" srcId="{1F0AE7F6-8511-44D5-857F-6AECCC4A50BE}" destId="{06094225-0BD9-4463-82A7-25C50FBACBA2}" srcOrd="0" destOrd="0" presId="urn:microsoft.com/office/officeart/2005/8/layout/hierarchy2"/>
    <dgm:cxn modelId="{0B32DDED-8499-41F7-9B21-4DCE62CBEF39}" type="presParOf" srcId="{06094225-0BD9-4463-82A7-25C50FBACBA2}" destId="{BEAE25DF-ABF6-4AFD-8EE8-A5952EF3E7B5}" srcOrd="0" destOrd="0" presId="urn:microsoft.com/office/officeart/2005/8/layout/hierarchy2"/>
    <dgm:cxn modelId="{41BD2AD1-DA39-4654-A116-5042256B35F2}" type="presParOf" srcId="{1F0AE7F6-8511-44D5-857F-6AECCC4A50BE}" destId="{8EEABA40-7C74-486B-81C0-198F0B139306}" srcOrd="1" destOrd="0" presId="urn:microsoft.com/office/officeart/2005/8/layout/hierarchy2"/>
    <dgm:cxn modelId="{CBDA3A82-8275-4F5B-9111-CF15DA33BEB1}" type="presParOf" srcId="{8EEABA40-7C74-486B-81C0-198F0B139306}" destId="{E0806E57-CED9-46D4-9E18-8C71397E2038}" srcOrd="0" destOrd="0" presId="urn:microsoft.com/office/officeart/2005/8/layout/hierarchy2"/>
    <dgm:cxn modelId="{6990F5E5-5878-4832-A552-143C157D3F3D}" type="presParOf" srcId="{8EEABA40-7C74-486B-81C0-198F0B139306}" destId="{39A2D07E-6934-458E-8EEA-F443F4A2467B}" srcOrd="1" destOrd="0" presId="urn:microsoft.com/office/officeart/2005/8/layout/hierarchy2"/>
    <dgm:cxn modelId="{06F823C9-55AD-424F-9FB6-C417292C9C9B}" type="presParOf" srcId="{6421CD66-3DBC-40EF-98E7-A3CBE5FEE92A}" destId="{13F11BE2-B846-414D-B175-C355FD632E35}" srcOrd="2" destOrd="0" presId="urn:microsoft.com/office/officeart/2005/8/layout/hierarchy2"/>
    <dgm:cxn modelId="{BB0FD104-4442-42A5-AF25-ABB6813F1CC2}" type="presParOf" srcId="{13F11BE2-B846-414D-B175-C355FD632E35}" destId="{62359650-CC91-416B-9E41-05DCBEEDCFD9}" srcOrd="0" destOrd="0" presId="urn:microsoft.com/office/officeart/2005/8/layout/hierarchy2"/>
    <dgm:cxn modelId="{A0594FC6-3D2F-498E-89BF-011BCCC14A76}" type="presParOf" srcId="{6421CD66-3DBC-40EF-98E7-A3CBE5FEE92A}" destId="{2AEC2523-8E37-4588-802E-A7F8DF2C47CF}" srcOrd="3" destOrd="0" presId="urn:microsoft.com/office/officeart/2005/8/layout/hierarchy2"/>
    <dgm:cxn modelId="{B57B6A14-F57A-44ED-A8F5-02472C4E9F89}" type="presParOf" srcId="{2AEC2523-8E37-4588-802E-A7F8DF2C47CF}" destId="{18771383-29F2-4634-8287-FCB00D60850E}" srcOrd="0" destOrd="0" presId="urn:microsoft.com/office/officeart/2005/8/layout/hierarchy2"/>
    <dgm:cxn modelId="{7A5C5859-8B0C-4723-B55B-016630D3B34B}" type="presParOf" srcId="{2AEC2523-8E37-4588-802E-A7F8DF2C47CF}" destId="{79A14743-51BA-48F0-9B50-BC15E1243955}" srcOrd="1" destOrd="0" presId="urn:microsoft.com/office/officeart/2005/8/layout/hierarchy2"/>
    <dgm:cxn modelId="{1B286D63-B556-4CA4-86FE-7E54C6297C0F}" type="presParOf" srcId="{6421CD66-3DBC-40EF-98E7-A3CBE5FEE92A}" destId="{5E4CF8A7-A31A-454B-8199-57D135D02122}" srcOrd="4" destOrd="0" presId="urn:microsoft.com/office/officeart/2005/8/layout/hierarchy2"/>
    <dgm:cxn modelId="{170B4DB5-1653-494E-868C-B8670E03AEE3}" type="presParOf" srcId="{5E4CF8A7-A31A-454B-8199-57D135D02122}" destId="{65569668-D9EC-43E7-899A-F0282A1E8AF4}" srcOrd="0" destOrd="0" presId="urn:microsoft.com/office/officeart/2005/8/layout/hierarchy2"/>
    <dgm:cxn modelId="{5B1FE438-AE43-4711-8F90-656CAA6E3BC6}" type="presParOf" srcId="{6421CD66-3DBC-40EF-98E7-A3CBE5FEE92A}" destId="{1603C34C-8E16-45F0-8F16-119924B94A33}" srcOrd="5" destOrd="0" presId="urn:microsoft.com/office/officeart/2005/8/layout/hierarchy2"/>
    <dgm:cxn modelId="{336CD6A4-91BC-4EBC-809D-DC210DE49389}" type="presParOf" srcId="{1603C34C-8E16-45F0-8F16-119924B94A33}" destId="{7BC39811-8225-4232-A5C3-020DBC1587E0}" srcOrd="0" destOrd="0" presId="urn:microsoft.com/office/officeart/2005/8/layout/hierarchy2"/>
    <dgm:cxn modelId="{B52B19C4-AF41-4BAE-807A-E5B9F4C06451}" type="presParOf" srcId="{1603C34C-8E16-45F0-8F16-119924B94A33}" destId="{8AE0EBDB-D4D9-4710-8726-64DABF7CC4CB}"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DD75FA-8250-481C-A106-876728FD66BC}" type="doc">
      <dgm:prSet loTypeId="urn:microsoft.com/office/officeart/2009/3/layout/PhasedProcess" loCatId="process" qsTypeId="urn:microsoft.com/office/officeart/2005/8/quickstyle/simple1" qsCatId="simple" csTypeId="urn:microsoft.com/office/officeart/2005/8/colors/colorful4" csCatId="colorful" phldr="1"/>
      <dgm:spPr/>
      <dgm:t>
        <a:bodyPr/>
        <a:lstStyle/>
        <a:p>
          <a:endParaRPr lang="en-US"/>
        </a:p>
      </dgm:t>
    </dgm:pt>
    <dgm:pt modelId="{A1345440-D72B-4220-A237-AAFA0AD6E675}">
      <dgm:prSet phldrT="[Text]" custT="1"/>
      <dgm:spPr/>
      <dgm:t>
        <a:bodyPr/>
        <a:lstStyle/>
        <a:p>
          <a:r>
            <a:rPr lang="vi-VN" b="1" i="1" u="none" strike="noStrike" baseline="0" dirty="0" err="1">
              <a:solidFill>
                <a:srgbClr val="FF0000"/>
              </a:solidFill>
            </a:rPr>
            <a:t>Kỷ</a:t>
          </a:r>
          <a:r>
            <a:rPr lang="vi-VN" b="1" i="1" u="none" strike="noStrike" baseline="0" dirty="0">
              <a:solidFill>
                <a:srgbClr val="FF0000"/>
              </a:solidFill>
            </a:rPr>
            <a:t> </a:t>
          </a:r>
          <a:r>
            <a:rPr lang="vi-VN" b="1" i="1" u="none" strike="noStrike" baseline="0" dirty="0" err="1">
              <a:solidFill>
                <a:srgbClr val="FF0000"/>
              </a:solidFill>
            </a:rPr>
            <a:t>niệm</a:t>
          </a:r>
          <a:r>
            <a:rPr lang="vi-VN" b="1" i="1" u="none" strike="noStrike" baseline="0" dirty="0">
              <a:solidFill>
                <a:srgbClr val="FF0000"/>
              </a:solidFill>
            </a:rPr>
            <a:t> chương “</a:t>
          </a:r>
          <a:r>
            <a:rPr lang="vi-VN" b="1" i="1" u="none" strike="noStrike" baseline="0" dirty="0" err="1">
              <a:solidFill>
                <a:srgbClr val="FF0000"/>
              </a:solidFill>
            </a:rPr>
            <a:t>Vì</a:t>
          </a:r>
          <a:r>
            <a:rPr lang="vi-VN" b="1" i="1" u="none" strike="noStrike" baseline="0" dirty="0">
              <a:solidFill>
                <a:srgbClr val="FF0000"/>
              </a:solidFill>
            </a:rPr>
            <a:t> </a:t>
          </a:r>
          <a:r>
            <a:rPr lang="vi-VN" b="1" i="1" u="none" strike="noStrike" baseline="0" dirty="0" err="1">
              <a:solidFill>
                <a:srgbClr val="FF0000"/>
              </a:solidFill>
            </a:rPr>
            <a:t>sự</a:t>
          </a:r>
          <a:r>
            <a:rPr lang="vi-VN" b="1" i="1" u="none" strike="noStrike" baseline="0" dirty="0">
              <a:solidFill>
                <a:srgbClr val="FF0000"/>
              </a:solidFill>
            </a:rPr>
            <a:t> </a:t>
          </a:r>
          <a:r>
            <a:rPr lang="vi-VN" b="1" i="1" u="none" strike="noStrike" baseline="0" dirty="0" err="1">
              <a:solidFill>
                <a:srgbClr val="FF0000"/>
              </a:solidFill>
            </a:rPr>
            <a:t>nghiệp</a:t>
          </a:r>
          <a:r>
            <a:rPr lang="vi-VN" b="1" i="1" u="none" strike="noStrike" baseline="0" dirty="0">
              <a:solidFill>
                <a:srgbClr val="FF0000"/>
              </a:solidFill>
            </a:rPr>
            <a:t> xây </a:t>
          </a:r>
          <a:r>
            <a:rPr lang="vi-VN" b="1" i="1" u="none" strike="noStrike" baseline="0" dirty="0" err="1">
              <a:solidFill>
                <a:srgbClr val="FF0000"/>
              </a:solidFill>
            </a:rPr>
            <a:t>dựng</a:t>
          </a:r>
          <a:r>
            <a:rPr lang="vi-VN" b="1" i="1" u="none" strike="noStrike" baseline="0" dirty="0">
              <a:solidFill>
                <a:srgbClr val="FF0000"/>
              </a:solidFill>
            </a:rPr>
            <a:t> </a:t>
          </a:r>
          <a:r>
            <a:rPr lang="vi-VN" b="1" i="1" u="none" strike="noStrike" baseline="0" dirty="0" err="1">
              <a:solidFill>
                <a:srgbClr val="FF0000"/>
              </a:solidFill>
            </a:rPr>
            <a:t>tổ</a:t>
          </a:r>
          <a:r>
            <a:rPr lang="vi-VN" b="1" i="1" u="none" strike="noStrike" baseline="0" dirty="0">
              <a:solidFill>
                <a:srgbClr val="FF0000"/>
              </a:solidFill>
            </a:rPr>
            <a:t> </a:t>
          </a:r>
          <a:r>
            <a:rPr lang="vi-VN" b="1" i="1" u="none" strike="noStrike" baseline="0" dirty="0" err="1">
              <a:solidFill>
                <a:srgbClr val="FF0000"/>
              </a:solidFill>
            </a:rPr>
            <a:t>chức</a:t>
          </a:r>
          <a:r>
            <a:rPr lang="vi-VN" b="1" i="1" u="none" strike="noStrike" baseline="0" dirty="0">
              <a:solidFill>
                <a:srgbClr val="FF0000"/>
              </a:solidFill>
            </a:rPr>
            <a:t> Công </a:t>
          </a:r>
          <a:r>
            <a:rPr lang="vi-VN" b="1" i="1" u="none" strike="noStrike" baseline="0" dirty="0" err="1">
              <a:solidFill>
                <a:srgbClr val="FF0000"/>
              </a:solidFill>
            </a:rPr>
            <a:t>đoàn</a:t>
          </a:r>
          <a:r>
            <a:rPr lang="vi-VN" b="1" i="1" u="none" strike="noStrike" baseline="0" dirty="0">
              <a:solidFill>
                <a:srgbClr val="FF0000"/>
              </a:solidFill>
            </a:rPr>
            <a:t>”: </a:t>
          </a:r>
        </a:p>
        <a:p>
          <a:r>
            <a:rPr lang="vi-VN" sz="1800" b="0" i="1" u="none" strike="noStrike" baseline="0" dirty="0" err="1"/>
            <a:t>Đối</a:t>
          </a:r>
          <a:r>
            <a:rPr lang="vi-VN" sz="1800" b="0" i="1" u="none" strike="noStrike" baseline="0" dirty="0"/>
            <a:t> </a:t>
          </a:r>
          <a:r>
            <a:rPr lang="vi-VN" sz="1800" b="0" i="1" u="none" strike="noStrike" baseline="0" dirty="0" err="1"/>
            <a:t>tượng</a:t>
          </a:r>
          <a:r>
            <a:rPr lang="vi-VN" sz="1800" b="0" i="1" u="none" strike="noStrike" baseline="0" dirty="0"/>
            <a:t> </a:t>
          </a:r>
          <a:r>
            <a:rPr lang="vi-VN" sz="1800" b="0" i="1" u="none" strike="noStrike" baseline="0" dirty="0" err="1"/>
            <a:t>là</a:t>
          </a:r>
          <a:r>
            <a:rPr lang="vi-VN" sz="1800" b="0" i="1" u="none" strike="noStrike" baseline="0" dirty="0"/>
            <a:t> </a:t>
          </a:r>
          <a:r>
            <a:rPr lang="vi-VN" sz="1800" b="0" i="1" u="none" strike="noStrike" baseline="0" dirty="0" err="1"/>
            <a:t>Ủy</a:t>
          </a:r>
          <a:r>
            <a:rPr lang="vi-VN" sz="1800" b="0" i="1" u="none" strike="noStrike" baseline="0" dirty="0"/>
            <a:t> viên Ban </a:t>
          </a:r>
          <a:r>
            <a:rPr lang="vi-VN" sz="1800" b="0" i="1" u="none" strike="noStrike" baseline="0" dirty="0" err="1"/>
            <a:t>Chấp</a:t>
          </a:r>
          <a:r>
            <a:rPr lang="vi-VN" sz="1800" b="0" i="1" u="none" strike="noStrike" baseline="0" dirty="0"/>
            <a:t> </a:t>
          </a:r>
          <a:r>
            <a:rPr lang="vi-VN" sz="1800" b="0" i="1" u="none" strike="noStrike" baseline="0" dirty="0" err="1"/>
            <a:t>hành</a:t>
          </a:r>
          <a:r>
            <a:rPr lang="vi-VN" sz="1800" b="0" i="1" u="none" strike="noStrike" baseline="0" dirty="0"/>
            <a:t> Công </a:t>
          </a:r>
          <a:r>
            <a:rPr lang="vi-VN" sz="1800" b="0" i="1" u="none" strike="noStrike" baseline="0" dirty="0" err="1"/>
            <a:t>đoàn</a:t>
          </a:r>
          <a:r>
            <a:rPr lang="vi-VN" sz="1800" b="0" i="1" u="none" strike="noStrike" baseline="0" dirty="0"/>
            <a:t> cơ </a:t>
          </a:r>
          <a:r>
            <a:rPr lang="vi-VN" sz="1800" b="0" i="1" u="none" strike="noStrike" baseline="0" dirty="0" err="1"/>
            <a:t>sở</a:t>
          </a:r>
          <a:r>
            <a:rPr lang="vi-VN" sz="1800" b="0" i="1" u="none" strike="noStrike" baseline="0" dirty="0"/>
            <a:t> </a:t>
          </a:r>
          <a:r>
            <a:rPr lang="vi-VN" sz="1800" b="0" i="1" u="none" strike="noStrike" baseline="0" dirty="0" err="1"/>
            <a:t>trở</a:t>
          </a:r>
          <a:r>
            <a:rPr lang="vi-VN" sz="1800" b="0" i="1" u="none" strike="noStrike" baseline="0" dirty="0"/>
            <a:t> lên </a:t>
          </a:r>
          <a:r>
            <a:rPr lang="vi-VN" sz="1800" b="0" i="1" u="none" strike="noStrike" baseline="0" dirty="0" err="1"/>
            <a:t>có</a:t>
          </a:r>
          <a:r>
            <a:rPr lang="vi-VN" sz="1800" b="0" i="1" u="none" strike="noStrike" baseline="0" dirty="0"/>
            <a:t> </a:t>
          </a:r>
          <a:r>
            <a:rPr lang="vi-VN" sz="1800" b="0" i="1" u="none" strike="noStrike" baseline="0" dirty="0" err="1"/>
            <a:t>thời</a:t>
          </a:r>
          <a:r>
            <a:rPr lang="vi-VN" sz="1800" b="0" i="1" u="none" strike="noStrike" baseline="0" dirty="0"/>
            <a:t> gian công </a:t>
          </a:r>
          <a:r>
            <a:rPr lang="vi-VN" sz="1800" b="0" i="1" u="none" strike="noStrike" baseline="0" dirty="0" err="1"/>
            <a:t>tác</a:t>
          </a:r>
          <a:r>
            <a:rPr lang="vi-VN" sz="1800" b="0" i="1" u="none" strike="noStrike" baseline="0" dirty="0"/>
            <a:t> công </a:t>
          </a:r>
          <a:r>
            <a:rPr lang="vi-VN" sz="1800" b="0" i="1" u="none" strike="noStrike" baseline="0" dirty="0" err="1"/>
            <a:t>đoàn</a:t>
          </a:r>
          <a:r>
            <a:rPr lang="vi-VN" sz="1800" b="0" i="1" u="none" strike="noStrike" baseline="0" dirty="0"/>
            <a:t> liên </a:t>
          </a:r>
          <a:r>
            <a:rPr lang="vi-VN" sz="1800" b="0" i="1" u="none" strike="noStrike" baseline="0" dirty="0" err="1"/>
            <a:t>tục</a:t>
          </a:r>
          <a:r>
            <a:rPr lang="vi-VN" sz="1800" b="0" i="1" u="none" strike="noStrike" baseline="0" dirty="0"/>
            <a:t>, </a:t>
          </a:r>
          <a:r>
            <a:rPr lang="vi-VN" sz="1800" b="0" i="1" u="none" strike="noStrike" baseline="0" dirty="0" err="1"/>
            <a:t>hoặc</a:t>
          </a:r>
          <a:r>
            <a:rPr lang="vi-VN" sz="1800" b="0" i="1" u="none" strike="noStrike" baseline="0" dirty="0"/>
            <a:t> không liên </a:t>
          </a:r>
          <a:r>
            <a:rPr lang="vi-VN" sz="1800" b="0" i="1" u="none" strike="noStrike" baseline="0" dirty="0" err="1"/>
            <a:t>tục</a:t>
          </a:r>
          <a:r>
            <a:rPr lang="vi-VN" sz="1800" b="0" i="1" u="none" strike="noStrike" baseline="0" dirty="0"/>
            <a:t> </a:t>
          </a:r>
          <a:r>
            <a:rPr lang="vi-VN" sz="1800" b="0" i="1" u="none" strike="noStrike" baseline="0" dirty="0" err="1"/>
            <a:t>cộng</a:t>
          </a:r>
          <a:r>
            <a:rPr lang="vi-VN" sz="1800" b="0" i="1" u="none" strike="noStrike" baseline="0" dirty="0"/>
            <a:t> </a:t>
          </a:r>
          <a:r>
            <a:rPr lang="vi-VN" sz="1800" b="0" i="1" u="none" strike="noStrike" baseline="0" dirty="0" err="1"/>
            <a:t>dồn</a:t>
          </a:r>
          <a:r>
            <a:rPr lang="vi-VN" sz="1800" b="0" i="1" u="none" strike="noStrike" baseline="0" dirty="0"/>
            <a:t> </a:t>
          </a:r>
          <a:r>
            <a:rPr lang="vi-VN" sz="1800" b="0" i="1" u="none" strike="noStrike" baseline="0" dirty="0" err="1"/>
            <a:t>từ</a:t>
          </a:r>
          <a:r>
            <a:rPr lang="vi-VN" sz="1800" b="0" i="1" u="none" strike="noStrike" baseline="0" dirty="0"/>
            <a:t> </a:t>
          </a:r>
          <a:r>
            <a:rPr lang="vi-VN" sz="1800" b="0" i="1" u="none" strike="noStrike" baseline="0" dirty="0" err="1"/>
            <a:t>đủ</a:t>
          </a:r>
          <a:r>
            <a:rPr lang="vi-VN" sz="1800" b="0" i="1" u="none" strike="noStrike" baseline="0" dirty="0"/>
            <a:t> 20 năm công </a:t>
          </a:r>
          <a:r>
            <a:rPr lang="vi-VN" sz="1800" b="0" i="1" u="none" strike="noStrike" baseline="0" dirty="0" err="1"/>
            <a:t>tác</a:t>
          </a:r>
          <a:r>
            <a:rPr lang="vi-VN" sz="1800" b="0" i="1" u="none" strike="noStrike" baseline="0" dirty="0"/>
            <a:t> công </a:t>
          </a:r>
          <a:r>
            <a:rPr lang="vi-VN" sz="1800" b="0" i="1" u="none" strike="noStrike" baseline="0" dirty="0" err="1"/>
            <a:t>đoàn</a:t>
          </a:r>
          <a:r>
            <a:rPr lang="vi-VN" sz="1800" b="0" i="1" u="none" strike="noStrike" baseline="0" dirty="0"/>
            <a:t> </a:t>
          </a:r>
          <a:r>
            <a:rPr lang="vi-VN" sz="1800" b="0" i="1" u="none" strike="noStrike" baseline="0" dirty="0" err="1"/>
            <a:t>trở</a:t>
          </a:r>
          <a:r>
            <a:rPr lang="vi-VN" sz="1800" b="0" i="1" u="none" strike="noStrike" baseline="0" dirty="0"/>
            <a:t> lên. Trong </a:t>
          </a:r>
          <a:r>
            <a:rPr lang="vi-VN" sz="1800" b="0" i="1" u="none" strike="noStrike" baseline="0" dirty="0" err="1"/>
            <a:t>đó</a:t>
          </a:r>
          <a:r>
            <a:rPr lang="vi-VN" sz="1800" b="0" i="1" u="none" strike="noStrike" baseline="0" dirty="0"/>
            <a:t>, </a:t>
          </a:r>
          <a:r>
            <a:rPr lang="vi-VN" sz="1800" b="0" i="1" u="none" strike="noStrike" baseline="0" dirty="0" err="1"/>
            <a:t>thời</a:t>
          </a:r>
          <a:r>
            <a:rPr lang="vi-VN" sz="1800" b="0" i="1" u="none" strike="noStrike" baseline="0" dirty="0"/>
            <a:t> gian </a:t>
          </a:r>
          <a:r>
            <a:rPr lang="vi-VN" sz="1800" b="0" i="1" u="none" strike="noStrike" baseline="0" dirty="0" err="1"/>
            <a:t>để</a:t>
          </a:r>
          <a:r>
            <a:rPr lang="vi-VN" sz="1800" b="0" i="1" u="none" strike="noStrike" baseline="0" dirty="0"/>
            <a:t> </a:t>
          </a:r>
          <a:r>
            <a:rPr lang="vi-VN" sz="1800" b="0" i="1" u="none" strike="noStrike" baseline="0" dirty="0" err="1"/>
            <a:t>tính</a:t>
          </a:r>
          <a:r>
            <a:rPr lang="vi-VN" sz="1800" b="0" i="1" u="none" strike="noStrike" baseline="0" dirty="0"/>
            <a:t> </a:t>
          </a:r>
          <a:r>
            <a:rPr lang="vi-VN" sz="1800" b="0" i="1" u="none" strike="noStrike" baseline="0" dirty="0" err="1"/>
            <a:t>xét</a:t>
          </a:r>
          <a:r>
            <a:rPr lang="vi-VN" sz="1800" b="0" i="1" u="none" strike="noStrike" baseline="0" dirty="0"/>
            <a:t> </a:t>
          </a:r>
          <a:r>
            <a:rPr lang="vi-VN" sz="1800" b="0" i="1" u="none" strike="noStrike" baseline="0" dirty="0" err="1"/>
            <a:t>tặng</a:t>
          </a:r>
          <a:r>
            <a:rPr lang="vi-VN" sz="1800" b="0" i="1" u="none" strike="noStrike" baseline="0" dirty="0"/>
            <a:t> </a:t>
          </a:r>
          <a:r>
            <a:rPr lang="vi-VN" sz="1800" b="0" i="1" u="none" strike="noStrike" baseline="0" dirty="0" err="1"/>
            <a:t>được</a:t>
          </a:r>
          <a:r>
            <a:rPr lang="vi-VN" sz="1800" b="0" i="1" u="none" strike="noStrike" baseline="0" dirty="0"/>
            <a:t> nhân </a:t>
          </a:r>
          <a:r>
            <a:rPr lang="vi-VN" sz="1800" b="0" i="1" u="none" strike="noStrike" baseline="0" dirty="0" err="1"/>
            <a:t>hệ</a:t>
          </a:r>
          <a:r>
            <a:rPr lang="vi-VN" sz="1800" b="0" i="1" u="none" strike="noStrike" baseline="0" dirty="0"/>
            <a:t> </a:t>
          </a:r>
          <a:r>
            <a:rPr lang="vi-VN" sz="1800" b="0" i="1" u="none" strike="noStrike" baseline="0" dirty="0" err="1"/>
            <a:t>số</a:t>
          </a:r>
          <a:r>
            <a:rPr lang="vi-VN" sz="1800" b="0" i="1" u="none" strike="noStrike" baseline="0" dirty="0"/>
            <a:t> 1.5 cho </a:t>
          </a:r>
          <a:r>
            <a:rPr lang="vi-VN" sz="1800" b="0" i="1" u="none" strike="noStrike" baseline="0" dirty="0" err="1"/>
            <a:t>tổng</a:t>
          </a:r>
          <a:r>
            <a:rPr lang="vi-VN" sz="1800" b="0" i="1" u="none" strike="noStrike" baseline="0" dirty="0"/>
            <a:t> </a:t>
          </a:r>
          <a:r>
            <a:rPr lang="vi-VN" sz="1800" b="0" i="1" u="none" strike="noStrike" baseline="0" dirty="0" err="1"/>
            <a:t>các</a:t>
          </a:r>
          <a:r>
            <a:rPr lang="vi-VN" sz="1800" b="0" i="1" u="none" strike="noStrike" baseline="0" dirty="0"/>
            <a:t> năm công </a:t>
          </a:r>
          <a:r>
            <a:rPr lang="vi-VN" sz="1800" b="0" i="1" u="none" strike="noStrike" baseline="0" dirty="0" err="1"/>
            <a:t>tác</a:t>
          </a:r>
          <a:r>
            <a:rPr lang="vi-VN" sz="1800" b="0" i="1" u="none" strike="noStrike" baseline="0" dirty="0"/>
            <a:t> công </a:t>
          </a:r>
          <a:r>
            <a:rPr lang="vi-VN" sz="1800" b="0" i="1" u="none" strike="noStrike" baseline="0" dirty="0" err="1"/>
            <a:t>đoàn</a:t>
          </a:r>
          <a:r>
            <a:rPr lang="vi-VN" sz="1800" b="0" i="1" u="none" strike="noStrike" baseline="0" dirty="0"/>
            <a:t>; riêng </a:t>
          </a:r>
          <a:r>
            <a:rPr lang="vi-VN" sz="1800" b="0" i="1" u="none" strike="noStrike" baseline="0" dirty="0" err="1"/>
            <a:t>đối</a:t>
          </a:r>
          <a:r>
            <a:rPr lang="vi-VN" sz="1800" b="0" i="1" u="none" strike="noStrike" baseline="0" dirty="0"/>
            <a:t> </a:t>
          </a:r>
          <a:r>
            <a:rPr lang="vi-VN" sz="1800" b="0" i="1" u="none" strike="noStrike" baseline="0" dirty="0" err="1"/>
            <a:t>với</a:t>
          </a:r>
          <a:r>
            <a:rPr lang="vi-VN" sz="1800" b="0" i="1" u="none" strike="noStrike" baseline="0" dirty="0"/>
            <a:t> doanh </a:t>
          </a:r>
          <a:r>
            <a:rPr lang="vi-VN" sz="1800" b="0" i="1" u="none" strike="noStrike" baseline="0" dirty="0" err="1"/>
            <a:t>nghiệp</a:t>
          </a:r>
          <a:r>
            <a:rPr lang="vi-VN" sz="1800" b="0" i="1" u="none" strike="noStrike" baseline="0" dirty="0"/>
            <a:t> khu </a:t>
          </a:r>
          <a:r>
            <a:rPr lang="vi-VN" sz="1800" b="0" i="1" u="none" strike="noStrike" baseline="0" dirty="0" err="1"/>
            <a:t>vực</a:t>
          </a:r>
          <a:r>
            <a:rPr lang="vi-VN" sz="1800" b="0" i="1" u="none" strike="noStrike" baseline="0" dirty="0"/>
            <a:t> </a:t>
          </a:r>
          <a:r>
            <a:rPr lang="vi-VN" sz="1800" b="0" i="1" u="none" strike="noStrike" baseline="0" dirty="0" err="1"/>
            <a:t>ngoài</a:t>
          </a:r>
          <a:r>
            <a:rPr lang="vi-VN" sz="1800" b="0" i="1" u="none" strike="noStrike" baseline="0" dirty="0"/>
            <a:t> </a:t>
          </a:r>
          <a:r>
            <a:rPr lang="vi-VN" sz="1800" b="0" i="1" u="none" strike="noStrike" baseline="0" dirty="0" err="1"/>
            <a:t>nhà</a:t>
          </a:r>
          <a:r>
            <a:rPr lang="vi-VN" sz="1800" b="0" i="1" u="none" strike="noStrike" baseline="0" dirty="0"/>
            <a:t> </a:t>
          </a:r>
          <a:r>
            <a:rPr lang="vi-VN" sz="1800" b="0" i="1" u="none" strike="noStrike" baseline="0" dirty="0" err="1"/>
            <a:t>nước</a:t>
          </a:r>
          <a:r>
            <a:rPr lang="vi-VN" sz="1800" b="0" i="1" u="none" strike="noStrike" baseline="0" dirty="0"/>
            <a:t> </a:t>
          </a:r>
          <a:r>
            <a:rPr lang="vi-VN" sz="1800" b="0" i="1" u="none" strike="noStrike" baseline="0" dirty="0" err="1"/>
            <a:t>được</a:t>
          </a:r>
          <a:r>
            <a:rPr lang="vi-VN" sz="1800" b="0" i="1" u="none" strike="noStrike" baseline="0" dirty="0"/>
            <a:t> nhân </a:t>
          </a:r>
          <a:r>
            <a:rPr lang="vi-VN" sz="1800" b="0" i="1" u="none" strike="noStrike" baseline="0" dirty="0" err="1"/>
            <a:t>hệ</a:t>
          </a:r>
          <a:r>
            <a:rPr lang="vi-VN" sz="1800" b="0" i="1" u="none" strike="noStrike" baseline="0" dirty="0"/>
            <a:t> </a:t>
          </a:r>
          <a:r>
            <a:rPr lang="vi-VN" sz="1800" b="0" i="1" u="none" strike="noStrike" baseline="0" dirty="0" err="1"/>
            <a:t>số</a:t>
          </a:r>
          <a:r>
            <a:rPr lang="vi-VN" sz="1800" b="0" i="1" u="none" strike="noStrike" baseline="0" dirty="0"/>
            <a:t> 2.0 </a:t>
          </a:r>
          <a:r>
            <a:rPr lang="vi-VN" sz="1800" b="0" i="1" u="none" strike="noStrike" baseline="0" dirty="0" err="1"/>
            <a:t>để</a:t>
          </a:r>
          <a:r>
            <a:rPr lang="vi-VN" sz="1800" b="0" i="1" u="none" strike="noStrike" baseline="0" dirty="0"/>
            <a:t> </a:t>
          </a:r>
          <a:r>
            <a:rPr lang="vi-VN" sz="1800" b="0" i="1" u="none" strike="noStrike" baseline="0" dirty="0" err="1"/>
            <a:t>tính</a:t>
          </a:r>
          <a:r>
            <a:rPr lang="vi-VN" sz="1800" b="0" i="1" u="none" strike="noStrike" baseline="0" dirty="0"/>
            <a:t> </a:t>
          </a:r>
          <a:r>
            <a:rPr lang="vi-VN" sz="1800" b="0" i="1" u="none" strike="noStrike" baseline="0" dirty="0" err="1"/>
            <a:t>xét</a:t>
          </a:r>
          <a:r>
            <a:rPr lang="vi-VN" sz="1800" b="0" i="1" u="none" strike="noStrike" baseline="0" dirty="0"/>
            <a:t> </a:t>
          </a:r>
          <a:r>
            <a:rPr lang="vi-VN" sz="1800" b="0" i="1" u="none" strike="noStrike" baseline="0" dirty="0" err="1"/>
            <a:t>tặng</a:t>
          </a:r>
          <a:r>
            <a:rPr lang="vi-VN" sz="1800" b="0" i="1" u="none" strike="noStrike" baseline="0" dirty="0"/>
            <a:t>.</a:t>
          </a:r>
          <a:endParaRPr lang="en-US" dirty="0">
            <a:solidFill>
              <a:srgbClr val="FF0000"/>
            </a:solidFill>
          </a:endParaRPr>
        </a:p>
      </dgm:t>
    </dgm:pt>
    <dgm:pt modelId="{89195397-6789-42AC-9A30-3C394BBBD9C9}" type="parTrans" cxnId="{C911E53A-8CFB-4A42-9B74-E785F54B10F2}">
      <dgm:prSet/>
      <dgm:spPr/>
      <dgm:t>
        <a:bodyPr/>
        <a:lstStyle/>
        <a:p>
          <a:endParaRPr lang="en-US"/>
        </a:p>
      </dgm:t>
    </dgm:pt>
    <dgm:pt modelId="{8BA7E246-26B5-42EB-9F3C-F7B479EB4943}" type="sibTrans" cxnId="{C911E53A-8CFB-4A42-9B74-E785F54B10F2}">
      <dgm:prSet/>
      <dgm:spPr/>
      <dgm:t>
        <a:bodyPr/>
        <a:lstStyle/>
        <a:p>
          <a:endParaRPr lang="en-US"/>
        </a:p>
      </dgm:t>
    </dgm:pt>
    <dgm:pt modelId="{431797B5-9F73-488F-AAF6-94B465B8D928}">
      <dgm:prSet custT="1"/>
      <dgm:spPr/>
      <dgm:t>
        <a:bodyPr/>
        <a:lstStyle/>
        <a:p>
          <a:r>
            <a:rPr lang="vi-VN" b="1" i="1" u="none" strike="noStrike" baseline="0" dirty="0">
              <a:solidFill>
                <a:srgbClr val="FF0000"/>
              </a:solidFill>
            </a:rPr>
            <a:t>Danh </a:t>
          </a:r>
          <a:r>
            <a:rPr lang="vi-VN" b="1" i="1" u="none" strike="noStrike" baseline="0" dirty="0" err="1">
              <a:solidFill>
                <a:srgbClr val="FF0000"/>
              </a:solidFill>
            </a:rPr>
            <a:t>hiệu</a:t>
          </a:r>
          <a:r>
            <a:rPr lang="vi-VN" b="1" i="1" u="none" strike="noStrike" baseline="0" dirty="0">
              <a:solidFill>
                <a:srgbClr val="FF0000"/>
              </a:solidFill>
            </a:rPr>
            <a:t> “</a:t>
          </a:r>
          <a:r>
            <a:rPr lang="vi-VN" b="1" i="1" u="none" strike="noStrike" baseline="0" dirty="0" err="1">
              <a:solidFill>
                <a:srgbClr val="FF0000"/>
              </a:solidFill>
            </a:rPr>
            <a:t>Người</a:t>
          </a:r>
          <a:r>
            <a:rPr lang="vi-VN" b="1" i="1" u="none" strike="noStrike" baseline="0" dirty="0">
              <a:solidFill>
                <a:srgbClr val="FF0000"/>
              </a:solidFill>
            </a:rPr>
            <a:t> </a:t>
          </a:r>
          <a:r>
            <a:rPr lang="vi-VN" b="1" i="1" u="none" strike="noStrike" baseline="0" dirty="0" err="1">
              <a:solidFill>
                <a:srgbClr val="FF0000"/>
              </a:solidFill>
            </a:rPr>
            <a:t>cán</a:t>
          </a:r>
          <a:r>
            <a:rPr lang="vi-VN" b="1" i="1" u="none" strike="noStrike" baseline="0" dirty="0">
              <a:solidFill>
                <a:srgbClr val="FF0000"/>
              </a:solidFill>
            </a:rPr>
            <a:t> </a:t>
          </a:r>
          <a:r>
            <a:rPr lang="vi-VN" b="1" i="1" u="none" strike="noStrike" baseline="0" dirty="0" err="1">
              <a:solidFill>
                <a:srgbClr val="FF0000"/>
              </a:solidFill>
            </a:rPr>
            <a:t>bộ</a:t>
          </a:r>
          <a:r>
            <a:rPr lang="vi-VN" b="1" i="1" u="none" strike="noStrike" baseline="0" dirty="0">
              <a:solidFill>
                <a:srgbClr val="FF0000"/>
              </a:solidFill>
            </a:rPr>
            <a:t> công </a:t>
          </a:r>
          <a:r>
            <a:rPr lang="vi-VN" b="1" i="1" u="none" strike="noStrike" baseline="0" dirty="0" err="1">
              <a:solidFill>
                <a:srgbClr val="FF0000"/>
              </a:solidFill>
            </a:rPr>
            <a:t>đoàn</a:t>
          </a:r>
          <a:r>
            <a:rPr lang="vi-VN" b="1" i="1" u="none" strike="noStrike" baseline="0" dirty="0">
              <a:solidFill>
                <a:srgbClr val="FF0000"/>
              </a:solidFill>
            </a:rPr>
            <a:t> </a:t>
          </a:r>
          <a:r>
            <a:rPr lang="vi-VN" b="1" i="1" u="none" strike="noStrike" baseline="0" dirty="0" err="1">
              <a:solidFill>
                <a:srgbClr val="FF0000"/>
              </a:solidFill>
            </a:rPr>
            <a:t>của</a:t>
          </a:r>
          <a:r>
            <a:rPr lang="vi-VN" b="1" i="1" u="none" strike="noStrike" baseline="0" dirty="0">
              <a:solidFill>
                <a:srgbClr val="FF0000"/>
              </a:solidFill>
            </a:rPr>
            <a:t> </a:t>
          </a:r>
          <a:r>
            <a:rPr lang="vi-VN" b="1" i="1" u="none" strike="noStrike" baseline="0" dirty="0" err="1">
              <a:solidFill>
                <a:srgbClr val="FF0000"/>
              </a:solidFill>
            </a:rPr>
            <a:t>chúng</a:t>
          </a:r>
          <a:r>
            <a:rPr lang="vi-VN" b="1" i="1" u="none" strike="noStrike" baseline="0" dirty="0">
              <a:solidFill>
                <a:srgbClr val="FF0000"/>
              </a:solidFill>
            </a:rPr>
            <a:t> tôi”: </a:t>
          </a:r>
        </a:p>
        <a:p>
          <a:r>
            <a:rPr lang="vi-VN" sz="1800" b="0" i="1" u="none" strike="noStrike" baseline="0" dirty="0" err="1"/>
            <a:t>Đối</a:t>
          </a:r>
          <a:r>
            <a:rPr lang="vi-VN" sz="1800" b="0" i="1" u="none" strike="noStrike" baseline="0" dirty="0"/>
            <a:t> </a:t>
          </a:r>
          <a:r>
            <a:rPr lang="vi-VN" sz="1800" b="0" i="1" u="none" strike="noStrike" baseline="0" dirty="0" err="1"/>
            <a:t>tượng</a:t>
          </a:r>
          <a:r>
            <a:rPr lang="vi-VN" sz="1800" b="0" i="1" u="none" strike="noStrike" baseline="0" dirty="0"/>
            <a:t> </a:t>
          </a:r>
          <a:r>
            <a:rPr lang="vi-VN" sz="1800" b="0" i="1" u="none" strike="noStrike" baseline="0" dirty="0" err="1"/>
            <a:t>là</a:t>
          </a:r>
          <a:r>
            <a:rPr lang="vi-VN" sz="1800" b="0" i="1" u="none" strike="noStrike" baseline="0" dirty="0"/>
            <a:t> </a:t>
          </a:r>
          <a:r>
            <a:rPr lang="vi-VN" sz="1800" b="0" i="1" u="none" strike="noStrike" baseline="0" dirty="0" err="1"/>
            <a:t>Tổ</a:t>
          </a:r>
          <a:r>
            <a:rPr lang="vi-VN" sz="1800" b="0" i="1" u="none" strike="noStrike" baseline="0" dirty="0"/>
            <a:t> </a:t>
          </a:r>
          <a:r>
            <a:rPr lang="vi-VN" sz="1800" b="0" i="1" u="none" strike="noStrike" baseline="0" dirty="0" err="1"/>
            <a:t>trưởng</a:t>
          </a:r>
          <a:r>
            <a:rPr lang="vi-VN" sz="1800" b="0" i="1" u="none" strike="noStrike" baseline="0" dirty="0"/>
            <a:t>, </a:t>
          </a:r>
          <a:r>
            <a:rPr lang="vi-VN" sz="1800" b="0" i="1" u="none" strike="noStrike" baseline="0" dirty="0" err="1"/>
            <a:t>Tổ</a:t>
          </a:r>
          <a:r>
            <a:rPr lang="vi-VN" sz="1800" b="0" i="1" u="none" strike="noStrike" baseline="0" dirty="0"/>
            <a:t> </a:t>
          </a:r>
          <a:r>
            <a:rPr lang="vi-VN" sz="1800" b="0" i="1" u="none" strike="noStrike" baseline="0" dirty="0" err="1"/>
            <a:t>phó</a:t>
          </a:r>
          <a:r>
            <a:rPr lang="vi-VN" sz="1800" b="0" i="1" u="none" strike="noStrike" baseline="0" dirty="0"/>
            <a:t> Công </a:t>
          </a:r>
          <a:r>
            <a:rPr lang="vi-VN" sz="1800" b="0" i="1" u="none" strike="noStrike" baseline="0" dirty="0" err="1"/>
            <a:t>đoàn</a:t>
          </a:r>
          <a:r>
            <a:rPr lang="vi-VN" sz="1800" b="0" i="1" u="none" strike="noStrike" baseline="0" dirty="0"/>
            <a:t>; </a:t>
          </a:r>
          <a:r>
            <a:rPr lang="vi-VN" sz="1800" b="0" i="1" u="none" strike="noStrike" baseline="0" dirty="0" err="1"/>
            <a:t>Ủy</a:t>
          </a:r>
          <a:r>
            <a:rPr lang="vi-VN" sz="1800" b="0" i="1" u="none" strike="noStrike" baseline="0" dirty="0"/>
            <a:t> viên Ban </a:t>
          </a:r>
          <a:r>
            <a:rPr lang="vi-VN" sz="1800" b="0" i="1" u="none" strike="noStrike" baseline="0" dirty="0" err="1"/>
            <a:t>Chấp</a:t>
          </a:r>
          <a:r>
            <a:rPr lang="vi-VN" sz="1800" b="0" i="1" u="none" strike="noStrike" baseline="0" dirty="0"/>
            <a:t> </a:t>
          </a:r>
          <a:r>
            <a:rPr lang="vi-VN" sz="1800" b="0" i="1" u="none" strike="noStrike" baseline="0" dirty="0" err="1"/>
            <a:t>hành</a:t>
          </a:r>
          <a:r>
            <a:rPr lang="vi-VN" sz="1800" b="0" i="1" u="none" strike="noStrike" baseline="0" dirty="0"/>
            <a:t> </a:t>
          </a:r>
          <a:r>
            <a:rPr lang="vi-VN" sz="1800" b="0" i="1" u="none" strike="noStrike" baseline="0" dirty="0" err="1"/>
            <a:t>và</a:t>
          </a:r>
          <a:r>
            <a:rPr lang="vi-VN" sz="1800" b="0" i="1" u="none" strike="noStrike" baseline="0" dirty="0"/>
            <a:t> </a:t>
          </a:r>
          <a:r>
            <a:rPr lang="vi-VN" sz="1800" b="0" i="1" u="none" strike="noStrike" baseline="0" dirty="0" err="1"/>
            <a:t>các</a:t>
          </a:r>
          <a:r>
            <a:rPr lang="vi-VN" sz="1800" b="0" i="1" u="none" strike="noStrike" baseline="0" dirty="0"/>
            <a:t> </a:t>
          </a:r>
          <a:r>
            <a:rPr lang="vi-VN" sz="1800" b="0" i="1" u="none" strike="noStrike" baseline="0" dirty="0" err="1"/>
            <a:t>chức</a:t>
          </a:r>
          <a:r>
            <a:rPr lang="vi-VN" sz="1800" b="0" i="1" u="none" strike="noStrike" baseline="0" dirty="0"/>
            <a:t> danh trong Ban </a:t>
          </a:r>
          <a:r>
            <a:rPr lang="vi-VN" sz="1800" b="0" i="1" u="none" strike="noStrike" baseline="0" dirty="0" err="1"/>
            <a:t>Chấp</a:t>
          </a:r>
          <a:r>
            <a:rPr lang="vi-VN" sz="1800" b="0" i="1" u="none" strike="noStrike" baseline="0" dirty="0"/>
            <a:t> </a:t>
          </a:r>
          <a:r>
            <a:rPr lang="vi-VN" sz="1800" b="0" i="1" u="none" strike="noStrike" baseline="0" dirty="0" err="1"/>
            <a:t>hành</a:t>
          </a:r>
          <a:r>
            <a:rPr lang="vi-VN" sz="1800" b="0" i="1" u="none" strike="noStrike" baseline="0" dirty="0"/>
            <a:t> Công </a:t>
          </a:r>
          <a:r>
            <a:rPr lang="vi-VN" sz="1800" b="0" i="1" u="none" strike="noStrike" baseline="0" dirty="0" err="1"/>
            <a:t>đoàn</a:t>
          </a:r>
          <a:r>
            <a:rPr lang="vi-VN" sz="1800" b="0" i="1" u="none" strike="noStrike" baseline="0" dirty="0"/>
            <a:t> </a:t>
          </a:r>
          <a:r>
            <a:rPr lang="vi-VN" sz="1800" b="0" i="1" u="none" strike="noStrike" baseline="0" dirty="0" err="1"/>
            <a:t>các</a:t>
          </a:r>
          <a:r>
            <a:rPr lang="vi-VN" sz="1800" b="0" i="1" u="none" strike="noStrike" baseline="0" dirty="0"/>
            <a:t> </a:t>
          </a:r>
          <a:r>
            <a:rPr lang="vi-VN" sz="1800" b="0" i="1" u="none" strike="noStrike" baseline="0" dirty="0" err="1"/>
            <a:t>cấp</a:t>
          </a:r>
          <a:r>
            <a:rPr lang="vi-VN" sz="1800" b="0" i="1" u="none" strike="noStrike" baseline="0" dirty="0"/>
            <a:t>; </a:t>
          </a:r>
          <a:r>
            <a:rPr lang="vi-VN" sz="1800" b="0" i="1" u="none" strike="noStrike" baseline="0" dirty="0" err="1"/>
            <a:t>Ủy</a:t>
          </a:r>
          <a:r>
            <a:rPr lang="vi-VN" sz="1800" b="0" i="1" u="none" strike="noStrike" baseline="0" dirty="0"/>
            <a:t> viên </a:t>
          </a:r>
          <a:r>
            <a:rPr lang="vi-VN" sz="1800" b="0" i="1" u="none" strike="noStrike" baseline="0" dirty="0" err="1"/>
            <a:t>Ủy</a:t>
          </a:r>
          <a:r>
            <a:rPr lang="vi-VN" sz="1800" b="0" i="1" u="none" strike="noStrike" baseline="0" dirty="0"/>
            <a:t> ban </a:t>
          </a:r>
          <a:r>
            <a:rPr lang="vi-VN" sz="1800" b="0" i="1" u="none" strike="noStrike" baseline="0" dirty="0" err="1"/>
            <a:t>Kiểm</a:t>
          </a:r>
          <a:r>
            <a:rPr lang="vi-VN" sz="1800" b="0" i="1" u="none" strike="noStrike" baseline="0" dirty="0"/>
            <a:t> tra </a:t>
          </a:r>
          <a:r>
            <a:rPr lang="vi-VN" sz="1800" b="0" i="1" u="none" strike="noStrike" baseline="0" dirty="0" err="1"/>
            <a:t>và</a:t>
          </a:r>
          <a:r>
            <a:rPr lang="vi-VN" sz="1800" b="0" i="1" u="none" strike="noStrike" baseline="0" dirty="0"/>
            <a:t> </a:t>
          </a:r>
          <a:r>
            <a:rPr lang="vi-VN" sz="1800" b="0" i="1" u="none" strike="noStrike" baseline="0" dirty="0" err="1"/>
            <a:t>các</a:t>
          </a:r>
          <a:r>
            <a:rPr lang="vi-VN" sz="1800" b="0" i="1" u="none" strike="noStrike" baseline="0" dirty="0"/>
            <a:t> </a:t>
          </a:r>
          <a:r>
            <a:rPr lang="vi-VN" sz="1800" b="0" i="1" u="none" strike="noStrike" baseline="0" dirty="0" err="1"/>
            <a:t>chức</a:t>
          </a:r>
          <a:r>
            <a:rPr lang="vi-VN" sz="1800" b="0" i="1" u="none" strike="noStrike" baseline="0" dirty="0"/>
            <a:t> danh trong </a:t>
          </a:r>
          <a:r>
            <a:rPr lang="vi-VN" sz="1800" b="0" i="1" u="none" strike="noStrike" baseline="0" dirty="0" err="1"/>
            <a:t>Ủy</a:t>
          </a:r>
          <a:r>
            <a:rPr lang="vi-VN" sz="1800" b="0" i="1" u="none" strike="noStrike" baseline="0" dirty="0"/>
            <a:t> ban </a:t>
          </a:r>
          <a:r>
            <a:rPr lang="vi-VN" sz="1800" b="0" i="1" u="none" strike="noStrike" baseline="0" dirty="0" err="1"/>
            <a:t>Kiểm</a:t>
          </a:r>
          <a:r>
            <a:rPr lang="vi-VN" sz="1800" b="0" i="1" u="none" strike="noStrike" baseline="0" dirty="0"/>
            <a:t> tra Công </a:t>
          </a:r>
          <a:r>
            <a:rPr lang="vi-VN" sz="1800" b="0" i="1" u="none" strike="noStrike" baseline="0" dirty="0" err="1"/>
            <a:t>đoàn</a:t>
          </a:r>
          <a:r>
            <a:rPr lang="vi-VN" sz="1800" b="0" i="1" u="none" strike="noStrike" baseline="0" dirty="0"/>
            <a:t> </a:t>
          </a:r>
          <a:r>
            <a:rPr lang="vi-VN" sz="1800" b="0" i="1" u="none" strike="noStrike" baseline="0" dirty="0" err="1"/>
            <a:t>các</a:t>
          </a:r>
          <a:r>
            <a:rPr lang="vi-VN" sz="1800" b="0" i="1" u="none" strike="noStrike" baseline="0" dirty="0"/>
            <a:t> </a:t>
          </a:r>
          <a:r>
            <a:rPr lang="vi-VN" sz="1800" b="0" i="1" u="none" strike="noStrike" baseline="0" dirty="0" err="1"/>
            <a:t>cấp</a:t>
          </a:r>
          <a:r>
            <a:rPr lang="vi-VN" sz="1800" b="0" i="1" u="none" strike="noStrike" baseline="0" dirty="0"/>
            <a:t>; </a:t>
          </a:r>
          <a:r>
            <a:rPr lang="vi-VN" sz="1800" b="0" i="1" u="none" strike="noStrike" baseline="0" dirty="0" err="1"/>
            <a:t>Thành</a:t>
          </a:r>
          <a:r>
            <a:rPr lang="vi-VN" sz="1800" b="0" i="1" u="none" strike="noStrike" baseline="0" dirty="0"/>
            <a:t> viên </a:t>
          </a:r>
          <a:r>
            <a:rPr lang="vi-VN" sz="1800" b="0" i="1" u="none" strike="noStrike" baseline="0" dirty="0" err="1"/>
            <a:t>các</a:t>
          </a:r>
          <a:r>
            <a:rPr lang="vi-VN" sz="1800" b="0" i="1" u="none" strike="noStrike" baseline="0" dirty="0"/>
            <a:t> Ban </a:t>
          </a:r>
          <a:r>
            <a:rPr lang="vi-VN" sz="1800" b="0" i="1" u="none" strike="noStrike" baseline="0" dirty="0" err="1"/>
            <a:t>quần</a:t>
          </a:r>
          <a:r>
            <a:rPr lang="vi-VN" sz="1800" b="0" i="1" u="none" strike="noStrike" baseline="0" dirty="0"/>
            <a:t> </a:t>
          </a:r>
          <a:r>
            <a:rPr lang="vi-VN" sz="1800" b="0" i="1" u="none" strike="noStrike" baseline="0" dirty="0" err="1"/>
            <a:t>chúng</a:t>
          </a:r>
          <a:r>
            <a:rPr lang="vi-VN" sz="1800" b="0" i="1" u="none" strike="noStrike" baseline="0" dirty="0"/>
            <a:t> Công </a:t>
          </a:r>
          <a:r>
            <a:rPr lang="vi-VN" sz="1800" b="0" i="1" u="none" strike="noStrike" baseline="0" dirty="0" err="1"/>
            <a:t>đoàn</a:t>
          </a:r>
          <a:r>
            <a:rPr lang="vi-VN" sz="1800" b="0" i="1" u="none" strike="noStrike" baseline="0" dirty="0"/>
            <a:t> cơ </a:t>
          </a:r>
          <a:r>
            <a:rPr lang="vi-VN" sz="1800" b="0" i="1" u="none" strike="noStrike" baseline="0" dirty="0" err="1"/>
            <a:t>sở</a:t>
          </a:r>
          <a:r>
            <a:rPr lang="vi-VN" sz="1800" b="0" i="1" u="none" strike="noStrike" baseline="0" dirty="0"/>
            <a:t>.</a:t>
          </a:r>
          <a:endParaRPr lang="en-US" dirty="0">
            <a:solidFill>
              <a:srgbClr val="FF0000"/>
            </a:solidFill>
          </a:endParaRPr>
        </a:p>
      </dgm:t>
    </dgm:pt>
    <dgm:pt modelId="{5CBFEACB-D4F2-425C-8812-265F7DE7632C}" type="parTrans" cxnId="{F4696262-DEF3-4D58-828A-7E18FA04EFB6}">
      <dgm:prSet/>
      <dgm:spPr/>
      <dgm:t>
        <a:bodyPr/>
        <a:lstStyle/>
        <a:p>
          <a:endParaRPr lang="en-US"/>
        </a:p>
      </dgm:t>
    </dgm:pt>
    <dgm:pt modelId="{EFEFD75E-9925-448F-885E-BA781BF1AFA2}" type="sibTrans" cxnId="{F4696262-DEF3-4D58-828A-7E18FA04EFB6}">
      <dgm:prSet/>
      <dgm:spPr/>
      <dgm:t>
        <a:bodyPr/>
        <a:lstStyle/>
        <a:p>
          <a:endParaRPr lang="en-US"/>
        </a:p>
      </dgm:t>
    </dgm:pt>
    <dgm:pt modelId="{9F7353C2-AFBE-4534-91FD-74863834BAB3}">
      <dgm:prSet custT="1"/>
      <dgm:spPr/>
      <dgm:t>
        <a:bodyPr/>
        <a:lstStyle/>
        <a:p>
          <a:r>
            <a:rPr lang="vi-VN" b="1" i="1" u="none" strike="noStrike" baseline="0" dirty="0">
              <a:solidFill>
                <a:srgbClr val="FF0000"/>
              </a:solidFill>
            </a:rPr>
            <a:t>Danh </a:t>
          </a:r>
          <a:r>
            <a:rPr lang="vi-VN" b="1" i="1" u="none" strike="noStrike" baseline="0" dirty="0" err="1">
              <a:solidFill>
                <a:srgbClr val="FF0000"/>
              </a:solidFill>
            </a:rPr>
            <a:t>hiệu</a:t>
          </a:r>
          <a:r>
            <a:rPr lang="vi-VN" b="1" i="1" u="none" strike="noStrike" baseline="0" dirty="0">
              <a:solidFill>
                <a:srgbClr val="FF0000"/>
              </a:solidFill>
            </a:rPr>
            <a:t> “</a:t>
          </a:r>
          <a:r>
            <a:rPr lang="vi-VN" b="1" i="1" u="none" strike="noStrike" baseline="0" dirty="0" err="1">
              <a:solidFill>
                <a:srgbClr val="FF0000"/>
              </a:solidFill>
            </a:rPr>
            <a:t>Giải</a:t>
          </a:r>
          <a:r>
            <a:rPr lang="vi-VN" b="1" i="1" u="none" strike="noStrike" baseline="0" dirty="0">
              <a:solidFill>
                <a:srgbClr val="FF0000"/>
              </a:solidFill>
            </a:rPr>
            <a:t> </a:t>
          </a:r>
          <a:r>
            <a:rPr lang="vi-VN" b="1" i="1" u="none" strike="noStrike" baseline="0" dirty="0" err="1">
              <a:solidFill>
                <a:srgbClr val="FF0000"/>
              </a:solidFill>
            </a:rPr>
            <a:t>thưởng</a:t>
          </a:r>
          <a:r>
            <a:rPr lang="vi-VN" b="1" i="1" u="none" strike="noStrike" baseline="0" dirty="0">
              <a:solidFill>
                <a:srgbClr val="FF0000"/>
              </a:solidFill>
            </a:rPr>
            <a:t> 28/7”: </a:t>
          </a:r>
        </a:p>
        <a:p>
          <a:r>
            <a:rPr lang="vi-VN" sz="1800" b="0" i="1" u="none" strike="noStrike" baseline="0" dirty="0" err="1"/>
            <a:t>Đối</a:t>
          </a:r>
          <a:r>
            <a:rPr lang="vi-VN" sz="1800" b="0" i="1" u="none" strike="noStrike" baseline="0" dirty="0"/>
            <a:t> </a:t>
          </a:r>
          <a:r>
            <a:rPr lang="vi-VN" sz="1800" b="0" i="1" u="none" strike="noStrike" baseline="0" dirty="0" err="1"/>
            <a:t>tượng</a:t>
          </a:r>
          <a:r>
            <a:rPr lang="vi-VN" sz="1800" b="0" i="1" u="none" strike="noStrike" baseline="0" dirty="0"/>
            <a:t> </a:t>
          </a:r>
          <a:r>
            <a:rPr lang="vi-VN" sz="1800" b="0" i="1" u="none" strike="noStrike" baseline="0" dirty="0" err="1"/>
            <a:t>là</a:t>
          </a:r>
          <a:r>
            <a:rPr lang="vi-VN" sz="1800" b="0" i="1" u="none" strike="noStrike" baseline="0" dirty="0"/>
            <a:t> </a:t>
          </a:r>
          <a:r>
            <a:rPr lang="vi-VN" sz="1800" b="0" i="1" u="none" strike="noStrike" baseline="0" dirty="0" err="1"/>
            <a:t>Chủ</a:t>
          </a:r>
          <a:r>
            <a:rPr lang="vi-VN" sz="1800" b="0" i="1" u="none" strike="noStrike" baseline="0" dirty="0"/>
            <a:t> </a:t>
          </a:r>
          <a:r>
            <a:rPr lang="vi-VN" sz="1800" b="0" i="1" u="none" strike="noStrike" baseline="0" dirty="0" err="1"/>
            <a:t>tịch</a:t>
          </a:r>
          <a:r>
            <a:rPr lang="vi-VN" sz="1800" b="0" i="1" u="none" strike="noStrike" baseline="0" dirty="0"/>
            <a:t> công </a:t>
          </a:r>
          <a:r>
            <a:rPr lang="vi-VN" sz="1800" b="0" i="1" u="none" strike="noStrike" baseline="0" dirty="0" err="1"/>
            <a:t>đoàn</a:t>
          </a:r>
          <a:r>
            <a:rPr lang="vi-VN" sz="1800" b="0" i="1" u="none" strike="noStrike" baseline="0" dirty="0"/>
            <a:t> cơ </a:t>
          </a:r>
          <a:r>
            <a:rPr lang="vi-VN" sz="1800" b="0" i="1" u="none" strike="noStrike" baseline="0" dirty="0" err="1"/>
            <a:t>sở</a:t>
          </a:r>
          <a:r>
            <a:rPr lang="vi-VN" sz="1800" b="0" i="1" u="none" strike="noStrike" baseline="0" dirty="0"/>
            <a:t>, </a:t>
          </a:r>
          <a:r>
            <a:rPr lang="vi-VN" sz="1800" b="0" i="1" u="none" strike="noStrike" baseline="0" dirty="0" err="1"/>
            <a:t>có</a:t>
          </a:r>
          <a:r>
            <a:rPr lang="vi-VN" sz="1800" b="0" i="1" u="none" strike="noStrike" baseline="0" dirty="0"/>
            <a:t> </a:t>
          </a:r>
          <a:r>
            <a:rPr lang="vi-VN" sz="1800" b="0" i="1" u="none" strike="noStrike" baseline="0" dirty="0" err="1"/>
            <a:t>thời</a:t>
          </a:r>
          <a:r>
            <a:rPr lang="vi-VN" sz="1800" b="0" i="1" u="none" strike="noStrike" baseline="0" dirty="0"/>
            <a:t> gian </a:t>
          </a:r>
          <a:r>
            <a:rPr lang="vi-VN" sz="1800" b="0" i="1" u="none" strike="noStrike" baseline="0" dirty="0" err="1"/>
            <a:t>giữ</a:t>
          </a:r>
          <a:r>
            <a:rPr lang="vi-VN" sz="1800" b="0" i="1" u="none" strike="noStrike" baseline="0" dirty="0"/>
            <a:t> </a:t>
          </a:r>
          <a:r>
            <a:rPr lang="vi-VN" sz="1800" b="0" i="1" u="none" strike="noStrike" baseline="0" dirty="0" err="1"/>
            <a:t>chức</a:t>
          </a:r>
          <a:r>
            <a:rPr lang="vi-VN" sz="1800" b="0" i="1" u="none" strike="noStrike" baseline="0" dirty="0"/>
            <a:t> </a:t>
          </a:r>
          <a:r>
            <a:rPr lang="vi-VN" sz="1800" b="0" i="1" u="none" strike="noStrike" baseline="0" dirty="0" err="1"/>
            <a:t>vụ</a:t>
          </a:r>
          <a:r>
            <a:rPr lang="vi-VN" sz="1800" b="0" i="1" u="none" strike="noStrike" baseline="0" dirty="0"/>
            <a:t> </a:t>
          </a:r>
          <a:r>
            <a:rPr lang="vi-VN" sz="1800" b="0" i="1" u="none" strike="noStrike" baseline="0" dirty="0" err="1"/>
            <a:t>Chủ</a:t>
          </a:r>
          <a:r>
            <a:rPr lang="vi-VN" sz="1800" b="0" i="1" u="none" strike="noStrike" baseline="0" dirty="0"/>
            <a:t> </a:t>
          </a:r>
          <a:r>
            <a:rPr lang="vi-VN" sz="1800" b="0" i="1" u="none" strike="noStrike" baseline="0" dirty="0" err="1"/>
            <a:t>tịch</a:t>
          </a:r>
          <a:r>
            <a:rPr lang="vi-VN" sz="1800" b="0" i="1" u="none" strike="noStrike" baseline="0" dirty="0"/>
            <a:t> Công </a:t>
          </a:r>
          <a:r>
            <a:rPr lang="vi-VN" sz="1800" b="0" i="1" u="none" strike="noStrike" baseline="0" dirty="0" err="1"/>
            <a:t>đoàn</a:t>
          </a:r>
          <a:r>
            <a:rPr lang="vi-VN" sz="1800" b="0" i="1" u="none" strike="noStrike" baseline="0" dirty="0"/>
            <a:t> cơ </a:t>
          </a:r>
          <a:r>
            <a:rPr lang="vi-VN" sz="1800" b="0" i="1" u="none" strike="noStrike" baseline="0" dirty="0" err="1"/>
            <a:t>sở</a:t>
          </a:r>
          <a:r>
            <a:rPr lang="vi-VN" sz="1800" b="0" i="1" u="none" strike="noStrike" baseline="0" dirty="0"/>
            <a:t> </a:t>
          </a:r>
          <a:r>
            <a:rPr lang="vi-VN" sz="1800" b="0" i="1" u="none" strike="noStrike" baseline="0" dirty="0" err="1"/>
            <a:t>tròn</a:t>
          </a:r>
          <a:r>
            <a:rPr lang="vi-VN" sz="1800" b="0" i="1" u="none" strike="noStrike" baseline="0" dirty="0"/>
            <a:t> 24 </a:t>
          </a:r>
          <a:r>
            <a:rPr lang="vi-VN" sz="1800" b="0" i="1" u="none" strike="noStrike" baseline="0" dirty="0" err="1"/>
            <a:t>tháng</a:t>
          </a:r>
          <a:r>
            <a:rPr lang="vi-VN" sz="1800" b="0" i="1" u="none" strike="noStrike" baseline="0" dirty="0"/>
            <a:t> </a:t>
          </a:r>
          <a:r>
            <a:rPr lang="vi-VN" sz="1800" b="0" i="1" u="none" strike="noStrike" baseline="0" dirty="0" err="1"/>
            <a:t>trở</a:t>
          </a:r>
          <a:r>
            <a:rPr lang="vi-VN" sz="1800" b="0" i="1" u="none" strike="noStrike" baseline="0" dirty="0"/>
            <a:t> lên (</a:t>
          </a:r>
          <a:r>
            <a:rPr lang="vi-VN" sz="1800" b="0" i="1" u="none" strike="noStrike" baseline="0" dirty="0" err="1"/>
            <a:t>thời</a:t>
          </a:r>
          <a:r>
            <a:rPr lang="vi-VN" sz="1800" b="0" i="1" u="none" strike="noStrike" baseline="0" dirty="0"/>
            <a:t> gian </a:t>
          </a:r>
          <a:r>
            <a:rPr lang="vi-VN" sz="1800" b="0" i="1" u="none" strike="noStrike" baseline="0" dirty="0" err="1"/>
            <a:t>tính</a:t>
          </a:r>
          <a:r>
            <a:rPr lang="vi-VN" sz="1800" b="0" i="1" u="none" strike="noStrike" baseline="0" dirty="0"/>
            <a:t> </a:t>
          </a:r>
          <a:r>
            <a:rPr lang="vi-VN" sz="1800" b="0" i="1" u="none" strike="noStrike" baseline="0" dirty="0" err="1"/>
            <a:t>từ</a:t>
          </a:r>
          <a:r>
            <a:rPr lang="vi-VN" sz="1800" b="0" i="1" u="none" strike="noStrike" baseline="0" dirty="0"/>
            <a:t> </a:t>
          </a:r>
          <a:r>
            <a:rPr lang="vi-VN" sz="1800" b="0" i="1" u="none" strike="noStrike" baseline="0" dirty="0" err="1"/>
            <a:t>ngày</a:t>
          </a:r>
          <a:r>
            <a:rPr lang="vi-VN" sz="1800" b="0" i="1" u="none" strike="noStrike" baseline="0" dirty="0"/>
            <a:t> </a:t>
          </a:r>
          <a:r>
            <a:rPr lang="vi-VN" sz="1800" b="0" i="1" u="none" strike="noStrike" baseline="0" dirty="0" err="1"/>
            <a:t>được</a:t>
          </a:r>
          <a:r>
            <a:rPr lang="vi-VN" sz="1800" b="0" i="1" u="none" strike="noStrike" baseline="0" dirty="0"/>
            <a:t> công </a:t>
          </a:r>
          <a:r>
            <a:rPr lang="vi-VN" sz="1800" b="0" i="1" u="none" strike="noStrike" baseline="0" dirty="0" err="1"/>
            <a:t>nhận</a:t>
          </a:r>
          <a:r>
            <a:rPr lang="vi-VN" sz="1800" b="0" i="1" u="none" strike="noStrike" baseline="0" dirty="0"/>
            <a:t> </a:t>
          </a:r>
          <a:r>
            <a:rPr lang="vi-VN" sz="1800" b="0" i="1" u="none" strike="noStrike" baseline="0" dirty="0" err="1"/>
            <a:t>giữ</a:t>
          </a:r>
          <a:r>
            <a:rPr lang="vi-VN" sz="1800" b="0" i="1" u="none" strike="noStrike" baseline="0" dirty="0"/>
            <a:t> </a:t>
          </a:r>
          <a:r>
            <a:rPr lang="vi-VN" sz="1800" b="0" i="1" u="none" strike="noStrike" baseline="0" dirty="0" err="1"/>
            <a:t>chức</a:t>
          </a:r>
          <a:r>
            <a:rPr lang="vi-VN" sz="1800" b="0" i="1" u="none" strike="noStrike" baseline="0" dirty="0"/>
            <a:t> </a:t>
          </a:r>
          <a:r>
            <a:rPr lang="vi-VN" sz="1800" b="0" i="1" u="none" strike="noStrike" baseline="0" dirty="0" err="1"/>
            <a:t>vụ</a:t>
          </a:r>
          <a:r>
            <a:rPr lang="vi-VN" sz="1800" b="0" i="1" u="none" strike="noStrike" baseline="0" dirty="0"/>
            <a:t> </a:t>
          </a:r>
          <a:r>
            <a:rPr lang="vi-VN" sz="1800" b="0" i="1" u="none" strike="noStrike" baseline="0" dirty="0" err="1"/>
            <a:t>Chủ</a:t>
          </a:r>
          <a:r>
            <a:rPr lang="vi-VN" sz="1800" b="0" i="1" u="none" strike="noStrike" baseline="0" dirty="0"/>
            <a:t> </a:t>
          </a:r>
          <a:r>
            <a:rPr lang="vi-VN" sz="1800" b="0" i="1" u="none" strike="noStrike" baseline="0" dirty="0" err="1"/>
            <a:t>tịch</a:t>
          </a:r>
          <a:r>
            <a:rPr lang="vi-VN" sz="1800" b="0" i="1" u="none" strike="noStrike" baseline="0" dirty="0"/>
            <a:t> Công </a:t>
          </a:r>
          <a:r>
            <a:rPr lang="vi-VN" sz="1800" b="0" i="1" u="none" strike="noStrike" baseline="0" dirty="0" err="1"/>
            <a:t>đoàn</a:t>
          </a:r>
          <a:r>
            <a:rPr lang="vi-VN" sz="1800" b="0" i="1" u="none" strike="noStrike" baseline="0" dirty="0"/>
            <a:t> cơ </a:t>
          </a:r>
          <a:r>
            <a:rPr lang="vi-VN" sz="1800" b="0" i="1" u="none" strike="noStrike" baseline="0" dirty="0" err="1"/>
            <a:t>sở</a:t>
          </a:r>
          <a:r>
            <a:rPr lang="vi-VN" sz="1800" b="0" i="1" u="none" strike="noStrike" baseline="0" dirty="0"/>
            <a:t> </a:t>
          </a:r>
          <a:r>
            <a:rPr lang="vi-VN" sz="1800" b="0" i="1" u="none" strike="noStrike" baseline="0" dirty="0" err="1"/>
            <a:t>đến</a:t>
          </a:r>
          <a:r>
            <a:rPr lang="vi-VN" sz="1800" b="0" i="1" u="none" strike="noStrike" baseline="0" dirty="0"/>
            <a:t> </a:t>
          </a:r>
          <a:r>
            <a:rPr lang="vi-VN" sz="1800" b="0" i="1" u="none" strike="noStrike" baseline="0" dirty="0" err="1"/>
            <a:t>thời</a:t>
          </a:r>
          <a:r>
            <a:rPr lang="vi-VN" sz="1800" b="0" i="1" u="none" strike="noStrike" baseline="0" dirty="0"/>
            <a:t> </a:t>
          </a:r>
          <a:r>
            <a:rPr lang="vi-VN" sz="1800" b="0" i="1" u="none" strike="noStrike" baseline="0" dirty="0" err="1"/>
            <a:t>điểm</a:t>
          </a:r>
          <a:r>
            <a:rPr lang="vi-VN" sz="1800" b="0" i="1" u="none" strike="noStrike" baseline="0" dirty="0"/>
            <a:t> </a:t>
          </a:r>
          <a:r>
            <a:rPr lang="vi-VN" sz="1800" b="0" i="1" u="none" strike="noStrike" baseline="0" dirty="0" err="1"/>
            <a:t>xét</a:t>
          </a:r>
          <a:r>
            <a:rPr lang="vi-VN" sz="1800" b="0" i="1" u="none" strike="noStrike" baseline="0" dirty="0"/>
            <a:t> </a:t>
          </a:r>
          <a:r>
            <a:rPr lang="vi-VN" sz="1800" b="0" i="1" u="none" strike="noStrike" baseline="0" dirty="0" err="1"/>
            <a:t>chọn</a:t>
          </a:r>
          <a:r>
            <a:rPr lang="vi-VN" sz="1800" b="0" i="1" u="none" strike="noStrike" baseline="0" dirty="0"/>
            <a:t> </a:t>
          </a:r>
          <a:r>
            <a:rPr lang="vi-VN" sz="1800" b="0" i="1" u="none" strike="noStrike" baseline="0" dirty="0" err="1"/>
            <a:t>được</a:t>
          </a:r>
          <a:r>
            <a:rPr lang="vi-VN" sz="1800" b="0" i="1" u="none" strike="noStrike" baseline="0" dirty="0"/>
            <a:t> quy </a:t>
          </a:r>
          <a:r>
            <a:rPr lang="vi-VN" sz="1800" b="0" i="1" u="none" strike="noStrike" baseline="0" dirty="0" err="1"/>
            <a:t>định</a:t>
          </a:r>
          <a:r>
            <a:rPr lang="vi-VN" sz="1800" b="0" i="1" u="none" strike="noStrike" baseline="0" dirty="0"/>
            <a:t> </a:t>
          </a:r>
          <a:r>
            <a:rPr lang="vi-VN" sz="1800" b="0" i="1" u="none" strike="noStrike" baseline="0" dirty="0" err="1"/>
            <a:t>cụ</a:t>
          </a:r>
          <a:r>
            <a:rPr lang="vi-VN" sz="1800" b="0" i="1" u="none" strike="noStrike" baseline="0" dirty="0"/>
            <a:t> </a:t>
          </a:r>
          <a:r>
            <a:rPr lang="vi-VN" sz="1800" b="0" i="1" u="none" strike="noStrike" baseline="0" dirty="0" err="1"/>
            <a:t>thể</a:t>
          </a:r>
          <a:r>
            <a:rPr lang="vi-VN" sz="1800" b="0" i="1" u="none" strike="noStrike" baseline="0" dirty="0"/>
            <a:t> trong thông </a:t>
          </a:r>
          <a:r>
            <a:rPr lang="vi-VN" sz="1800" b="0" i="1" u="none" strike="noStrike" baseline="0" dirty="0" err="1"/>
            <a:t>báo</a:t>
          </a:r>
          <a:r>
            <a:rPr lang="vi-VN" sz="1800" b="0" i="1" u="none" strike="noStrike" baseline="0" dirty="0"/>
            <a:t> </a:t>
          </a:r>
          <a:r>
            <a:rPr lang="vi-VN" sz="1800" b="0" i="1" u="none" strike="noStrike" baseline="0" dirty="0" err="1"/>
            <a:t>hàng</a:t>
          </a:r>
          <a:r>
            <a:rPr lang="vi-VN" sz="1800" b="0" i="1" u="none" strike="noStrike" baseline="0" dirty="0"/>
            <a:t> năm </a:t>
          </a:r>
          <a:r>
            <a:rPr lang="vi-VN" sz="1800" b="0" i="1" u="none" strike="noStrike" baseline="0" dirty="0" err="1"/>
            <a:t>của</a:t>
          </a:r>
          <a:r>
            <a:rPr lang="vi-VN" sz="1800" b="0" i="1" u="none" strike="noStrike" baseline="0" dirty="0"/>
            <a:t> Liên </a:t>
          </a:r>
          <a:r>
            <a:rPr lang="vi-VN" sz="1800" b="0" i="1" u="none" strike="noStrike" baseline="0" dirty="0" err="1"/>
            <a:t>đoàn</a:t>
          </a:r>
          <a:r>
            <a:rPr lang="vi-VN" sz="1800" b="0" i="1" u="none" strike="noStrike" baseline="0" dirty="0"/>
            <a:t> Lao </a:t>
          </a:r>
          <a:r>
            <a:rPr lang="vi-VN" sz="1800" b="0" i="1" u="none" strike="noStrike" baseline="0" dirty="0" err="1"/>
            <a:t>động</a:t>
          </a:r>
          <a:r>
            <a:rPr lang="vi-VN" sz="1800" b="0" i="1" u="none" strike="noStrike" baseline="0" dirty="0"/>
            <a:t> </a:t>
          </a:r>
          <a:r>
            <a:rPr lang="vi-VN" sz="1800" b="0" i="1" u="none" strike="noStrike" baseline="0" dirty="0" err="1"/>
            <a:t>Thành</a:t>
          </a:r>
          <a:r>
            <a:rPr lang="vi-VN" sz="1800" b="0" i="1" u="none" strike="noStrike" baseline="0" dirty="0"/>
            <a:t> </a:t>
          </a:r>
          <a:r>
            <a:rPr lang="vi-VN" sz="1800" b="0" i="1" u="none" strike="noStrike" baseline="0" dirty="0" err="1"/>
            <a:t>phố</a:t>
          </a:r>
          <a:r>
            <a:rPr lang="vi-VN" sz="1800" b="0" i="1" u="none" strike="noStrike" baseline="0" dirty="0"/>
            <a:t> </a:t>
          </a:r>
          <a:r>
            <a:rPr lang="vi-VN" sz="1800" b="0" i="1" u="none" strike="noStrike" baseline="0" dirty="0" err="1"/>
            <a:t>Hồ</a:t>
          </a:r>
          <a:r>
            <a:rPr lang="vi-VN" sz="1800" b="0" i="1" u="none" strike="noStrike" baseline="0" dirty="0"/>
            <a:t> </a:t>
          </a:r>
          <a:r>
            <a:rPr lang="vi-VN" sz="1800" b="0" i="1" u="none" strike="noStrike" baseline="0" dirty="0" err="1"/>
            <a:t>Chí</a:t>
          </a:r>
          <a:r>
            <a:rPr lang="vi-VN" sz="1800" b="0" i="1" u="none" strike="noStrike" baseline="0" dirty="0"/>
            <a:t> Minh).</a:t>
          </a:r>
          <a:endParaRPr lang="en-US" dirty="0">
            <a:solidFill>
              <a:srgbClr val="FF0000"/>
            </a:solidFill>
          </a:endParaRPr>
        </a:p>
      </dgm:t>
    </dgm:pt>
    <dgm:pt modelId="{70B1B6EE-CF0E-4DA0-AF93-517F1B844D72}" type="parTrans" cxnId="{BA766DA9-0CF5-4756-A834-432B6BA51E4B}">
      <dgm:prSet/>
      <dgm:spPr/>
      <dgm:t>
        <a:bodyPr/>
        <a:lstStyle/>
        <a:p>
          <a:endParaRPr lang="en-US"/>
        </a:p>
      </dgm:t>
    </dgm:pt>
    <dgm:pt modelId="{18540F45-107A-4BC3-8692-AD1E1D7ED5E4}" type="sibTrans" cxnId="{BA766DA9-0CF5-4756-A834-432B6BA51E4B}">
      <dgm:prSet/>
      <dgm:spPr/>
      <dgm:t>
        <a:bodyPr/>
        <a:lstStyle/>
        <a:p>
          <a:endParaRPr lang="en-US"/>
        </a:p>
      </dgm:t>
    </dgm:pt>
    <dgm:pt modelId="{F86582A6-DA49-487F-BE98-AE8EBCCDB386}" type="pres">
      <dgm:prSet presAssocID="{D0DD75FA-8250-481C-A106-876728FD66BC}" presName="Name0" presStyleCnt="0">
        <dgm:presLayoutVars>
          <dgm:chMax val="3"/>
          <dgm:chPref val="3"/>
          <dgm:bulletEnabled val="1"/>
          <dgm:dir/>
          <dgm:animLvl val="lvl"/>
        </dgm:presLayoutVars>
      </dgm:prSet>
      <dgm:spPr/>
      <dgm:t>
        <a:bodyPr/>
        <a:lstStyle/>
        <a:p>
          <a:endParaRPr lang="en-US"/>
        </a:p>
      </dgm:t>
    </dgm:pt>
    <dgm:pt modelId="{33490BA3-C54D-48E4-971F-6BBB4E304F1D}" type="pres">
      <dgm:prSet presAssocID="{D0DD75FA-8250-481C-A106-876728FD66BC}" presName="arc1" presStyleLbl="node1" presStyleIdx="0" presStyleCnt="4"/>
      <dgm:spPr/>
    </dgm:pt>
    <dgm:pt modelId="{ACB4E8AD-509B-43FE-A7A8-86399D056672}" type="pres">
      <dgm:prSet presAssocID="{D0DD75FA-8250-481C-A106-876728FD66BC}" presName="arc3" presStyleLbl="node1" presStyleIdx="1" presStyleCnt="4"/>
      <dgm:spPr/>
    </dgm:pt>
    <dgm:pt modelId="{911D9171-5660-496D-8212-5C40D87732B1}" type="pres">
      <dgm:prSet presAssocID="{D0DD75FA-8250-481C-A106-876728FD66BC}" presName="parentText2" presStyleLbl="revTx" presStyleIdx="0" presStyleCnt="3" custLinFactNeighborX="-1853" custLinFactNeighborY="-63542">
        <dgm:presLayoutVars>
          <dgm:chMax val="4"/>
          <dgm:chPref val="3"/>
          <dgm:bulletEnabled val="1"/>
        </dgm:presLayoutVars>
      </dgm:prSet>
      <dgm:spPr/>
      <dgm:t>
        <a:bodyPr/>
        <a:lstStyle/>
        <a:p>
          <a:endParaRPr lang="en-US"/>
        </a:p>
      </dgm:t>
    </dgm:pt>
    <dgm:pt modelId="{10FFFF72-FFA2-43BB-B3EB-C844D41FC5BB}" type="pres">
      <dgm:prSet presAssocID="{D0DD75FA-8250-481C-A106-876728FD66BC}" presName="arc2" presStyleLbl="node1" presStyleIdx="2" presStyleCnt="4"/>
      <dgm:spPr/>
    </dgm:pt>
    <dgm:pt modelId="{BD70CE1D-B536-4A7A-8F6C-C2F3B461F9BD}" type="pres">
      <dgm:prSet presAssocID="{D0DD75FA-8250-481C-A106-876728FD66BC}" presName="arc4" presStyleLbl="node1" presStyleIdx="3" presStyleCnt="4"/>
      <dgm:spPr/>
    </dgm:pt>
    <dgm:pt modelId="{991A98BB-8E8A-4F7A-A749-3C309BC3E3F3}" type="pres">
      <dgm:prSet presAssocID="{D0DD75FA-8250-481C-A106-876728FD66BC}" presName="parentText3" presStyleLbl="revTx" presStyleIdx="1" presStyleCnt="3" custScaleX="116733" custLinFactY="-2158" custLinFactNeighborX="16430" custLinFactNeighborY="-100000">
        <dgm:presLayoutVars>
          <dgm:chMax val="1"/>
          <dgm:chPref val="1"/>
          <dgm:bulletEnabled val="1"/>
        </dgm:presLayoutVars>
      </dgm:prSet>
      <dgm:spPr/>
      <dgm:t>
        <a:bodyPr/>
        <a:lstStyle/>
        <a:p>
          <a:endParaRPr lang="en-US"/>
        </a:p>
      </dgm:t>
    </dgm:pt>
    <dgm:pt modelId="{FA891FFC-BB83-454D-9F43-7B018DCF2672}" type="pres">
      <dgm:prSet presAssocID="{D0DD75FA-8250-481C-A106-876728FD66BC}" presName="middleComposite" presStyleCnt="0"/>
      <dgm:spPr/>
    </dgm:pt>
    <dgm:pt modelId="{13DF7A92-FBB4-4A3C-AF5E-1D1C9E5E2974}" type="pres">
      <dgm:prSet presAssocID="{D0DD75FA-8250-481C-A106-876728FD66BC}" presName="leftComposite" presStyleCnt="0"/>
      <dgm:spPr/>
    </dgm:pt>
    <dgm:pt modelId="{9369D7E7-DAB8-49D1-B6F4-50953686FC59}" type="pres">
      <dgm:prSet presAssocID="{D0DD75FA-8250-481C-A106-876728FD66BC}" presName="parentText1" presStyleLbl="revTx" presStyleIdx="2" presStyleCnt="3" custScaleX="115056" custLinFactNeighborX="-12586" custLinFactNeighborY="-80280">
        <dgm:presLayoutVars>
          <dgm:chMax val="4"/>
          <dgm:chPref val="3"/>
          <dgm:bulletEnabled val="1"/>
        </dgm:presLayoutVars>
      </dgm:prSet>
      <dgm:spPr/>
      <dgm:t>
        <a:bodyPr/>
        <a:lstStyle/>
        <a:p>
          <a:endParaRPr lang="en-US"/>
        </a:p>
      </dgm:t>
    </dgm:pt>
  </dgm:ptLst>
  <dgm:cxnLst>
    <dgm:cxn modelId="{9A471C63-61FA-47F8-AD2C-A77DFB3A811A}" type="presOf" srcId="{431797B5-9F73-488F-AAF6-94B465B8D928}" destId="{911D9171-5660-496D-8212-5C40D87732B1}" srcOrd="0" destOrd="0" presId="urn:microsoft.com/office/officeart/2009/3/layout/PhasedProcess"/>
    <dgm:cxn modelId="{BA766DA9-0CF5-4756-A834-432B6BA51E4B}" srcId="{D0DD75FA-8250-481C-A106-876728FD66BC}" destId="{9F7353C2-AFBE-4534-91FD-74863834BAB3}" srcOrd="2" destOrd="0" parTransId="{70B1B6EE-CF0E-4DA0-AF93-517F1B844D72}" sibTransId="{18540F45-107A-4BC3-8692-AD1E1D7ED5E4}"/>
    <dgm:cxn modelId="{2AC15EE6-EF66-40A2-B803-99E750FDF510}" type="presOf" srcId="{A1345440-D72B-4220-A237-AAFA0AD6E675}" destId="{9369D7E7-DAB8-49D1-B6F4-50953686FC59}" srcOrd="0" destOrd="0" presId="urn:microsoft.com/office/officeart/2009/3/layout/PhasedProcess"/>
    <dgm:cxn modelId="{F4696262-DEF3-4D58-828A-7E18FA04EFB6}" srcId="{D0DD75FA-8250-481C-A106-876728FD66BC}" destId="{431797B5-9F73-488F-AAF6-94B465B8D928}" srcOrd="1" destOrd="0" parTransId="{5CBFEACB-D4F2-425C-8812-265F7DE7632C}" sibTransId="{EFEFD75E-9925-448F-885E-BA781BF1AFA2}"/>
    <dgm:cxn modelId="{4E2F985D-4070-4180-B3EB-112ADC959446}" type="presOf" srcId="{D0DD75FA-8250-481C-A106-876728FD66BC}" destId="{F86582A6-DA49-487F-BE98-AE8EBCCDB386}" srcOrd="0" destOrd="0" presId="urn:microsoft.com/office/officeart/2009/3/layout/PhasedProcess"/>
    <dgm:cxn modelId="{1C6EB6DE-196E-4644-A77F-0140C87FA22A}" type="presOf" srcId="{9F7353C2-AFBE-4534-91FD-74863834BAB3}" destId="{991A98BB-8E8A-4F7A-A749-3C309BC3E3F3}" srcOrd="0" destOrd="0" presId="urn:microsoft.com/office/officeart/2009/3/layout/PhasedProcess"/>
    <dgm:cxn modelId="{C911E53A-8CFB-4A42-9B74-E785F54B10F2}" srcId="{D0DD75FA-8250-481C-A106-876728FD66BC}" destId="{A1345440-D72B-4220-A237-AAFA0AD6E675}" srcOrd="0" destOrd="0" parTransId="{89195397-6789-42AC-9A30-3C394BBBD9C9}" sibTransId="{8BA7E246-26B5-42EB-9F3C-F7B479EB4943}"/>
    <dgm:cxn modelId="{4E4FD84C-FD8D-4062-9DF5-3D7BCE84923F}" type="presParOf" srcId="{F86582A6-DA49-487F-BE98-AE8EBCCDB386}" destId="{33490BA3-C54D-48E4-971F-6BBB4E304F1D}" srcOrd="0" destOrd="0" presId="urn:microsoft.com/office/officeart/2009/3/layout/PhasedProcess"/>
    <dgm:cxn modelId="{18FC1A8A-D469-47C8-AC9E-754242A7B9F2}" type="presParOf" srcId="{F86582A6-DA49-487F-BE98-AE8EBCCDB386}" destId="{ACB4E8AD-509B-43FE-A7A8-86399D056672}" srcOrd="1" destOrd="0" presId="urn:microsoft.com/office/officeart/2009/3/layout/PhasedProcess"/>
    <dgm:cxn modelId="{DA838626-9664-4C4D-BFD2-4AD52C50B954}" type="presParOf" srcId="{F86582A6-DA49-487F-BE98-AE8EBCCDB386}" destId="{911D9171-5660-496D-8212-5C40D87732B1}" srcOrd="2" destOrd="0" presId="urn:microsoft.com/office/officeart/2009/3/layout/PhasedProcess"/>
    <dgm:cxn modelId="{A317BF7E-32F7-42BD-AE1B-3D524ED8956A}" type="presParOf" srcId="{F86582A6-DA49-487F-BE98-AE8EBCCDB386}" destId="{10FFFF72-FFA2-43BB-B3EB-C844D41FC5BB}" srcOrd="3" destOrd="0" presId="urn:microsoft.com/office/officeart/2009/3/layout/PhasedProcess"/>
    <dgm:cxn modelId="{79CDB3D8-2783-40A1-B031-A66EAB097C62}" type="presParOf" srcId="{F86582A6-DA49-487F-BE98-AE8EBCCDB386}" destId="{BD70CE1D-B536-4A7A-8F6C-C2F3B461F9BD}" srcOrd="4" destOrd="0" presId="urn:microsoft.com/office/officeart/2009/3/layout/PhasedProcess"/>
    <dgm:cxn modelId="{482E8BA2-5EE8-4AA9-BDFE-A2ACA79E7A84}" type="presParOf" srcId="{F86582A6-DA49-487F-BE98-AE8EBCCDB386}" destId="{991A98BB-8E8A-4F7A-A749-3C309BC3E3F3}" srcOrd="5" destOrd="0" presId="urn:microsoft.com/office/officeart/2009/3/layout/PhasedProcess"/>
    <dgm:cxn modelId="{B24033A9-AEF9-4EDC-BAF2-769BFDAFC9B7}" type="presParOf" srcId="{F86582A6-DA49-487F-BE98-AE8EBCCDB386}" destId="{FA891FFC-BB83-454D-9F43-7B018DCF2672}" srcOrd="6" destOrd="0" presId="urn:microsoft.com/office/officeart/2009/3/layout/PhasedProcess"/>
    <dgm:cxn modelId="{5369F60B-C693-4F25-875F-06F888BAB775}" type="presParOf" srcId="{F86582A6-DA49-487F-BE98-AE8EBCCDB386}" destId="{13DF7A92-FBB4-4A3C-AF5E-1D1C9E5E2974}" srcOrd="7" destOrd="0" presId="urn:microsoft.com/office/officeart/2009/3/layout/PhasedProcess"/>
    <dgm:cxn modelId="{F2850585-57F2-4C8B-ACF1-C7CF157DE91D}" type="presParOf" srcId="{F86582A6-DA49-487F-BE98-AE8EBCCDB386}" destId="{9369D7E7-DAB8-49D1-B6F4-50953686FC59}" srcOrd="8" destOrd="0" presId="urn:microsoft.com/office/officeart/2009/3/layout/Phased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25D854D-F2D2-43EB-A57B-43FEAFDFC128}"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en-US"/>
        </a:p>
      </dgm:t>
    </dgm:pt>
    <dgm:pt modelId="{12D9C4E8-580D-43AA-B8BD-D3AACE2655BC}">
      <dgm:prSet phldrT="[Text]" custT="1"/>
      <dgm:spPr/>
      <dgm:t>
        <a:bodyPr/>
        <a:lstStyle/>
        <a:p>
          <a:pPr>
            <a:lnSpc>
              <a:spcPct val="100000"/>
            </a:lnSpc>
            <a:spcAft>
              <a:spcPts val="0"/>
            </a:spcAft>
            <a:buNone/>
          </a:pPr>
          <a:r>
            <a:rPr lang="vi-VN" sz="4400" b="1" i="0" u="none" strike="noStrike" baseline="0" dirty="0">
              <a:solidFill>
                <a:srgbClr val="FF0000"/>
              </a:solidFill>
            </a:rPr>
            <a:t>1</a:t>
          </a:r>
        </a:p>
        <a:p>
          <a:pPr>
            <a:lnSpc>
              <a:spcPct val="100000"/>
            </a:lnSpc>
            <a:spcAft>
              <a:spcPts val="0"/>
            </a:spcAft>
            <a:buNone/>
          </a:pPr>
          <a:r>
            <a:rPr lang="vi-VN" sz="2800" b="1" i="0" u="none" strike="noStrike" baseline="0" dirty="0">
              <a:solidFill>
                <a:srgbClr val="FF0000"/>
              </a:solidFill>
            </a:rPr>
            <a:t>CÁC BƯỚC</a:t>
          </a:r>
        </a:p>
        <a:p>
          <a:pPr>
            <a:lnSpc>
              <a:spcPct val="100000"/>
            </a:lnSpc>
            <a:spcAft>
              <a:spcPts val="0"/>
            </a:spcAft>
            <a:buNone/>
          </a:pPr>
          <a:r>
            <a:rPr lang="vi-VN" sz="2800" b="1" i="0" u="none" strike="noStrike" baseline="0" dirty="0">
              <a:solidFill>
                <a:srgbClr val="FF0000"/>
              </a:solidFill>
            </a:rPr>
            <a:t>CHUẨN BỊ</a:t>
          </a:r>
          <a:endParaRPr lang="en-US" sz="2800" dirty="0">
            <a:solidFill>
              <a:srgbClr val="FF0000"/>
            </a:solidFill>
          </a:endParaRPr>
        </a:p>
      </dgm:t>
    </dgm:pt>
    <dgm:pt modelId="{74C6764D-4E43-4C67-A3EA-5D1D45E42E5A}" type="parTrans" cxnId="{CE5F1840-24DE-4401-AD1A-D464C264F95E}">
      <dgm:prSet/>
      <dgm:spPr/>
      <dgm:t>
        <a:bodyPr/>
        <a:lstStyle/>
        <a:p>
          <a:endParaRPr lang="en-US" sz="2800"/>
        </a:p>
      </dgm:t>
    </dgm:pt>
    <dgm:pt modelId="{F3E83D7A-F622-4988-9D5C-1AC9E298668D}" type="sibTrans" cxnId="{CE5F1840-24DE-4401-AD1A-D464C264F95E}">
      <dgm:prSet/>
      <dgm:spPr/>
      <dgm:t>
        <a:bodyPr/>
        <a:lstStyle/>
        <a:p>
          <a:endParaRPr lang="en-US" sz="2800"/>
        </a:p>
      </dgm:t>
    </dgm:pt>
    <dgm:pt modelId="{9885F8C3-BC7B-4D02-B5C5-0B364E4776A6}">
      <dgm:prSet custT="1"/>
      <dgm:spPr/>
      <dgm:t>
        <a:bodyPr/>
        <a:lstStyle/>
        <a:p>
          <a:r>
            <a:rPr lang="vi-VN" sz="1800" b="1" i="1" u="none" strike="noStrike" baseline="0" dirty="0" err="1">
              <a:solidFill>
                <a:srgbClr val="FF0000"/>
              </a:solidFill>
            </a:rPr>
            <a:t>Bước</a:t>
          </a:r>
          <a:r>
            <a:rPr lang="vi-VN" sz="1800" b="1" i="1" u="none" strike="noStrike" baseline="0" dirty="0">
              <a:solidFill>
                <a:srgbClr val="FF0000"/>
              </a:solidFill>
            </a:rPr>
            <a:t> 1: </a:t>
          </a:r>
          <a:r>
            <a:rPr lang="vi-VN" sz="1800" b="0" i="1" u="none" strike="noStrike" baseline="0" dirty="0">
              <a:solidFill>
                <a:schemeClr val="bg2">
                  <a:lumMod val="10000"/>
                </a:schemeClr>
              </a:solidFill>
            </a:rPr>
            <a:t>Ban </a:t>
          </a:r>
          <a:r>
            <a:rPr lang="vi-VN" sz="1800" b="0" i="1" u="none" strike="noStrike" baseline="0" dirty="0" err="1">
              <a:solidFill>
                <a:schemeClr val="bg2">
                  <a:lumMod val="10000"/>
                </a:schemeClr>
              </a:solidFill>
            </a:rPr>
            <a:t>Chấp</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hành</a:t>
          </a:r>
          <a:r>
            <a:rPr lang="vi-VN" sz="1800" b="0" i="1" u="none" strike="noStrike" baseline="0" dirty="0">
              <a:solidFill>
                <a:schemeClr val="bg2">
                  <a:lumMod val="10000"/>
                </a:schemeClr>
              </a:solidFill>
            </a:rPr>
            <a:t> Công </a:t>
          </a:r>
          <a:r>
            <a:rPr lang="vi-VN" sz="1800" b="0" i="1" u="none" strike="noStrike" baseline="0" dirty="0" err="1">
              <a:solidFill>
                <a:schemeClr val="bg2">
                  <a:lumMod val="10000"/>
                </a:schemeClr>
              </a:solidFill>
            </a:rPr>
            <a:t>đoàn</a:t>
          </a:r>
          <a:r>
            <a:rPr lang="vi-VN" sz="1800" b="0" i="1" u="none" strike="noStrike" baseline="0" dirty="0">
              <a:solidFill>
                <a:schemeClr val="bg2">
                  <a:lumMod val="10000"/>
                </a:schemeClr>
              </a:solidFill>
            </a:rPr>
            <a:t> cơ </a:t>
          </a:r>
          <a:r>
            <a:rPr lang="vi-VN" sz="1800" b="0" i="1" u="none" strike="noStrike" baseline="0" dirty="0" err="1">
              <a:solidFill>
                <a:schemeClr val="bg2">
                  <a:lumMod val="10000"/>
                </a:schemeClr>
              </a:solidFill>
            </a:rPr>
            <a:t>sở</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tổ</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chức</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Hội</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nghị</a:t>
          </a:r>
          <a:r>
            <a:rPr lang="vi-VN" sz="1800" b="0" i="1" u="none" strike="noStrike" baseline="0" dirty="0">
              <a:solidFill>
                <a:schemeClr val="bg2">
                  <a:lumMod val="10000"/>
                </a:schemeClr>
              </a:solidFill>
            </a:rPr>
            <a:t> Ban </a:t>
          </a:r>
          <a:r>
            <a:rPr lang="vi-VN" sz="1800" b="0" i="1" u="none" strike="noStrike" baseline="0" dirty="0" err="1">
              <a:solidFill>
                <a:schemeClr val="bg2">
                  <a:lumMod val="10000"/>
                </a:schemeClr>
              </a:solidFill>
            </a:rPr>
            <a:t>Chấp</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hành</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tiến</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hành</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rà</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soát</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thảo</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luận</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về</a:t>
          </a:r>
          <a:r>
            <a:rPr lang="vi-VN" sz="1800" b="0" i="1" u="none" strike="noStrike" baseline="0" dirty="0">
              <a:solidFill>
                <a:schemeClr val="bg2">
                  <a:lumMod val="10000"/>
                </a:schemeClr>
              </a:solidFill>
            </a:rPr>
            <a:t> nhân </a:t>
          </a:r>
          <a:r>
            <a:rPr lang="vi-VN" sz="1800" b="0" i="1" u="none" strike="noStrike" baseline="0" dirty="0" err="1">
              <a:solidFill>
                <a:schemeClr val="bg2">
                  <a:lumMod val="10000"/>
                </a:schemeClr>
              </a:solidFill>
            </a:rPr>
            <a:t>sự</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dự</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kiến</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giới</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thiệu</a:t>
          </a:r>
          <a:r>
            <a:rPr lang="vi-VN" sz="1800" b="0" i="1" u="none" strike="noStrike" baseline="0" dirty="0">
              <a:solidFill>
                <a:schemeClr val="bg2">
                  <a:lumMod val="10000"/>
                </a:schemeClr>
              </a:solidFill>
            </a:rPr>
            <a:t> tham gia </a:t>
          </a:r>
          <a:r>
            <a:rPr lang="vi-VN" sz="1800" b="0" i="1" u="none" strike="noStrike" baseline="0" dirty="0" err="1">
              <a:solidFill>
                <a:schemeClr val="bg2">
                  <a:lumMod val="10000"/>
                </a:schemeClr>
              </a:solidFill>
            </a:rPr>
            <a:t>ứng</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cử</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bổ</a:t>
          </a:r>
          <a:r>
            <a:rPr lang="vi-VN" sz="1800" b="0" i="1" u="none" strike="noStrike" baseline="0" dirty="0">
              <a:solidFill>
                <a:schemeClr val="bg2">
                  <a:lumMod val="10000"/>
                </a:schemeClr>
              </a:solidFill>
            </a:rPr>
            <a:t> sung </a:t>
          </a:r>
          <a:r>
            <a:rPr lang="vi-VN" sz="1800" b="0" i="1" u="none" strike="noStrike" baseline="0" dirty="0" err="1">
              <a:solidFill>
                <a:schemeClr val="bg2">
                  <a:lumMod val="10000"/>
                </a:schemeClr>
              </a:solidFill>
            </a:rPr>
            <a:t>vào</a:t>
          </a:r>
          <a:r>
            <a:rPr lang="vi-VN" sz="1800" b="0" i="1" u="none" strike="noStrike" baseline="0" dirty="0">
              <a:solidFill>
                <a:schemeClr val="bg2">
                  <a:lumMod val="10000"/>
                </a:schemeClr>
              </a:solidFill>
            </a:rPr>
            <a:t> Ban </a:t>
          </a:r>
          <a:r>
            <a:rPr lang="vi-VN" sz="1800" b="0" i="1" u="none" strike="noStrike" baseline="0" dirty="0" err="1">
              <a:solidFill>
                <a:schemeClr val="bg2">
                  <a:lumMod val="10000"/>
                </a:schemeClr>
              </a:solidFill>
            </a:rPr>
            <a:t>Chấp</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hành</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Ủy</a:t>
          </a:r>
          <a:r>
            <a:rPr lang="vi-VN" sz="1800" b="0" i="1" u="none" strike="noStrike" baseline="0" dirty="0">
              <a:solidFill>
                <a:schemeClr val="bg2">
                  <a:lumMod val="10000"/>
                </a:schemeClr>
              </a:solidFill>
            </a:rPr>
            <a:t> ban </a:t>
          </a:r>
          <a:r>
            <a:rPr lang="vi-VN" sz="1800" b="0" i="1" u="none" strike="noStrike" baseline="0" dirty="0" err="1">
              <a:solidFill>
                <a:schemeClr val="bg2">
                  <a:lumMod val="10000"/>
                </a:schemeClr>
              </a:solidFill>
            </a:rPr>
            <a:t>Kiểm</a:t>
          </a:r>
          <a:r>
            <a:rPr lang="vi-VN" sz="1800" b="0" i="1" u="none" strike="noStrike" baseline="0" dirty="0">
              <a:solidFill>
                <a:schemeClr val="bg2">
                  <a:lumMod val="10000"/>
                </a:schemeClr>
              </a:solidFill>
            </a:rPr>
            <a:t> tra).</a:t>
          </a:r>
        </a:p>
      </dgm:t>
    </dgm:pt>
    <dgm:pt modelId="{F74EAF37-85D1-40A5-9331-897784196477}" type="parTrans" cxnId="{8E4FE170-C626-4AA9-9079-95E33ADF52F9}">
      <dgm:prSet/>
      <dgm:spPr/>
      <dgm:t>
        <a:bodyPr/>
        <a:lstStyle/>
        <a:p>
          <a:endParaRPr lang="en-US" sz="2800"/>
        </a:p>
      </dgm:t>
    </dgm:pt>
    <dgm:pt modelId="{E98FA2C1-BCA8-403A-8525-4BB1BF296DF4}" type="sibTrans" cxnId="{8E4FE170-C626-4AA9-9079-95E33ADF52F9}">
      <dgm:prSet/>
      <dgm:spPr/>
      <dgm:t>
        <a:bodyPr/>
        <a:lstStyle/>
        <a:p>
          <a:endParaRPr lang="en-US" sz="2800"/>
        </a:p>
      </dgm:t>
    </dgm:pt>
    <dgm:pt modelId="{A8D01C01-8533-4585-9486-AB748DE1C1D2}">
      <dgm:prSet custT="1"/>
      <dgm:spPr/>
      <dgm:t>
        <a:bodyPr/>
        <a:lstStyle/>
        <a:p>
          <a:r>
            <a:rPr lang="vi-VN" sz="1800" b="1" i="1" u="none" strike="noStrike" baseline="0" dirty="0" err="1">
              <a:solidFill>
                <a:srgbClr val="FF0000"/>
              </a:solidFill>
            </a:rPr>
            <a:t>Bước</a:t>
          </a:r>
          <a:r>
            <a:rPr lang="vi-VN" sz="1800" b="1" i="1" u="none" strike="noStrike" baseline="0" dirty="0">
              <a:solidFill>
                <a:srgbClr val="FF0000"/>
              </a:solidFill>
            </a:rPr>
            <a:t> 2:</a:t>
          </a:r>
          <a:r>
            <a:rPr lang="vi-VN" sz="1800" b="0" i="1" u="none" strike="noStrike" baseline="0" dirty="0">
              <a:solidFill>
                <a:srgbClr val="FF0000"/>
              </a:solidFill>
            </a:rPr>
            <a:t> </a:t>
          </a:r>
          <a:r>
            <a:rPr lang="vi-VN" sz="1800" b="0" i="1" u="none" strike="noStrike" baseline="0" dirty="0">
              <a:solidFill>
                <a:schemeClr val="bg2">
                  <a:lumMod val="10000"/>
                </a:schemeClr>
              </a:solidFill>
            </a:rPr>
            <a:t>Tham mưu, xin ý </a:t>
          </a:r>
          <a:r>
            <a:rPr lang="vi-VN" sz="1800" b="0" i="1" u="none" strike="noStrike" baseline="0" dirty="0" err="1">
              <a:solidFill>
                <a:schemeClr val="bg2">
                  <a:lumMod val="10000"/>
                </a:schemeClr>
              </a:solidFill>
            </a:rPr>
            <a:t>kiến</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cấp</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ủy</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đối</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với</a:t>
          </a:r>
          <a:r>
            <a:rPr lang="vi-VN" sz="1800" b="0" i="1" u="none" strike="noStrike" baseline="0" dirty="0">
              <a:solidFill>
                <a:schemeClr val="bg2">
                  <a:lumMod val="10000"/>
                </a:schemeClr>
              </a:solidFill>
            </a:rPr>
            <a:t> đơn </a:t>
          </a:r>
          <a:r>
            <a:rPr lang="vi-VN" sz="1800" b="0" i="1" u="none" strike="noStrike" baseline="0" dirty="0" err="1">
              <a:solidFill>
                <a:schemeClr val="bg2">
                  <a:lumMod val="10000"/>
                </a:schemeClr>
              </a:solidFill>
            </a:rPr>
            <a:t>vị</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có</a:t>
          </a:r>
          <a:r>
            <a:rPr lang="vi-VN" sz="1800" b="0" i="1" u="none" strike="noStrike" baseline="0" dirty="0">
              <a:solidFill>
                <a:schemeClr val="bg2">
                  <a:lumMod val="10000"/>
                </a:schemeClr>
              </a:solidFill>
            </a:rPr>
            <a:t> chi </a:t>
          </a:r>
          <a:r>
            <a:rPr lang="vi-VN" sz="1800" b="0" i="1" u="none" strike="noStrike" baseline="0" dirty="0" err="1">
              <a:solidFill>
                <a:schemeClr val="bg2">
                  <a:lumMod val="10000"/>
                </a:schemeClr>
              </a:solidFill>
            </a:rPr>
            <a:t>ủy</a:t>
          </a:r>
          <a:r>
            <a:rPr lang="vi-VN" sz="1800" b="0" i="1" u="none" strike="noStrike" baseline="0" dirty="0">
              <a:solidFill>
                <a:schemeClr val="bg2">
                  <a:lumMod val="10000"/>
                </a:schemeClr>
              </a:solidFill>
            </a:rPr>
            <a:t> Chi </a:t>
          </a:r>
          <a:r>
            <a:rPr lang="vi-VN" sz="1800" b="0" i="1" u="none" strike="noStrike" baseline="0" dirty="0" err="1">
              <a:solidFill>
                <a:schemeClr val="bg2">
                  <a:lumMod val="10000"/>
                </a:schemeClr>
              </a:solidFill>
            </a:rPr>
            <a:t>bộ</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Đảng</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về</a:t>
          </a:r>
          <a:r>
            <a:rPr lang="vi-VN" sz="1800" b="0" i="1" u="none" strike="noStrike" baseline="0" dirty="0">
              <a:solidFill>
                <a:schemeClr val="bg2">
                  <a:lumMod val="10000"/>
                </a:schemeClr>
              </a:solidFill>
            </a:rPr>
            <a:t> nhân </a:t>
          </a:r>
          <a:r>
            <a:rPr lang="vi-VN" sz="1800" b="0" i="1" u="none" strike="noStrike" baseline="0" dirty="0" err="1">
              <a:solidFill>
                <a:schemeClr val="bg2">
                  <a:lumMod val="10000"/>
                </a:schemeClr>
              </a:solidFill>
            </a:rPr>
            <a:t>sự</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bổ</a:t>
          </a:r>
          <a:r>
            <a:rPr lang="vi-VN" sz="1800" b="0" i="1" u="none" strike="noStrike" baseline="0" dirty="0">
              <a:solidFill>
                <a:schemeClr val="bg2">
                  <a:lumMod val="10000"/>
                </a:schemeClr>
              </a:solidFill>
            </a:rPr>
            <a:t> sung.</a:t>
          </a:r>
        </a:p>
      </dgm:t>
    </dgm:pt>
    <dgm:pt modelId="{E72EB8BA-162F-417C-80E6-3FE908A4A7C3}" type="parTrans" cxnId="{0F0A8B6B-D972-49A3-A974-96EC1D4449A3}">
      <dgm:prSet/>
      <dgm:spPr/>
      <dgm:t>
        <a:bodyPr/>
        <a:lstStyle/>
        <a:p>
          <a:endParaRPr lang="en-US" sz="2800"/>
        </a:p>
      </dgm:t>
    </dgm:pt>
    <dgm:pt modelId="{5E2F82FA-9AE3-417B-909F-87EBC73361B0}" type="sibTrans" cxnId="{0F0A8B6B-D972-49A3-A974-96EC1D4449A3}">
      <dgm:prSet/>
      <dgm:spPr/>
      <dgm:t>
        <a:bodyPr/>
        <a:lstStyle/>
        <a:p>
          <a:endParaRPr lang="en-US" sz="2800"/>
        </a:p>
      </dgm:t>
    </dgm:pt>
    <dgm:pt modelId="{D297DAE5-4FEA-4224-8469-B94DD8EC72FC}">
      <dgm:prSet custT="1"/>
      <dgm:spPr/>
      <dgm:t>
        <a:bodyPr/>
        <a:lstStyle/>
        <a:p>
          <a:r>
            <a:rPr lang="vi-VN" sz="1800" b="1" i="1" u="none" strike="noStrike" baseline="0" dirty="0">
              <a:solidFill>
                <a:srgbClr val="FF0000"/>
              </a:solidFill>
            </a:rPr>
            <a:t>Bước 3:</a:t>
          </a:r>
          <a:r>
            <a:rPr lang="vi-VN" sz="1800" b="0" i="1" u="none" strike="noStrike" baseline="0" dirty="0">
              <a:solidFill>
                <a:srgbClr val="FF0000"/>
              </a:solidFill>
            </a:rPr>
            <a:t> </a:t>
          </a:r>
          <a:r>
            <a:rPr lang="vi-VN" sz="1800" b="0" i="1" u="none" strike="noStrike" baseline="0" dirty="0">
              <a:solidFill>
                <a:schemeClr val="bg2">
                  <a:lumMod val="10000"/>
                </a:schemeClr>
              </a:solidFill>
            </a:rPr>
            <a:t>Ban Chấp hành Công đoàn có văn bản xin ý kiến Liên đoàn Lao động </a:t>
          </a:r>
          <a:r>
            <a:rPr lang="en-US" sz="1800" b="0" i="1" u="none" strike="noStrike" baseline="0" dirty="0" err="1" smtClean="0">
              <a:solidFill>
                <a:schemeClr val="bg2">
                  <a:lumMod val="10000"/>
                </a:schemeClr>
              </a:solidFill>
              <a:latin typeface="Arial" panose="020B0604020202020204" pitchFamily="34" charset="0"/>
              <a:cs typeface="Arial" panose="020B0604020202020204" pitchFamily="34" charset="0"/>
            </a:rPr>
            <a:t>quận</a:t>
          </a:r>
          <a:r>
            <a:rPr lang="en-US" sz="1800" b="0" i="1" u="none" strike="noStrike" baseline="0" dirty="0" smtClean="0">
              <a:solidFill>
                <a:schemeClr val="bg2">
                  <a:lumMod val="10000"/>
                </a:schemeClr>
              </a:solidFill>
              <a:latin typeface="Arial" panose="020B0604020202020204" pitchFamily="34" charset="0"/>
              <a:cs typeface="Arial" panose="020B0604020202020204" pitchFamily="34" charset="0"/>
            </a:rPr>
            <a:t> </a:t>
          </a:r>
          <a:r>
            <a:rPr lang="vi-VN" sz="1800" b="0" i="1" u="none" strike="noStrike" baseline="0" dirty="0" smtClean="0">
              <a:solidFill>
                <a:schemeClr val="bg2">
                  <a:lumMod val="10000"/>
                </a:schemeClr>
              </a:solidFill>
            </a:rPr>
            <a:t>về </a:t>
          </a:r>
          <a:r>
            <a:rPr lang="vi-VN" sz="1800" b="0" i="1" u="none" strike="noStrike" baseline="0" dirty="0">
              <a:solidFill>
                <a:schemeClr val="bg2">
                  <a:lumMod val="10000"/>
                </a:schemeClr>
              </a:solidFill>
            </a:rPr>
            <a:t>việc thay đổi bổ sung nhân sự </a:t>
          </a:r>
          <a:r>
            <a:rPr lang="vi-VN" sz="1800" b="1" i="1" u="none" strike="noStrike" baseline="0" dirty="0">
              <a:solidFill>
                <a:schemeClr val="bg2">
                  <a:lumMod val="10000"/>
                </a:schemeClr>
              </a:solidFill>
            </a:rPr>
            <a:t>đối với nhân sự giữ chức vụ Chủ tịch, Phó chủ tịch, Chủ nhiệm Ủy ban Kiểm tra </a:t>
          </a:r>
          <a:r>
            <a:rPr lang="vi-VN" sz="1800" b="0" i="1" u="none" strike="noStrike" baseline="0" dirty="0">
              <a:solidFill>
                <a:schemeClr val="bg2">
                  <a:lumMod val="10000"/>
                </a:schemeClr>
              </a:solidFill>
            </a:rPr>
            <a:t>(đơn vị có cấp ủy thì cấp ủy gửi văn bản). </a:t>
          </a:r>
          <a:r>
            <a:rPr lang="vi-VN" sz="1800" b="0" i="1" u="none" strike="noStrike" baseline="0" dirty="0" err="1">
              <a:solidFill>
                <a:schemeClr val="bg2">
                  <a:lumMod val="10000"/>
                </a:schemeClr>
              </a:solidFill>
            </a:rPr>
            <a:t>Các</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trường</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hợp</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còn</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lại</a:t>
          </a:r>
          <a:r>
            <a:rPr lang="vi-VN" sz="1800" b="0" i="1" u="none" strike="noStrike" baseline="0" dirty="0">
              <a:solidFill>
                <a:schemeClr val="bg2">
                  <a:lumMod val="10000"/>
                </a:schemeClr>
              </a:solidFill>
            </a:rPr>
            <a:t> không </a:t>
          </a:r>
          <a:r>
            <a:rPr lang="vi-VN" sz="1800" b="0" i="1" u="none" strike="noStrike" baseline="0" dirty="0" err="1">
              <a:solidFill>
                <a:schemeClr val="bg2">
                  <a:lumMod val="10000"/>
                </a:schemeClr>
              </a:solidFill>
            </a:rPr>
            <a:t>thực</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hiện</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bước</a:t>
          </a:r>
          <a:r>
            <a:rPr lang="vi-VN" sz="1800" b="0" i="1" u="none" strike="noStrike" baseline="0" dirty="0">
              <a:solidFill>
                <a:schemeClr val="bg2">
                  <a:lumMod val="10000"/>
                </a:schemeClr>
              </a:solidFill>
            </a:rPr>
            <a:t> </a:t>
          </a:r>
          <a:r>
            <a:rPr lang="vi-VN" sz="1800" b="0" i="1" u="none" strike="noStrike" baseline="0" dirty="0" err="1">
              <a:solidFill>
                <a:schemeClr val="bg2">
                  <a:lumMod val="10000"/>
                </a:schemeClr>
              </a:solidFill>
            </a:rPr>
            <a:t>này</a:t>
          </a:r>
          <a:endParaRPr lang="vi-VN" sz="1800" b="0" i="1" u="none" strike="noStrike" baseline="0" dirty="0">
            <a:solidFill>
              <a:schemeClr val="bg2">
                <a:lumMod val="10000"/>
              </a:schemeClr>
            </a:solidFill>
          </a:endParaRPr>
        </a:p>
      </dgm:t>
    </dgm:pt>
    <dgm:pt modelId="{09B70578-FC79-4222-B9AD-3682165F90DD}" type="parTrans" cxnId="{FF230BCA-4010-40F8-B76E-5006CABF76C9}">
      <dgm:prSet/>
      <dgm:spPr/>
      <dgm:t>
        <a:bodyPr/>
        <a:lstStyle/>
        <a:p>
          <a:endParaRPr lang="en-US" sz="2800"/>
        </a:p>
      </dgm:t>
    </dgm:pt>
    <dgm:pt modelId="{76F35059-BC1A-458C-9F87-4146AB3029A1}" type="sibTrans" cxnId="{FF230BCA-4010-40F8-B76E-5006CABF76C9}">
      <dgm:prSet/>
      <dgm:spPr/>
      <dgm:t>
        <a:bodyPr/>
        <a:lstStyle/>
        <a:p>
          <a:endParaRPr lang="en-US" sz="2800"/>
        </a:p>
      </dgm:t>
    </dgm:pt>
    <dgm:pt modelId="{67229A4A-56EE-4892-9F09-F6951667CB8A}">
      <dgm:prSet custT="1"/>
      <dgm:spPr/>
      <dgm:t>
        <a:bodyPr/>
        <a:lstStyle/>
        <a:p>
          <a:r>
            <a:rPr lang="vi-VN" sz="1800" b="1" i="1" u="none" strike="noStrike" baseline="0" dirty="0">
              <a:solidFill>
                <a:srgbClr val="FF0000"/>
              </a:solidFill>
            </a:rPr>
            <a:t>Bước 4:</a:t>
          </a:r>
          <a:r>
            <a:rPr lang="vi-VN" sz="1800" b="0" i="1" u="none" strike="noStrike" baseline="0" dirty="0">
              <a:solidFill>
                <a:srgbClr val="FF0000"/>
              </a:solidFill>
            </a:rPr>
            <a:t> </a:t>
          </a:r>
          <a:r>
            <a:rPr lang="vi-VN" sz="1800" b="0" i="1" u="none" strike="noStrike" baseline="0" dirty="0">
              <a:solidFill>
                <a:schemeClr val="bg2">
                  <a:lumMod val="10000"/>
                </a:schemeClr>
              </a:solidFill>
            </a:rPr>
            <a:t>Liên đoàn Lao động </a:t>
          </a:r>
          <a:r>
            <a:rPr lang="en-US" sz="1800" b="0" i="1" u="none" strike="noStrike" baseline="0" dirty="0" err="1" smtClean="0">
              <a:solidFill>
                <a:schemeClr val="bg2">
                  <a:lumMod val="10000"/>
                </a:schemeClr>
              </a:solidFill>
              <a:latin typeface="Arial" panose="020B0604020202020204" pitchFamily="34" charset="0"/>
              <a:cs typeface="Arial" panose="020B0604020202020204" pitchFamily="34" charset="0"/>
            </a:rPr>
            <a:t>quận</a:t>
          </a:r>
          <a:r>
            <a:rPr lang="en-US" sz="1800" b="0" i="1" u="none" strike="noStrike" baseline="0" dirty="0" smtClean="0">
              <a:solidFill>
                <a:schemeClr val="bg2">
                  <a:lumMod val="10000"/>
                </a:schemeClr>
              </a:solidFill>
              <a:latin typeface="Arial" panose="020B0604020202020204" pitchFamily="34" charset="0"/>
              <a:cs typeface="Arial" panose="020B0604020202020204" pitchFamily="34" charset="0"/>
            </a:rPr>
            <a:t> </a:t>
          </a:r>
          <a:r>
            <a:rPr lang="vi-VN" sz="1800" b="0" i="1" u="none" strike="noStrike" baseline="0" dirty="0" smtClean="0">
              <a:solidFill>
                <a:schemeClr val="bg2">
                  <a:lumMod val="10000"/>
                </a:schemeClr>
              </a:solidFill>
            </a:rPr>
            <a:t>phúc </a:t>
          </a:r>
          <a:r>
            <a:rPr lang="vi-VN" sz="1800" b="0" i="1" u="none" strike="noStrike" baseline="0" dirty="0">
              <a:solidFill>
                <a:schemeClr val="bg2">
                  <a:lumMod val="10000"/>
                </a:schemeClr>
              </a:solidFill>
            </a:rPr>
            <a:t>đáp văn </a:t>
          </a:r>
          <a:r>
            <a:rPr lang="vi-VN" sz="1800" b="0" i="1" u="none" strike="noStrike" baseline="0" dirty="0" smtClean="0">
              <a:solidFill>
                <a:schemeClr val="bg2">
                  <a:lumMod val="10000"/>
                </a:schemeClr>
              </a:solidFill>
            </a:rPr>
            <a:t>bản</a:t>
          </a:r>
          <a:r>
            <a:rPr lang="vi-VN" sz="1800" b="0" i="1" u="none" strike="noStrike" baseline="0" dirty="0">
              <a:solidFill>
                <a:schemeClr val="bg2">
                  <a:lumMod val="10000"/>
                </a:schemeClr>
              </a:solidFill>
            </a:rPr>
            <a:t>.</a:t>
          </a:r>
        </a:p>
      </dgm:t>
    </dgm:pt>
    <dgm:pt modelId="{55DBD2F1-E90C-45FB-9EF6-E58861123CEA}" type="parTrans" cxnId="{60D89057-0BB2-489D-88BC-ADCC58853AAC}">
      <dgm:prSet/>
      <dgm:spPr/>
      <dgm:t>
        <a:bodyPr/>
        <a:lstStyle/>
        <a:p>
          <a:endParaRPr lang="en-US" sz="2800"/>
        </a:p>
      </dgm:t>
    </dgm:pt>
    <dgm:pt modelId="{E7CE95B5-6C76-4E86-B689-9BD46C64E00E}" type="sibTrans" cxnId="{60D89057-0BB2-489D-88BC-ADCC58853AAC}">
      <dgm:prSet/>
      <dgm:spPr/>
      <dgm:t>
        <a:bodyPr/>
        <a:lstStyle/>
        <a:p>
          <a:endParaRPr lang="en-US" sz="2800"/>
        </a:p>
      </dgm:t>
    </dgm:pt>
    <dgm:pt modelId="{FCA6D177-2633-42C2-86DC-2A27A71AFADC}">
      <dgm:prSet custT="1"/>
      <dgm:spPr/>
      <dgm:t>
        <a:bodyPr/>
        <a:lstStyle/>
        <a:p>
          <a:r>
            <a:rPr lang="vi-VN" sz="1800" b="1" i="1" u="none" strike="noStrike" baseline="0" dirty="0">
              <a:solidFill>
                <a:srgbClr val="FF0000"/>
              </a:solidFill>
            </a:rPr>
            <a:t>Bước 5</a:t>
          </a:r>
          <a:r>
            <a:rPr lang="vi-VN" sz="1800" b="1" i="1" u="none" strike="noStrike" baseline="0" dirty="0">
              <a:solidFill>
                <a:schemeClr val="bg2">
                  <a:lumMod val="10000"/>
                </a:schemeClr>
              </a:solidFill>
            </a:rPr>
            <a:t>: </a:t>
          </a:r>
          <a:r>
            <a:rPr lang="vi-VN" sz="1800" b="0" i="1" u="none" strike="noStrike" baseline="0" dirty="0">
              <a:solidFill>
                <a:schemeClr val="bg2">
                  <a:lumMod val="10000"/>
                </a:schemeClr>
              </a:solidFill>
            </a:rPr>
            <a:t>Ban Chấp hành Công đoàn cơ sở tổ chức hội nghị Ban Chấp hành, thông qua văn bản phúc đáp của Liên đoàn Lao động </a:t>
          </a:r>
          <a:r>
            <a:rPr lang="en-US" sz="1800" b="0" i="1" u="none" strike="noStrike" baseline="0" dirty="0" err="1" smtClean="0">
              <a:solidFill>
                <a:schemeClr val="bg2">
                  <a:lumMod val="10000"/>
                </a:schemeClr>
              </a:solidFill>
              <a:latin typeface="Arial" panose="020B0604020202020204" pitchFamily="34" charset="0"/>
              <a:cs typeface="Arial" panose="020B0604020202020204" pitchFamily="34" charset="0"/>
            </a:rPr>
            <a:t>quận</a:t>
          </a:r>
          <a:r>
            <a:rPr lang="vi-VN" sz="1800" b="0" i="1" u="none" strike="noStrike" baseline="0" dirty="0" smtClean="0">
              <a:solidFill>
                <a:schemeClr val="bg2">
                  <a:lumMod val="10000"/>
                </a:schemeClr>
              </a:solidFill>
              <a:latin typeface="Arial" panose="020B0604020202020204" pitchFamily="34" charset="0"/>
              <a:cs typeface="Arial" panose="020B0604020202020204" pitchFamily="34" charset="0"/>
            </a:rPr>
            <a:t>, </a:t>
          </a:r>
          <a:r>
            <a:rPr lang="vi-VN" sz="1800" b="0" i="1" u="none" strike="noStrike" baseline="0" dirty="0">
              <a:solidFill>
                <a:schemeClr val="bg2">
                  <a:lumMod val="10000"/>
                </a:schemeClr>
              </a:solidFill>
            </a:rPr>
            <a:t>sau đó thực hiện lần lượt các bước bầu cử bổ sung nhân sự Ban Chấp hành (Ủy ban Kiểm tra) và bầu cử chức danh theo cơ cấu.</a:t>
          </a:r>
        </a:p>
      </dgm:t>
    </dgm:pt>
    <dgm:pt modelId="{F69067E5-2D4A-4D21-9EEE-876DA1252400}" type="parTrans" cxnId="{323BC00C-7410-461A-800B-54539639DC30}">
      <dgm:prSet/>
      <dgm:spPr/>
      <dgm:t>
        <a:bodyPr/>
        <a:lstStyle/>
        <a:p>
          <a:endParaRPr lang="en-US" sz="2800"/>
        </a:p>
      </dgm:t>
    </dgm:pt>
    <dgm:pt modelId="{38AF4E69-F376-4519-8C04-F2E049A95CB1}" type="sibTrans" cxnId="{323BC00C-7410-461A-800B-54539639DC30}">
      <dgm:prSet/>
      <dgm:spPr/>
      <dgm:t>
        <a:bodyPr/>
        <a:lstStyle/>
        <a:p>
          <a:endParaRPr lang="en-US" sz="2800"/>
        </a:p>
      </dgm:t>
    </dgm:pt>
    <dgm:pt modelId="{0B2A75E7-3827-487E-9FB5-947FF28CF255}" type="pres">
      <dgm:prSet presAssocID="{F25D854D-F2D2-43EB-A57B-43FEAFDFC128}" presName="Name0" presStyleCnt="0">
        <dgm:presLayoutVars>
          <dgm:dir/>
          <dgm:resizeHandles/>
        </dgm:presLayoutVars>
      </dgm:prSet>
      <dgm:spPr/>
      <dgm:t>
        <a:bodyPr/>
        <a:lstStyle/>
        <a:p>
          <a:endParaRPr lang="en-US"/>
        </a:p>
      </dgm:t>
    </dgm:pt>
    <dgm:pt modelId="{B54CACC3-7A30-4CF7-81A9-CAB44EEA9EA4}" type="pres">
      <dgm:prSet presAssocID="{12D9C4E8-580D-43AA-B8BD-D3AACE2655BC}" presName="compNode" presStyleCnt="0"/>
      <dgm:spPr/>
    </dgm:pt>
    <dgm:pt modelId="{5BB075E3-C6C1-4321-AC76-CECD09F63395}" type="pres">
      <dgm:prSet presAssocID="{12D9C4E8-580D-43AA-B8BD-D3AACE2655BC}" presName="dummyConnPt" presStyleCnt="0"/>
      <dgm:spPr/>
    </dgm:pt>
    <dgm:pt modelId="{A2F24209-5F3D-4DFE-82FF-3B885B121D22}" type="pres">
      <dgm:prSet presAssocID="{12D9C4E8-580D-43AA-B8BD-D3AACE2655BC}" presName="node" presStyleLbl="node1" presStyleIdx="0" presStyleCnt="6" custScaleY="75617" custLinFactNeighborX="-34540" custLinFactNeighborY="2546">
        <dgm:presLayoutVars>
          <dgm:bulletEnabled val="1"/>
        </dgm:presLayoutVars>
      </dgm:prSet>
      <dgm:spPr/>
      <dgm:t>
        <a:bodyPr/>
        <a:lstStyle/>
        <a:p>
          <a:endParaRPr lang="en-US"/>
        </a:p>
      </dgm:t>
    </dgm:pt>
    <dgm:pt modelId="{C0A1C884-8FC7-4ED9-95C6-4ED5F8FC451E}" type="pres">
      <dgm:prSet presAssocID="{F3E83D7A-F622-4988-9D5C-1AC9E298668D}" presName="sibTrans" presStyleLbl="bgSibTrans2D1" presStyleIdx="0" presStyleCnt="5"/>
      <dgm:spPr/>
      <dgm:t>
        <a:bodyPr/>
        <a:lstStyle/>
        <a:p>
          <a:endParaRPr lang="en-US"/>
        </a:p>
      </dgm:t>
    </dgm:pt>
    <dgm:pt modelId="{09B5BF0F-A469-45BB-8217-1962ACD59AA2}" type="pres">
      <dgm:prSet presAssocID="{9885F8C3-BC7B-4D02-B5C5-0B364E4776A6}" presName="compNode" presStyleCnt="0"/>
      <dgm:spPr/>
    </dgm:pt>
    <dgm:pt modelId="{04AEC09C-7496-448E-AF06-EF53DD07F2EA}" type="pres">
      <dgm:prSet presAssocID="{9885F8C3-BC7B-4D02-B5C5-0B364E4776A6}" presName="dummyConnPt" presStyleCnt="0"/>
      <dgm:spPr/>
    </dgm:pt>
    <dgm:pt modelId="{1CCD2EE5-E437-4271-B27D-DEE408D659CE}" type="pres">
      <dgm:prSet presAssocID="{9885F8C3-BC7B-4D02-B5C5-0B364E4776A6}" presName="node" presStyleLbl="node1" presStyleIdx="1" presStyleCnt="6" custScaleX="178374">
        <dgm:presLayoutVars>
          <dgm:bulletEnabled val="1"/>
        </dgm:presLayoutVars>
      </dgm:prSet>
      <dgm:spPr/>
      <dgm:t>
        <a:bodyPr/>
        <a:lstStyle/>
        <a:p>
          <a:endParaRPr lang="en-US"/>
        </a:p>
      </dgm:t>
    </dgm:pt>
    <dgm:pt modelId="{469E2DBA-BAF5-45CD-8C83-47AE01FDF99B}" type="pres">
      <dgm:prSet presAssocID="{E98FA2C1-BCA8-403A-8525-4BB1BF296DF4}" presName="sibTrans" presStyleLbl="bgSibTrans2D1" presStyleIdx="1" presStyleCnt="5"/>
      <dgm:spPr/>
      <dgm:t>
        <a:bodyPr/>
        <a:lstStyle/>
        <a:p>
          <a:endParaRPr lang="en-US"/>
        </a:p>
      </dgm:t>
    </dgm:pt>
    <dgm:pt modelId="{26F1AE49-2A74-4126-8A70-5058877D5F94}" type="pres">
      <dgm:prSet presAssocID="{A8D01C01-8533-4585-9486-AB748DE1C1D2}" presName="compNode" presStyleCnt="0"/>
      <dgm:spPr/>
    </dgm:pt>
    <dgm:pt modelId="{D7FA5A71-AC38-4C7F-B40B-ECEE38FEFD75}" type="pres">
      <dgm:prSet presAssocID="{A8D01C01-8533-4585-9486-AB748DE1C1D2}" presName="dummyConnPt" presStyleCnt="0"/>
      <dgm:spPr/>
    </dgm:pt>
    <dgm:pt modelId="{F18224F3-ED06-47F1-A76C-8C069AF95C4E}" type="pres">
      <dgm:prSet presAssocID="{A8D01C01-8533-4585-9486-AB748DE1C1D2}" presName="node" presStyleLbl="node1" presStyleIdx="2" presStyleCnt="6" custScaleX="178374">
        <dgm:presLayoutVars>
          <dgm:bulletEnabled val="1"/>
        </dgm:presLayoutVars>
      </dgm:prSet>
      <dgm:spPr/>
      <dgm:t>
        <a:bodyPr/>
        <a:lstStyle/>
        <a:p>
          <a:endParaRPr lang="en-US"/>
        </a:p>
      </dgm:t>
    </dgm:pt>
    <dgm:pt modelId="{82463B6F-266F-4AC3-9A28-499C8DF1873C}" type="pres">
      <dgm:prSet presAssocID="{5E2F82FA-9AE3-417B-909F-87EBC73361B0}" presName="sibTrans" presStyleLbl="bgSibTrans2D1" presStyleIdx="2" presStyleCnt="5"/>
      <dgm:spPr/>
      <dgm:t>
        <a:bodyPr/>
        <a:lstStyle/>
        <a:p>
          <a:endParaRPr lang="en-US"/>
        </a:p>
      </dgm:t>
    </dgm:pt>
    <dgm:pt modelId="{D777E8AE-43A0-4EB6-9F8E-557A5CFDC265}" type="pres">
      <dgm:prSet presAssocID="{D297DAE5-4FEA-4224-8469-B94DD8EC72FC}" presName="compNode" presStyleCnt="0"/>
      <dgm:spPr/>
    </dgm:pt>
    <dgm:pt modelId="{1A4F5824-760E-440C-83B2-47CD7571F7A4}" type="pres">
      <dgm:prSet presAssocID="{D297DAE5-4FEA-4224-8469-B94DD8EC72FC}" presName="dummyConnPt" presStyleCnt="0"/>
      <dgm:spPr/>
    </dgm:pt>
    <dgm:pt modelId="{C010BBBE-1420-4412-B287-FE57CE61BA54}" type="pres">
      <dgm:prSet presAssocID="{D297DAE5-4FEA-4224-8469-B94DD8EC72FC}" presName="node" presStyleLbl="node1" presStyleIdx="3" presStyleCnt="6" custScaleX="178374">
        <dgm:presLayoutVars>
          <dgm:bulletEnabled val="1"/>
        </dgm:presLayoutVars>
      </dgm:prSet>
      <dgm:spPr/>
      <dgm:t>
        <a:bodyPr/>
        <a:lstStyle/>
        <a:p>
          <a:endParaRPr lang="en-US"/>
        </a:p>
      </dgm:t>
    </dgm:pt>
    <dgm:pt modelId="{4A14EAF2-8C41-439F-9259-D812B8B3F2F8}" type="pres">
      <dgm:prSet presAssocID="{76F35059-BC1A-458C-9F87-4146AB3029A1}" presName="sibTrans" presStyleLbl="bgSibTrans2D1" presStyleIdx="3" presStyleCnt="5"/>
      <dgm:spPr/>
      <dgm:t>
        <a:bodyPr/>
        <a:lstStyle/>
        <a:p>
          <a:endParaRPr lang="en-US"/>
        </a:p>
      </dgm:t>
    </dgm:pt>
    <dgm:pt modelId="{7330A8DE-F29A-4F9D-93AD-77843E026910}" type="pres">
      <dgm:prSet presAssocID="{67229A4A-56EE-4892-9F09-F6951667CB8A}" presName="compNode" presStyleCnt="0"/>
      <dgm:spPr/>
    </dgm:pt>
    <dgm:pt modelId="{BF949E42-65A1-475D-A84C-D96C43A49F8F}" type="pres">
      <dgm:prSet presAssocID="{67229A4A-56EE-4892-9F09-F6951667CB8A}" presName="dummyConnPt" presStyleCnt="0"/>
      <dgm:spPr/>
    </dgm:pt>
    <dgm:pt modelId="{AEB20317-3715-43CE-955F-A62ED1EC328B}" type="pres">
      <dgm:prSet presAssocID="{67229A4A-56EE-4892-9F09-F6951667CB8A}" presName="node" presStyleLbl="node1" presStyleIdx="4" presStyleCnt="6" custScaleX="123218" custScaleY="61377">
        <dgm:presLayoutVars>
          <dgm:bulletEnabled val="1"/>
        </dgm:presLayoutVars>
      </dgm:prSet>
      <dgm:spPr/>
      <dgm:t>
        <a:bodyPr/>
        <a:lstStyle/>
        <a:p>
          <a:endParaRPr lang="en-US"/>
        </a:p>
      </dgm:t>
    </dgm:pt>
    <dgm:pt modelId="{1E7C8760-5A1E-4EA0-B4F7-8C965776A87B}" type="pres">
      <dgm:prSet presAssocID="{E7CE95B5-6C76-4E86-B689-9BD46C64E00E}" presName="sibTrans" presStyleLbl="bgSibTrans2D1" presStyleIdx="4" presStyleCnt="5"/>
      <dgm:spPr/>
      <dgm:t>
        <a:bodyPr/>
        <a:lstStyle/>
        <a:p>
          <a:endParaRPr lang="en-US"/>
        </a:p>
      </dgm:t>
    </dgm:pt>
    <dgm:pt modelId="{9679A723-E843-401B-B0AB-3B1BACFFC8AB}" type="pres">
      <dgm:prSet presAssocID="{FCA6D177-2633-42C2-86DC-2A27A71AFADC}" presName="compNode" presStyleCnt="0"/>
      <dgm:spPr/>
    </dgm:pt>
    <dgm:pt modelId="{0ABAF61B-97E5-4ED4-BF24-BB12ACD5FA74}" type="pres">
      <dgm:prSet presAssocID="{FCA6D177-2633-42C2-86DC-2A27A71AFADC}" presName="dummyConnPt" presStyleCnt="0"/>
      <dgm:spPr/>
    </dgm:pt>
    <dgm:pt modelId="{4CA5F505-89B7-4E48-B247-3993F785199A}" type="pres">
      <dgm:prSet presAssocID="{FCA6D177-2633-42C2-86DC-2A27A71AFADC}" presName="node" presStyleLbl="node1" presStyleIdx="5" presStyleCnt="6" custScaleX="178374" custScaleY="142739">
        <dgm:presLayoutVars>
          <dgm:bulletEnabled val="1"/>
        </dgm:presLayoutVars>
      </dgm:prSet>
      <dgm:spPr/>
      <dgm:t>
        <a:bodyPr/>
        <a:lstStyle/>
        <a:p>
          <a:endParaRPr lang="en-US"/>
        </a:p>
      </dgm:t>
    </dgm:pt>
  </dgm:ptLst>
  <dgm:cxnLst>
    <dgm:cxn modelId="{B31196A0-F5F1-459F-8F0C-2252E554D845}" type="presOf" srcId="{76F35059-BC1A-458C-9F87-4146AB3029A1}" destId="{4A14EAF2-8C41-439F-9259-D812B8B3F2F8}" srcOrd="0" destOrd="0" presId="urn:microsoft.com/office/officeart/2005/8/layout/bProcess4"/>
    <dgm:cxn modelId="{323BC00C-7410-461A-800B-54539639DC30}" srcId="{F25D854D-F2D2-43EB-A57B-43FEAFDFC128}" destId="{FCA6D177-2633-42C2-86DC-2A27A71AFADC}" srcOrd="5" destOrd="0" parTransId="{F69067E5-2D4A-4D21-9EEE-876DA1252400}" sibTransId="{38AF4E69-F376-4519-8C04-F2E049A95CB1}"/>
    <dgm:cxn modelId="{E1077811-916B-4985-90EE-98C220259B95}" type="presOf" srcId="{F25D854D-F2D2-43EB-A57B-43FEAFDFC128}" destId="{0B2A75E7-3827-487E-9FB5-947FF28CF255}" srcOrd="0" destOrd="0" presId="urn:microsoft.com/office/officeart/2005/8/layout/bProcess4"/>
    <dgm:cxn modelId="{CE5F1840-24DE-4401-AD1A-D464C264F95E}" srcId="{F25D854D-F2D2-43EB-A57B-43FEAFDFC128}" destId="{12D9C4E8-580D-43AA-B8BD-D3AACE2655BC}" srcOrd="0" destOrd="0" parTransId="{74C6764D-4E43-4C67-A3EA-5D1D45E42E5A}" sibTransId="{F3E83D7A-F622-4988-9D5C-1AC9E298668D}"/>
    <dgm:cxn modelId="{AE508B05-8984-4C8F-BDEF-D3D8FAF0E0AF}" type="presOf" srcId="{D297DAE5-4FEA-4224-8469-B94DD8EC72FC}" destId="{C010BBBE-1420-4412-B287-FE57CE61BA54}" srcOrd="0" destOrd="0" presId="urn:microsoft.com/office/officeart/2005/8/layout/bProcess4"/>
    <dgm:cxn modelId="{8ECBA693-AD88-4080-B222-78EF5153953F}" type="presOf" srcId="{5E2F82FA-9AE3-417B-909F-87EBC73361B0}" destId="{82463B6F-266F-4AC3-9A28-499C8DF1873C}" srcOrd="0" destOrd="0" presId="urn:microsoft.com/office/officeart/2005/8/layout/bProcess4"/>
    <dgm:cxn modelId="{01BA8ABA-D87C-4A06-8A34-B20C708CFC52}" type="presOf" srcId="{FCA6D177-2633-42C2-86DC-2A27A71AFADC}" destId="{4CA5F505-89B7-4E48-B247-3993F785199A}" srcOrd="0" destOrd="0" presId="urn:microsoft.com/office/officeart/2005/8/layout/bProcess4"/>
    <dgm:cxn modelId="{8E4FE170-C626-4AA9-9079-95E33ADF52F9}" srcId="{F25D854D-F2D2-43EB-A57B-43FEAFDFC128}" destId="{9885F8C3-BC7B-4D02-B5C5-0B364E4776A6}" srcOrd="1" destOrd="0" parTransId="{F74EAF37-85D1-40A5-9331-897784196477}" sibTransId="{E98FA2C1-BCA8-403A-8525-4BB1BF296DF4}"/>
    <dgm:cxn modelId="{03832213-8180-4C3E-916E-E1B7CFE9EC8B}" type="presOf" srcId="{9885F8C3-BC7B-4D02-B5C5-0B364E4776A6}" destId="{1CCD2EE5-E437-4271-B27D-DEE408D659CE}" srcOrd="0" destOrd="0" presId="urn:microsoft.com/office/officeart/2005/8/layout/bProcess4"/>
    <dgm:cxn modelId="{1BA571F8-FF77-4F73-8FE8-66AD1E12D0F1}" type="presOf" srcId="{67229A4A-56EE-4892-9F09-F6951667CB8A}" destId="{AEB20317-3715-43CE-955F-A62ED1EC328B}" srcOrd="0" destOrd="0" presId="urn:microsoft.com/office/officeart/2005/8/layout/bProcess4"/>
    <dgm:cxn modelId="{51F0640A-2153-42ED-ABA5-9C8B82EFF08D}" type="presOf" srcId="{12D9C4E8-580D-43AA-B8BD-D3AACE2655BC}" destId="{A2F24209-5F3D-4DFE-82FF-3B885B121D22}" srcOrd="0" destOrd="0" presId="urn:microsoft.com/office/officeart/2005/8/layout/bProcess4"/>
    <dgm:cxn modelId="{014D3E02-4BA4-48BF-9608-3CF8D1C801FD}" type="presOf" srcId="{A8D01C01-8533-4585-9486-AB748DE1C1D2}" destId="{F18224F3-ED06-47F1-A76C-8C069AF95C4E}" srcOrd="0" destOrd="0" presId="urn:microsoft.com/office/officeart/2005/8/layout/bProcess4"/>
    <dgm:cxn modelId="{68948403-C1C9-4C93-835A-A579B8894C63}" type="presOf" srcId="{E98FA2C1-BCA8-403A-8525-4BB1BF296DF4}" destId="{469E2DBA-BAF5-45CD-8C83-47AE01FDF99B}" srcOrd="0" destOrd="0" presId="urn:microsoft.com/office/officeart/2005/8/layout/bProcess4"/>
    <dgm:cxn modelId="{4069CF26-4732-46D1-81A3-91D51251044B}" type="presOf" srcId="{F3E83D7A-F622-4988-9D5C-1AC9E298668D}" destId="{C0A1C884-8FC7-4ED9-95C6-4ED5F8FC451E}" srcOrd="0" destOrd="0" presId="urn:microsoft.com/office/officeart/2005/8/layout/bProcess4"/>
    <dgm:cxn modelId="{60D89057-0BB2-489D-88BC-ADCC58853AAC}" srcId="{F25D854D-F2D2-43EB-A57B-43FEAFDFC128}" destId="{67229A4A-56EE-4892-9F09-F6951667CB8A}" srcOrd="4" destOrd="0" parTransId="{55DBD2F1-E90C-45FB-9EF6-E58861123CEA}" sibTransId="{E7CE95B5-6C76-4E86-B689-9BD46C64E00E}"/>
    <dgm:cxn modelId="{0F0A8B6B-D972-49A3-A974-96EC1D4449A3}" srcId="{F25D854D-F2D2-43EB-A57B-43FEAFDFC128}" destId="{A8D01C01-8533-4585-9486-AB748DE1C1D2}" srcOrd="2" destOrd="0" parTransId="{E72EB8BA-162F-417C-80E6-3FE908A4A7C3}" sibTransId="{5E2F82FA-9AE3-417B-909F-87EBC73361B0}"/>
    <dgm:cxn modelId="{70525178-CAC3-4FEE-9C7A-EFC6EB8BB5C6}" type="presOf" srcId="{E7CE95B5-6C76-4E86-B689-9BD46C64E00E}" destId="{1E7C8760-5A1E-4EA0-B4F7-8C965776A87B}" srcOrd="0" destOrd="0" presId="urn:microsoft.com/office/officeart/2005/8/layout/bProcess4"/>
    <dgm:cxn modelId="{FF230BCA-4010-40F8-B76E-5006CABF76C9}" srcId="{F25D854D-F2D2-43EB-A57B-43FEAFDFC128}" destId="{D297DAE5-4FEA-4224-8469-B94DD8EC72FC}" srcOrd="3" destOrd="0" parTransId="{09B70578-FC79-4222-B9AD-3682165F90DD}" sibTransId="{76F35059-BC1A-458C-9F87-4146AB3029A1}"/>
    <dgm:cxn modelId="{55D7FA03-ABB1-47EE-9B56-A74A9935145C}" type="presParOf" srcId="{0B2A75E7-3827-487E-9FB5-947FF28CF255}" destId="{B54CACC3-7A30-4CF7-81A9-CAB44EEA9EA4}" srcOrd="0" destOrd="0" presId="urn:microsoft.com/office/officeart/2005/8/layout/bProcess4"/>
    <dgm:cxn modelId="{BD903976-AC54-4965-9E0C-67A39FA17025}" type="presParOf" srcId="{B54CACC3-7A30-4CF7-81A9-CAB44EEA9EA4}" destId="{5BB075E3-C6C1-4321-AC76-CECD09F63395}" srcOrd="0" destOrd="0" presId="urn:microsoft.com/office/officeart/2005/8/layout/bProcess4"/>
    <dgm:cxn modelId="{5093359A-E5B1-4D7D-8215-A2484DAAC1B0}" type="presParOf" srcId="{B54CACC3-7A30-4CF7-81A9-CAB44EEA9EA4}" destId="{A2F24209-5F3D-4DFE-82FF-3B885B121D22}" srcOrd="1" destOrd="0" presId="urn:microsoft.com/office/officeart/2005/8/layout/bProcess4"/>
    <dgm:cxn modelId="{704D34EC-0D58-4B87-BCB4-86C317C59CC8}" type="presParOf" srcId="{0B2A75E7-3827-487E-9FB5-947FF28CF255}" destId="{C0A1C884-8FC7-4ED9-95C6-4ED5F8FC451E}" srcOrd="1" destOrd="0" presId="urn:microsoft.com/office/officeart/2005/8/layout/bProcess4"/>
    <dgm:cxn modelId="{51DEC2C9-8D98-4379-8C0C-EE05915919F3}" type="presParOf" srcId="{0B2A75E7-3827-487E-9FB5-947FF28CF255}" destId="{09B5BF0F-A469-45BB-8217-1962ACD59AA2}" srcOrd="2" destOrd="0" presId="urn:microsoft.com/office/officeart/2005/8/layout/bProcess4"/>
    <dgm:cxn modelId="{A6421CB1-9757-44A0-84D9-B4AC9FA0D3B0}" type="presParOf" srcId="{09B5BF0F-A469-45BB-8217-1962ACD59AA2}" destId="{04AEC09C-7496-448E-AF06-EF53DD07F2EA}" srcOrd="0" destOrd="0" presId="urn:microsoft.com/office/officeart/2005/8/layout/bProcess4"/>
    <dgm:cxn modelId="{5F2AB55E-A808-4186-BA3B-D20833250299}" type="presParOf" srcId="{09B5BF0F-A469-45BB-8217-1962ACD59AA2}" destId="{1CCD2EE5-E437-4271-B27D-DEE408D659CE}" srcOrd="1" destOrd="0" presId="urn:microsoft.com/office/officeart/2005/8/layout/bProcess4"/>
    <dgm:cxn modelId="{E5F02673-3074-45E2-A5FA-C4FE5DF73F90}" type="presParOf" srcId="{0B2A75E7-3827-487E-9FB5-947FF28CF255}" destId="{469E2DBA-BAF5-45CD-8C83-47AE01FDF99B}" srcOrd="3" destOrd="0" presId="urn:microsoft.com/office/officeart/2005/8/layout/bProcess4"/>
    <dgm:cxn modelId="{3D3AF328-8239-49C7-8758-EA9C179549D7}" type="presParOf" srcId="{0B2A75E7-3827-487E-9FB5-947FF28CF255}" destId="{26F1AE49-2A74-4126-8A70-5058877D5F94}" srcOrd="4" destOrd="0" presId="urn:microsoft.com/office/officeart/2005/8/layout/bProcess4"/>
    <dgm:cxn modelId="{84F85A49-2638-4730-8C69-4B337CED901F}" type="presParOf" srcId="{26F1AE49-2A74-4126-8A70-5058877D5F94}" destId="{D7FA5A71-AC38-4C7F-B40B-ECEE38FEFD75}" srcOrd="0" destOrd="0" presId="urn:microsoft.com/office/officeart/2005/8/layout/bProcess4"/>
    <dgm:cxn modelId="{F5719502-94D9-4701-AA72-EC73FE976C9C}" type="presParOf" srcId="{26F1AE49-2A74-4126-8A70-5058877D5F94}" destId="{F18224F3-ED06-47F1-A76C-8C069AF95C4E}" srcOrd="1" destOrd="0" presId="urn:microsoft.com/office/officeart/2005/8/layout/bProcess4"/>
    <dgm:cxn modelId="{B1560D3C-0A4B-4255-B017-4DEBD91B6640}" type="presParOf" srcId="{0B2A75E7-3827-487E-9FB5-947FF28CF255}" destId="{82463B6F-266F-4AC3-9A28-499C8DF1873C}" srcOrd="5" destOrd="0" presId="urn:microsoft.com/office/officeart/2005/8/layout/bProcess4"/>
    <dgm:cxn modelId="{AE296B19-4440-47F0-B751-DD6B5334FBAA}" type="presParOf" srcId="{0B2A75E7-3827-487E-9FB5-947FF28CF255}" destId="{D777E8AE-43A0-4EB6-9F8E-557A5CFDC265}" srcOrd="6" destOrd="0" presId="urn:microsoft.com/office/officeart/2005/8/layout/bProcess4"/>
    <dgm:cxn modelId="{A552A14F-2F7A-4F4C-B84A-1D14B09494A1}" type="presParOf" srcId="{D777E8AE-43A0-4EB6-9F8E-557A5CFDC265}" destId="{1A4F5824-760E-440C-83B2-47CD7571F7A4}" srcOrd="0" destOrd="0" presId="urn:microsoft.com/office/officeart/2005/8/layout/bProcess4"/>
    <dgm:cxn modelId="{A887AD3E-42FB-47A1-967B-005DCEC99CDB}" type="presParOf" srcId="{D777E8AE-43A0-4EB6-9F8E-557A5CFDC265}" destId="{C010BBBE-1420-4412-B287-FE57CE61BA54}" srcOrd="1" destOrd="0" presId="urn:microsoft.com/office/officeart/2005/8/layout/bProcess4"/>
    <dgm:cxn modelId="{1F4198B2-29D8-4374-8CF3-60F4E06BB357}" type="presParOf" srcId="{0B2A75E7-3827-487E-9FB5-947FF28CF255}" destId="{4A14EAF2-8C41-439F-9259-D812B8B3F2F8}" srcOrd="7" destOrd="0" presId="urn:microsoft.com/office/officeart/2005/8/layout/bProcess4"/>
    <dgm:cxn modelId="{6457FA91-C70D-4527-B91B-8A59EF722E3E}" type="presParOf" srcId="{0B2A75E7-3827-487E-9FB5-947FF28CF255}" destId="{7330A8DE-F29A-4F9D-93AD-77843E026910}" srcOrd="8" destOrd="0" presId="urn:microsoft.com/office/officeart/2005/8/layout/bProcess4"/>
    <dgm:cxn modelId="{087DC426-F0EE-40E3-B6A0-5B48528FBB33}" type="presParOf" srcId="{7330A8DE-F29A-4F9D-93AD-77843E026910}" destId="{BF949E42-65A1-475D-A84C-D96C43A49F8F}" srcOrd="0" destOrd="0" presId="urn:microsoft.com/office/officeart/2005/8/layout/bProcess4"/>
    <dgm:cxn modelId="{1AD42643-1C84-4346-9A60-FEEA78A47D97}" type="presParOf" srcId="{7330A8DE-F29A-4F9D-93AD-77843E026910}" destId="{AEB20317-3715-43CE-955F-A62ED1EC328B}" srcOrd="1" destOrd="0" presId="urn:microsoft.com/office/officeart/2005/8/layout/bProcess4"/>
    <dgm:cxn modelId="{B11D7811-DAFC-431E-BBCE-4245AC339BA4}" type="presParOf" srcId="{0B2A75E7-3827-487E-9FB5-947FF28CF255}" destId="{1E7C8760-5A1E-4EA0-B4F7-8C965776A87B}" srcOrd="9" destOrd="0" presId="urn:microsoft.com/office/officeart/2005/8/layout/bProcess4"/>
    <dgm:cxn modelId="{282B59E9-7138-4801-A140-EBE37DBDAB9B}" type="presParOf" srcId="{0B2A75E7-3827-487E-9FB5-947FF28CF255}" destId="{9679A723-E843-401B-B0AB-3B1BACFFC8AB}" srcOrd="10" destOrd="0" presId="urn:microsoft.com/office/officeart/2005/8/layout/bProcess4"/>
    <dgm:cxn modelId="{25DDA84D-4FD6-4EA2-B073-B2E29BC7D81E}" type="presParOf" srcId="{9679A723-E843-401B-B0AB-3B1BACFFC8AB}" destId="{0ABAF61B-97E5-4ED4-BF24-BB12ACD5FA74}" srcOrd="0" destOrd="0" presId="urn:microsoft.com/office/officeart/2005/8/layout/bProcess4"/>
    <dgm:cxn modelId="{DD75A1ED-4684-477D-B16F-E8DCCE2CA43B}" type="presParOf" srcId="{9679A723-E843-401B-B0AB-3B1BACFFC8AB}" destId="{4CA5F505-89B7-4E48-B247-3993F785199A}"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10C95B2-4552-407B-A8D6-4EFD9391D93B}"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E7022B2E-97E5-40A0-9EEC-69140F3A01B6}">
      <dgm:prSet phldrT="[Text]" custT="1"/>
      <dgm:spPr>
        <a:solidFill>
          <a:srgbClr val="00B0F0"/>
        </a:solidFill>
      </dgm:spPr>
      <dgm:t>
        <a:bodyPr/>
        <a:lstStyle/>
        <a:p>
          <a:pPr>
            <a:buNone/>
          </a:pPr>
          <a:r>
            <a:rPr lang="vi-VN" sz="4800" b="1" i="0" u="none" strike="noStrike" baseline="0" dirty="0">
              <a:solidFill>
                <a:srgbClr val="FF0000"/>
              </a:solidFill>
            </a:rPr>
            <a:t>2</a:t>
          </a:r>
        </a:p>
        <a:p>
          <a:pPr>
            <a:buNone/>
          </a:pPr>
          <a:r>
            <a:rPr lang="vi-VN" sz="2800" b="1" i="0" u="none" strike="noStrike" baseline="0" dirty="0">
              <a:solidFill>
                <a:srgbClr val="FF0000"/>
              </a:solidFill>
            </a:rPr>
            <a:t>HỒ SƠ GỬI VỀ LIÊN ĐOÀN LAO ĐỘNG </a:t>
          </a:r>
          <a:r>
            <a:rPr lang="en-US" sz="2800" b="1" i="0" u="none" strike="noStrike" baseline="0" dirty="0" err="1" smtClean="0">
              <a:solidFill>
                <a:srgbClr val="FF0000"/>
              </a:solidFill>
              <a:latin typeface="Arial" panose="020B0604020202020204" pitchFamily="34" charset="0"/>
              <a:cs typeface="Arial" panose="020B0604020202020204" pitchFamily="34" charset="0"/>
            </a:rPr>
            <a:t>QUẬN</a:t>
          </a:r>
          <a:r>
            <a:rPr lang="vi-VN" sz="2800" b="1" i="0" u="none" strike="noStrike" baseline="0" dirty="0" smtClean="0">
              <a:solidFill>
                <a:srgbClr val="FF0000"/>
              </a:solidFill>
              <a:latin typeface="Arial" panose="020B0604020202020204" pitchFamily="34" charset="0"/>
              <a:cs typeface="Arial" panose="020B0604020202020204" pitchFamily="34" charset="0"/>
            </a:rPr>
            <a:t> </a:t>
          </a:r>
          <a:r>
            <a:rPr lang="vi-VN" sz="2800" b="1" i="0" u="none" strike="noStrike" baseline="0" dirty="0">
              <a:solidFill>
                <a:srgbClr val="FF0000"/>
              </a:solidFill>
            </a:rPr>
            <a:t>ĐỀ NGHỊ CÔNG NHẬN</a:t>
          </a:r>
          <a:endParaRPr lang="en-US" sz="2800" dirty="0">
            <a:solidFill>
              <a:srgbClr val="FF0000"/>
            </a:solidFill>
          </a:endParaRPr>
        </a:p>
      </dgm:t>
    </dgm:pt>
    <dgm:pt modelId="{55AD51CB-766B-44C3-A0F5-E26188236705}" type="parTrans" cxnId="{A38864D8-53C9-419B-BF1C-8AFABA098FE2}">
      <dgm:prSet/>
      <dgm:spPr/>
      <dgm:t>
        <a:bodyPr/>
        <a:lstStyle/>
        <a:p>
          <a:endParaRPr lang="en-US"/>
        </a:p>
      </dgm:t>
    </dgm:pt>
    <dgm:pt modelId="{9230D570-30A0-494A-BC9C-E58621D97EC8}" type="sibTrans" cxnId="{A38864D8-53C9-419B-BF1C-8AFABA098FE2}">
      <dgm:prSet/>
      <dgm:spPr/>
      <dgm:t>
        <a:bodyPr/>
        <a:lstStyle/>
        <a:p>
          <a:endParaRPr lang="en-US"/>
        </a:p>
      </dgm:t>
    </dgm:pt>
    <dgm:pt modelId="{6D8EC796-1BCD-4112-98CE-D3705E2B413F}">
      <dgm:prSet custT="1"/>
      <dgm:spPr/>
      <dgm:t>
        <a:bodyPr/>
        <a:lstStyle/>
        <a:p>
          <a:r>
            <a:rPr lang="vi-VN" sz="2400" b="0" i="1" u="none" strike="noStrike" baseline="0"/>
            <a:t>- Công văn đề nghị công nhận bổ sung nhân sự.</a:t>
          </a:r>
          <a:endParaRPr lang="vi-VN" sz="2400" b="0" i="1" u="none" strike="noStrike" baseline="0" dirty="0"/>
        </a:p>
      </dgm:t>
    </dgm:pt>
    <dgm:pt modelId="{6156F99D-EAA7-46D7-A3BE-8F8B223B6A0A}" type="parTrans" cxnId="{A6ED9ACD-732A-4A82-AD6A-D1C1FFCF5593}">
      <dgm:prSet/>
      <dgm:spPr/>
      <dgm:t>
        <a:bodyPr/>
        <a:lstStyle/>
        <a:p>
          <a:endParaRPr lang="en-US"/>
        </a:p>
      </dgm:t>
    </dgm:pt>
    <dgm:pt modelId="{B2998BD6-CCB9-41B4-8934-C0F0BEF4645C}" type="sibTrans" cxnId="{A6ED9ACD-732A-4A82-AD6A-D1C1FFCF5593}">
      <dgm:prSet/>
      <dgm:spPr/>
      <dgm:t>
        <a:bodyPr/>
        <a:lstStyle/>
        <a:p>
          <a:endParaRPr lang="en-US"/>
        </a:p>
      </dgm:t>
    </dgm:pt>
    <dgm:pt modelId="{CC3E3F20-6B96-4C47-87EA-F0A549460DF9}">
      <dgm:prSet custT="1"/>
      <dgm:spPr/>
      <dgm:t>
        <a:bodyPr/>
        <a:lstStyle/>
        <a:p>
          <a:r>
            <a:rPr lang="vi-VN" sz="2400" b="0" i="1" u="none" strike="noStrike" baseline="0"/>
            <a:t>- Biên bản hội nghị Ban Chấp hành; biên bản kiểm phiếu bầu bổ sung nhân sự.</a:t>
          </a:r>
          <a:endParaRPr lang="vi-VN" sz="2400" b="0" i="1" u="none" strike="noStrike" baseline="0" dirty="0"/>
        </a:p>
      </dgm:t>
    </dgm:pt>
    <dgm:pt modelId="{6BC72F84-1000-4C30-85DA-11E688476F14}" type="parTrans" cxnId="{232D1314-46C5-4DBA-8737-1BA9E4CD80C3}">
      <dgm:prSet/>
      <dgm:spPr/>
      <dgm:t>
        <a:bodyPr/>
        <a:lstStyle/>
        <a:p>
          <a:endParaRPr lang="en-US"/>
        </a:p>
      </dgm:t>
    </dgm:pt>
    <dgm:pt modelId="{B19CC79C-4B87-43B3-8585-3700A68CE175}" type="sibTrans" cxnId="{232D1314-46C5-4DBA-8737-1BA9E4CD80C3}">
      <dgm:prSet/>
      <dgm:spPr/>
      <dgm:t>
        <a:bodyPr/>
        <a:lstStyle/>
        <a:p>
          <a:endParaRPr lang="en-US"/>
        </a:p>
      </dgm:t>
    </dgm:pt>
    <dgm:pt modelId="{FB2BBC1E-8851-49D4-8BD0-6BBBB1910531}">
      <dgm:prSet custT="1"/>
      <dgm:spPr/>
      <dgm:t>
        <a:bodyPr/>
        <a:lstStyle/>
        <a:p>
          <a:r>
            <a:rPr lang="vi-VN" sz="2400" b="0" i="1" u="none" strike="noStrike" baseline="0"/>
            <a:t>- Đơn xin thôi nhiệm vụ hoặc Quyết định luân chuyển công tác, Quyết định giải quyết thôi việc của Ủy viên Ban Chấp hành không còn tham gia.</a:t>
          </a:r>
          <a:endParaRPr lang="vi-VN" sz="2400" b="0" i="1" u="none" strike="noStrike" baseline="0" dirty="0"/>
        </a:p>
      </dgm:t>
    </dgm:pt>
    <dgm:pt modelId="{3C05020B-7BF4-4245-96D3-E5B719CA63FD}" type="parTrans" cxnId="{DA810597-468A-483F-A17F-DC5332630055}">
      <dgm:prSet/>
      <dgm:spPr/>
      <dgm:t>
        <a:bodyPr/>
        <a:lstStyle/>
        <a:p>
          <a:endParaRPr lang="en-US"/>
        </a:p>
      </dgm:t>
    </dgm:pt>
    <dgm:pt modelId="{2CEBE3FC-4190-4876-9F33-C615E89EB130}" type="sibTrans" cxnId="{DA810597-468A-483F-A17F-DC5332630055}">
      <dgm:prSet/>
      <dgm:spPr/>
      <dgm:t>
        <a:bodyPr/>
        <a:lstStyle/>
        <a:p>
          <a:endParaRPr lang="en-US"/>
        </a:p>
      </dgm:t>
    </dgm:pt>
    <dgm:pt modelId="{D9F1217B-BCBE-4E65-ABB6-5A9A6F662E3D}">
      <dgm:prSet custT="1"/>
      <dgm:spPr/>
      <dgm:t>
        <a:bodyPr/>
        <a:lstStyle/>
        <a:p>
          <a:r>
            <a:rPr lang="vi-VN" sz="2400" b="0" i="1" u="none" strike="noStrike" baseline="0" dirty="0"/>
            <a:t>- </a:t>
          </a:r>
          <a:r>
            <a:rPr lang="en-US" sz="2400" b="0" i="1" u="none" strike="noStrike" baseline="0" dirty="0" err="1" smtClean="0">
              <a:latin typeface="Arial" panose="020B0604020202020204" pitchFamily="34" charset="0"/>
              <a:cs typeface="Arial" panose="020B0604020202020204" pitchFamily="34" charset="0"/>
            </a:rPr>
            <a:t>Danh</a:t>
          </a:r>
          <a:r>
            <a:rPr lang="en-US" sz="2400" b="0" i="1" u="none" strike="noStrike" baseline="0" dirty="0" smtClean="0">
              <a:latin typeface="Arial" panose="020B0604020202020204" pitchFamily="34" charset="0"/>
              <a:cs typeface="Arial" panose="020B0604020202020204" pitchFamily="34" charset="0"/>
            </a:rPr>
            <a:t> </a:t>
          </a:r>
          <a:r>
            <a:rPr lang="en-US" sz="2400" b="0" i="1" u="none" strike="noStrike" baseline="0" dirty="0" err="1" smtClean="0">
              <a:latin typeface="Arial" panose="020B0604020202020204" pitchFamily="34" charset="0"/>
              <a:cs typeface="Arial" panose="020B0604020202020204" pitchFamily="34" charset="0"/>
            </a:rPr>
            <a:t>sách</a:t>
          </a:r>
          <a:r>
            <a:rPr lang="en-US" sz="2400" b="0" i="1" u="none" strike="noStrike" baseline="0" dirty="0" smtClean="0">
              <a:latin typeface="Arial" panose="020B0604020202020204" pitchFamily="34" charset="0"/>
              <a:cs typeface="Arial" panose="020B0604020202020204" pitchFamily="34" charset="0"/>
            </a:rPr>
            <a:t> </a:t>
          </a:r>
          <a:r>
            <a:rPr lang="en-US" sz="2400" b="0" i="1" u="none" strike="noStrike" baseline="0" dirty="0" err="1" smtClean="0">
              <a:latin typeface="Arial" panose="020B0604020202020204" pitchFamily="34" charset="0"/>
              <a:cs typeface="Arial" panose="020B0604020202020204" pitchFamily="34" charset="0"/>
            </a:rPr>
            <a:t>trích</a:t>
          </a:r>
          <a:r>
            <a:rPr lang="en-US" sz="2400" b="0" i="1" u="none" strike="noStrike" baseline="0" dirty="0" smtClean="0">
              <a:latin typeface="Arial" panose="020B0604020202020204" pitchFamily="34" charset="0"/>
              <a:cs typeface="Arial" panose="020B0604020202020204" pitchFamily="34" charset="0"/>
            </a:rPr>
            <a:t> </a:t>
          </a:r>
          <a:r>
            <a:rPr lang="en-US" sz="2400" b="0" i="1" u="none" strike="noStrike" baseline="0" dirty="0" err="1" smtClean="0">
              <a:latin typeface="Arial" panose="020B0604020202020204" pitchFamily="34" charset="0"/>
              <a:cs typeface="Arial" panose="020B0604020202020204" pitchFamily="34" charset="0"/>
            </a:rPr>
            <a:t>ngang</a:t>
          </a:r>
          <a:r>
            <a:rPr lang="en-US" sz="2400" b="0" i="1" u="none" strike="noStrike" baseline="0" dirty="0" smtClean="0">
              <a:latin typeface="Arial" panose="020B0604020202020204" pitchFamily="34" charset="0"/>
              <a:cs typeface="Arial" panose="020B0604020202020204" pitchFamily="34" charset="0"/>
            </a:rPr>
            <a:t> </a:t>
          </a:r>
          <a:r>
            <a:rPr lang="en-US" sz="2400" b="0" i="1" u="none" strike="noStrike" baseline="0" dirty="0" err="1" smtClean="0">
              <a:latin typeface="Arial" panose="020B0604020202020204" pitchFamily="34" charset="0"/>
              <a:cs typeface="Arial" panose="020B0604020202020204" pitchFamily="34" charset="0"/>
            </a:rPr>
            <a:t>lý</a:t>
          </a:r>
          <a:r>
            <a:rPr lang="en-US" sz="2400" b="0" i="1" u="none" strike="noStrike" baseline="0" dirty="0" smtClean="0">
              <a:latin typeface="Arial" panose="020B0604020202020204" pitchFamily="34" charset="0"/>
              <a:cs typeface="Arial" panose="020B0604020202020204" pitchFamily="34" charset="0"/>
            </a:rPr>
            <a:t> </a:t>
          </a:r>
          <a:r>
            <a:rPr lang="en-US" sz="2400" b="0" i="1" u="none" strike="noStrike" baseline="0" dirty="0" err="1" smtClean="0">
              <a:latin typeface="Arial" panose="020B0604020202020204" pitchFamily="34" charset="0"/>
              <a:cs typeface="Arial" panose="020B0604020202020204" pitchFamily="34" charset="0"/>
            </a:rPr>
            <a:t>lịch</a:t>
          </a:r>
          <a:r>
            <a:rPr lang="en-US" sz="2400" b="0" i="1" u="none" strike="noStrike" baseline="0" dirty="0" smtClean="0">
              <a:latin typeface="Arial" panose="020B0604020202020204" pitchFamily="34" charset="0"/>
              <a:cs typeface="Arial" panose="020B0604020202020204" pitchFamily="34" charset="0"/>
            </a:rPr>
            <a:t> </a:t>
          </a:r>
          <a:r>
            <a:rPr lang="vi-VN" sz="2400" b="0" i="1" u="none" strike="noStrike" baseline="0" dirty="0" smtClean="0"/>
            <a:t>Ủy </a:t>
          </a:r>
          <a:r>
            <a:rPr lang="vi-VN" sz="2400" b="0" i="1" u="none" strike="noStrike" baseline="0" dirty="0"/>
            <a:t>viên Ban Chấp hành </a:t>
          </a:r>
          <a:r>
            <a:rPr lang="vi-VN" sz="2400" b="0" i="1" u="none" strike="noStrike" baseline="0" dirty="0" smtClean="0"/>
            <a:t>được </a:t>
          </a:r>
          <a:r>
            <a:rPr lang="vi-VN" sz="2400" b="0" i="1" u="none" strike="noStrike" baseline="0" dirty="0"/>
            <a:t>bầu bổ sung.</a:t>
          </a:r>
        </a:p>
      </dgm:t>
    </dgm:pt>
    <dgm:pt modelId="{DABDE599-5D30-44D8-8F95-CE9E456AD5F1}" type="parTrans" cxnId="{05C0DD04-078B-4B85-B5A7-DD032450EF3D}">
      <dgm:prSet/>
      <dgm:spPr/>
      <dgm:t>
        <a:bodyPr/>
        <a:lstStyle/>
        <a:p>
          <a:endParaRPr lang="en-US"/>
        </a:p>
      </dgm:t>
    </dgm:pt>
    <dgm:pt modelId="{17E4883A-0F08-4B82-BF70-234B7943CAC9}" type="sibTrans" cxnId="{05C0DD04-078B-4B85-B5A7-DD032450EF3D}">
      <dgm:prSet/>
      <dgm:spPr/>
      <dgm:t>
        <a:bodyPr/>
        <a:lstStyle/>
        <a:p>
          <a:endParaRPr lang="en-US"/>
        </a:p>
      </dgm:t>
    </dgm:pt>
    <dgm:pt modelId="{56188D76-774C-498D-BEA8-974DC8FA0B99}" type="pres">
      <dgm:prSet presAssocID="{010C95B2-4552-407B-A8D6-4EFD9391D93B}" presName="diagram" presStyleCnt="0">
        <dgm:presLayoutVars>
          <dgm:chPref val="1"/>
          <dgm:dir/>
          <dgm:animOne val="branch"/>
          <dgm:animLvl val="lvl"/>
          <dgm:resizeHandles val="exact"/>
        </dgm:presLayoutVars>
      </dgm:prSet>
      <dgm:spPr/>
      <dgm:t>
        <a:bodyPr/>
        <a:lstStyle/>
        <a:p>
          <a:endParaRPr lang="en-US"/>
        </a:p>
      </dgm:t>
    </dgm:pt>
    <dgm:pt modelId="{8C334619-545F-42B7-8913-515A4D9E001D}" type="pres">
      <dgm:prSet presAssocID="{E7022B2E-97E5-40A0-9EEC-69140F3A01B6}" presName="root1" presStyleCnt="0"/>
      <dgm:spPr/>
    </dgm:pt>
    <dgm:pt modelId="{1626BE41-8D46-4535-A829-4C3D74908DEB}" type="pres">
      <dgm:prSet presAssocID="{E7022B2E-97E5-40A0-9EEC-69140F3A01B6}" presName="LevelOneTextNode" presStyleLbl="node0" presStyleIdx="0" presStyleCnt="1" custScaleX="143155" custScaleY="250942">
        <dgm:presLayoutVars>
          <dgm:chPref val="3"/>
        </dgm:presLayoutVars>
      </dgm:prSet>
      <dgm:spPr/>
      <dgm:t>
        <a:bodyPr/>
        <a:lstStyle/>
        <a:p>
          <a:endParaRPr lang="en-US"/>
        </a:p>
      </dgm:t>
    </dgm:pt>
    <dgm:pt modelId="{042D09F7-0E34-4F3B-AAF4-DD056278D870}" type="pres">
      <dgm:prSet presAssocID="{E7022B2E-97E5-40A0-9EEC-69140F3A01B6}" presName="level2hierChild" presStyleCnt="0"/>
      <dgm:spPr/>
    </dgm:pt>
    <dgm:pt modelId="{DCA50ECD-410C-4EEB-8E13-F5473299867D}" type="pres">
      <dgm:prSet presAssocID="{6156F99D-EAA7-46D7-A3BE-8F8B223B6A0A}" presName="conn2-1" presStyleLbl="parChTrans1D2" presStyleIdx="0" presStyleCnt="4"/>
      <dgm:spPr/>
      <dgm:t>
        <a:bodyPr/>
        <a:lstStyle/>
        <a:p>
          <a:endParaRPr lang="en-US"/>
        </a:p>
      </dgm:t>
    </dgm:pt>
    <dgm:pt modelId="{80C957D6-F8FA-4A0E-A096-D70281B08A07}" type="pres">
      <dgm:prSet presAssocID="{6156F99D-EAA7-46D7-A3BE-8F8B223B6A0A}" presName="connTx" presStyleLbl="parChTrans1D2" presStyleIdx="0" presStyleCnt="4"/>
      <dgm:spPr/>
      <dgm:t>
        <a:bodyPr/>
        <a:lstStyle/>
        <a:p>
          <a:endParaRPr lang="en-US"/>
        </a:p>
      </dgm:t>
    </dgm:pt>
    <dgm:pt modelId="{485E3A48-1097-4E33-9DE4-DBAB63D965EC}" type="pres">
      <dgm:prSet presAssocID="{6D8EC796-1BCD-4112-98CE-D3705E2B413F}" presName="root2" presStyleCnt="0"/>
      <dgm:spPr/>
    </dgm:pt>
    <dgm:pt modelId="{FBAC1F2F-3A4F-4CA8-B98A-D0AA47FB3253}" type="pres">
      <dgm:prSet presAssocID="{6D8EC796-1BCD-4112-98CE-D3705E2B413F}" presName="LevelTwoTextNode" presStyleLbl="node2" presStyleIdx="0" presStyleCnt="4" custScaleX="324047">
        <dgm:presLayoutVars>
          <dgm:chPref val="3"/>
        </dgm:presLayoutVars>
      </dgm:prSet>
      <dgm:spPr/>
      <dgm:t>
        <a:bodyPr/>
        <a:lstStyle/>
        <a:p>
          <a:endParaRPr lang="en-US"/>
        </a:p>
      </dgm:t>
    </dgm:pt>
    <dgm:pt modelId="{4C427491-D107-42C5-8334-71FF996027BD}" type="pres">
      <dgm:prSet presAssocID="{6D8EC796-1BCD-4112-98CE-D3705E2B413F}" presName="level3hierChild" presStyleCnt="0"/>
      <dgm:spPr/>
    </dgm:pt>
    <dgm:pt modelId="{22A93CD4-BD95-46ED-B917-A94BF3980896}" type="pres">
      <dgm:prSet presAssocID="{6BC72F84-1000-4C30-85DA-11E688476F14}" presName="conn2-1" presStyleLbl="parChTrans1D2" presStyleIdx="1" presStyleCnt="4"/>
      <dgm:spPr/>
      <dgm:t>
        <a:bodyPr/>
        <a:lstStyle/>
        <a:p>
          <a:endParaRPr lang="en-US"/>
        </a:p>
      </dgm:t>
    </dgm:pt>
    <dgm:pt modelId="{8F086878-BA4D-4DD4-BB1F-74ECEF9C8A2A}" type="pres">
      <dgm:prSet presAssocID="{6BC72F84-1000-4C30-85DA-11E688476F14}" presName="connTx" presStyleLbl="parChTrans1D2" presStyleIdx="1" presStyleCnt="4"/>
      <dgm:spPr/>
      <dgm:t>
        <a:bodyPr/>
        <a:lstStyle/>
        <a:p>
          <a:endParaRPr lang="en-US"/>
        </a:p>
      </dgm:t>
    </dgm:pt>
    <dgm:pt modelId="{0B0B7583-D810-4FC7-A976-9F66667840B2}" type="pres">
      <dgm:prSet presAssocID="{CC3E3F20-6B96-4C47-87EA-F0A549460DF9}" presName="root2" presStyleCnt="0"/>
      <dgm:spPr/>
    </dgm:pt>
    <dgm:pt modelId="{9FCB5A8C-2C10-4F61-B273-A38EF7F7C34F}" type="pres">
      <dgm:prSet presAssocID="{CC3E3F20-6B96-4C47-87EA-F0A549460DF9}" presName="LevelTwoTextNode" presStyleLbl="node2" presStyleIdx="1" presStyleCnt="4" custScaleX="324047">
        <dgm:presLayoutVars>
          <dgm:chPref val="3"/>
        </dgm:presLayoutVars>
      </dgm:prSet>
      <dgm:spPr/>
      <dgm:t>
        <a:bodyPr/>
        <a:lstStyle/>
        <a:p>
          <a:endParaRPr lang="en-US"/>
        </a:p>
      </dgm:t>
    </dgm:pt>
    <dgm:pt modelId="{B30847E9-3E13-4A9B-926F-15A21343BF90}" type="pres">
      <dgm:prSet presAssocID="{CC3E3F20-6B96-4C47-87EA-F0A549460DF9}" presName="level3hierChild" presStyleCnt="0"/>
      <dgm:spPr/>
    </dgm:pt>
    <dgm:pt modelId="{57F47D96-3C49-49CB-8B18-72AC0EE66B88}" type="pres">
      <dgm:prSet presAssocID="{3C05020B-7BF4-4245-96D3-E5B719CA63FD}" presName="conn2-1" presStyleLbl="parChTrans1D2" presStyleIdx="2" presStyleCnt="4"/>
      <dgm:spPr/>
      <dgm:t>
        <a:bodyPr/>
        <a:lstStyle/>
        <a:p>
          <a:endParaRPr lang="en-US"/>
        </a:p>
      </dgm:t>
    </dgm:pt>
    <dgm:pt modelId="{647FF106-BDCD-4DC7-9BFD-760B6A94630C}" type="pres">
      <dgm:prSet presAssocID="{3C05020B-7BF4-4245-96D3-E5B719CA63FD}" presName="connTx" presStyleLbl="parChTrans1D2" presStyleIdx="2" presStyleCnt="4"/>
      <dgm:spPr/>
      <dgm:t>
        <a:bodyPr/>
        <a:lstStyle/>
        <a:p>
          <a:endParaRPr lang="en-US"/>
        </a:p>
      </dgm:t>
    </dgm:pt>
    <dgm:pt modelId="{6B9933E8-81E5-4525-BDF6-05BA4015C452}" type="pres">
      <dgm:prSet presAssocID="{FB2BBC1E-8851-49D4-8BD0-6BBBB1910531}" presName="root2" presStyleCnt="0"/>
      <dgm:spPr/>
    </dgm:pt>
    <dgm:pt modelId="{2E7E5E60-7669-4C03-9494-0CC5B532530E}" type="pres">
      <dgm:prSet presAssocID="{FB2BBC1E-8851-49D4-8BD0-6BBBB1910531}" presName="LevelTwoTextNode" presStyleLbl="node2" presStyleIdx="2" presStyleCnt="4" custScaleX="324047">
        <dgm:presLayoutVars>
          <dgm:chPref val="3"/>
        </dgm:presLayoutVars>
      </dgm:prSet>
      <dgm:spPr/>
      <dgm:t>
        <a:bodyPr/>
        <a:lstStyle/>
        <a:p>
          <a:endParaRPr lang="en-US"/>
        </a:p>
      </dgm:t>
    </dgm:pt>
    <dgm:pt modelId="{5AD13DC9-742E-49D2-88D7-44EB58F36EA3}" type="pres">
      <dgm:prSet presAssocID="{FB2BBC1E-8851-49D4-8BD0-6BBBB1910531}" presName="level3hierChild" presStyleCnt="0"/>
      <dgm:spPr/>
    </dgm:pt>
    <dgm:pt modelId="{9E76D254-A873-444E-A92D-648EC8FA63CA}" type="pres">
      <dgm:prSet presAssocID="{DABDE599-5D30-44D8-8F95-CE9E456AD5F1}" presName="conn2-1" presStyleLbl="parChTrans1D2" presStyleIdx="3" presStyleCnt="4"/>
      <dgm:spPr/>
      <dgm:t>
        <a:bodyPr/>
        <a:lstStyle/>
        <a:p>
          <a:endParaRPr lang="en-US"/>
        </a:p>
      </dgm:t>
    </dgm:pt>
    <dgm:pt modelId="{113D48AD-A984-4F0F-9330-B8762B579D8C}" type="pres">
      <dgm:prSet presAssocID="{DABDE599-5D30-44D8-8F95-CE9E456AD5F1}" presName="connTx" presStyleLbl="parChTrans1D2" presStyleIdx="3" presStyleCnt="4"/>
      <dgm:spPr/>
      <dgm:t>
        <a:bodyPr/>
        <a:lstStyle/>
        <a:p>
          <a:endParaRPr lang="en-US"/>
        </a:p>
      </dgm:t>
    </dgm:pt>
    <dgm:pt modelId="{CDC3F190-FE2F-43D2-9C93-C07EBDE37811}" type="pres">
      <dgm:prSet presAssocID="{D9F1217B-BCBE-4E65-ABB6-5A9A6F662E3D}" presName="root2" presStyleCnt="0"/>
      <dgm:spPr/>
    </dgm:pt>
    <dgm:pt modelId="{E4CEE4F5-A306-4BA9-B41C-A3282515CA46}" type="pres">
      <dgm:prSet presAssocID="{D9F1217B-BCBE-4E65-ABB6-5A9A6F662E3D}" presName="LevelTwoTextNode" presStyleLbl="node2" presStyleIdx="3" presStyleCnt="4" custScaleX="324047">
        <dgm:presLayoutVars>
          <dgm:chPref val="3"/>
        </dgm:presLayoutVars>
      </dgm:prSet>
      <dgm:spPr/>
      <dgm:t>
        <a:bodyPr/>
        <a:lstStyle/>
        <a:p>
          <a:endParaRPr lang="en-US"/>
        </a:p>
      </dgm:t>
    </dgm:pt>
    <dgm:pt modelId="{FCC8528F-090B-43C2-A972-C5306AA65922}" type="pres">
      <dgm:prSet presAssocID="{D9F1217B-BCBE-4E65-ABB6-5A9A6F662E3D}" presName="level3hierChild" presStyleCnt="0"/>
      <dgm:spPr/>
    </dgm:pt>
  </dgm:ptLst>
  <dgm:cxnLst>
    <dgm:cxn modelId="{05C0DD04-078B-4B85-B5A7-DD032450EF3D}" srcId="{E7022B2E-97E5-40A0-9EEC-69140F3A01B6}" destId="{D9F1217B-BCBE-4E65-ABB6-5A9A6F662E3D}" srcOrd="3" destOrd="0" parTransId="{DABDE599-5D30-44D8-8F95-CE9E456AD5F1}" sibTransId="{17E4883A-0F08-4B82-BF70-234B7943CAC9}"/>
    <dgm:cxn modelId="{3D5D2A41-3C82-4896-9B00-9718B2EE675B}" type="presOf" srcId="{CC3E3F20-6B96-4C47-87EA-F0A549460DF9}" destId="{9FCB5A8C-2C10-4F61-B273-A38EF7F7C34F}" srcOrd="0" destOrd="0" presId="urn:microsoft.com/office/officeart/2005/8/layout/hierarchy2"/>
    <dgm:cxn modelId="{61248232-2BF5-4593-99A0-DEBA0C209FDC}" type="presOf" srcId="{6156F99D-EAA7-46D7-A3BE-8F8B223B6A0A}" destId="{DCA50ECD-410C-4EEB-8E13-F5473299867D}" srcOrd="0" destOrd="0" presId="urn:microsoft.com/office/officeart/2005/8/layout/hierarchy2"/>
    <dgm:cxn modelId="{232D1314-46C5-4DBA-8737-1BA9E4CD80C3}" srcId="{E7022B2E-97E5-40A0-9EEC-69140F3A01B6}" destId="{CC3E3F20-6B96-4C47-87EA-F0A549460DF9}" srcOrd="1" destOrd="0" parTransId="{6BC72F84-1000-4C30-85DA-11E688476F14}" sibTransId="{B19CC79C-4B87-43B3-8585-3700A68CE175}"/>
    <dgm:cxn modelId="{6D65B01E-B09E-4C9E-9B63-81C57232BE00}" type="presOf" srcId="{3C05020B-7BF4-4245-96D3-E5B719CA63FD}" destId="{647FF106-BDCD-4DC7-9BFD-760B6A94630C}" srcOrd="1" destOrd="0" presId="urn:microsoft.com/office/officeart/2005/8/layout/hierarchy2"/>
    <dgm:cxn modelId="{ABED621A-C7C7-48B7-972B-089A91C51D91}" type="presOf" srcId="{E7022B2E-97E5-40A0-9EEC-69140F3A01B6}" destId="{1626BE41-8D46-4535-A829-4C3D74908DEB}" srcOrd="0" destOrd="0" presId="urn:microsoft.com/office/officeart/2005/8/layout/hierarchy2"/>
    <dgm:cxn modelId="{34A6A58F-C89B-4251-9A2F-C3B29A0A9D8B}" type="presOf" srcId="{DABDE599-5D30-44D8-8F95-CE9E456AD5F1}" destId="{113D48AD-A984-4F0F-9330-B8762B579D8C}" srcOrd="1" destOrd="0" presId="urn:microsoft.com/office/officeart/2005/8/layout/hierarchy2"/>
    <dgm:cxn modelId="{A4E64B62-592C-47F7-B2C1-5F0CABBED49E}" type="presOf" srcId="{010C95B2-4552-407B-A8D6-4EFD9391D93B}" destId="{56188D76-774C-498D-BEA8-974DC8FA0B99}" srcOrd="0" destOrd="0" presId="urn:microsoft.com/office/officeart/2005/8/layout/hierarchy2"/>
    <dgm:cxn modelId="{A38864D8-53C9-419B-BF1C-8AFABA098FE2}" srcId="{010C95B2-4552-407B-A8D6-4EFD9391D93B}" destId="{E7022B2E-97E5-40A0-9EEC-69140F3A01B6}" srcOrd="0" destOrd="0" parTransId="{55AD51CB-766B-44C3-A0F5-E26188236705}" sibTransId="{9230D570-30A0-494A-BC9C-E58621D97EC8}"/>
    <dgm:cxn modelId="{C5CA894D-A6B7-412F-A000-58FEA11FB61F}" type="presOf" srcId="{FB2BBC1E-8851-49D4-8BD0-6BBBB1910531}" destId="{2E7E5E60-7669-4C03-9494-0CC5B532530E}" srcOrd="0" destOrd="0" presId="urn:microsoft.com/office/officeart/2005/8/layout/hierarchy2"/>
    <dgm:cxn modelId="{4B0D2441-6B95-4014-8402-84013DF2B9D4}" type="presOf" srcId="{6BC72F84-1000-4C30-85DA-11E688476F14}" destId="{8F086878-BA4D-4DD4-BB1F-74ECEF9C8A2A}" srcOrd="1" destOrd="0" presId="urn:microsoft.com/office/officeart/2005/8/layout/hierarchy2"/>
    <dgm:cxn modelId="{2806CE83-0AA2-49AA-8683-9C069DDE9F02}" type="presOf" srcId="{DABDE599-5D30-44D8-8F95-CE9E456AD5F1}" destId="{9E76D254-A873-444E-A92D-648EC8FA63CA}" srcOrd="0" destOrd="0" presId="urn:microsoft.com/office/officeart/2005/8/layout/hierarchy2"/>
    <dgm:cxn modelId="{43901812-4975-48DB-A706-4C62C9692E24}" type="presOf" srcId="{6BC72F84-1000-4C30-85DA-11E688476F14}" destId="{22A93CD4-BD95-46ED-B917-A94BF3980896}" srcOrd="0" destOrd="0" presId="urn:microsoft.com/office/officeart/2005/8/layout/hierarchy2"/>
    <dgm:cxn modelId="{DA810597-468A-483F-A17F-DC5332630055}" srcId="{E7022B2E-97E5-40A0-9EEC-69140F3A01B6}" destId="{FB2BBC1E-8851-49D4-8BD0-6BBBB1910531}" srcOrd="2" destOrd="0" parTransId="{3C05020B-7BF4-4245-96D3-E5B719CA63FD}" sibTransId="{2CEBE3FC-4190-4876-9F33-C615E89EB130}"/>
    <dgm:cxn modelId="{0DC15CE7-CEC4-4792-9E71-CE73F08C9A59}" type="presOf" srcId="{6D8EC796-1BCD-4112-98CE-D3705E2B413F}" destId="{FBAC1F2F-3A4F-4CA8-B98A-D0AA47FB3253}" srcOrd="0" destOrd="0" presId="urn:microsoft.com/office/officeart/2005/8/layout/hierarchy2"/>
    <dgm:cxn modelId="{020D6C0C-7706-4CD3-9DA8-0B109409CBCD}" type="presOf" srcId="{3C05020B-7BF4-4245-96D3-E5B719CA63FD}" destId="{57F47D96-3C49-49CB-8B18-72AC0EE66B88}" srcOrd="0" destOrd="0" presId="urn:microsoft.com/office/officeart/2005/8/layout/hierarchy2"/>
    <dgm:cxn modelId="{13D78103-8807-42E1-8013-440217E6D682}" type="presOf" srcId="{D9F1217B-BCBE-4E65-ABB6-5A9A6F662E3D}" destId="{E4CEE4F5-A306-4BA9-B41C-A3282515CA46}" srcOrd="0" destOrd="0" presId="urn:microsoft.com/office/officeart/2005/8/layout/hierarchy2"/>
    <dgm:cxn modelId="{A6ED9ACD-732A-4A82-AD6A-D1C1FFCF5593}" srcId="{E7022B2E-97E5-40A0-9EEC-69140F3A01B6}" destId="{6D8EC796-1BCD-4112-98CE-D3705E2B413F}" srcOrd="0" destOrd="0" parTransId="{6156F99D-EAA7-46D7-A3BE-8F8B223B6A0A}" sibTransId="{B2998BD6-CCB9-41B4-8934-C0F0BEF4645C}"/>
    <dgm:cxn modelId="{F1D296AA-A690-42BB-B16F-FA9394E708E3}" type="presOf" srcId="{6156F99D-EAA7-46D7-A3BE-8F8B223B6A0A}" destId="{80C957D6-F8FA-4A0E-A096-D70281B08A07}" srcOrd="1" destOrd="0" presId="urn:microsoft.com/office/officeart/2005/8/layout/hierarchy2"/>
    <dgm:cxn modelId="{D4D9A683-D898-478D-9F61-86E56C6456C4}" type="presParOf" srcId="{56188D76-774C-498D-BEA8-974DC8FA0B99}" destId="{8C334619-545F-42B7-8913-515A4D9E001D}" srcOrd="0" destOrd="0" presId="urn:microsoft.com/office/officeart/2005/8/layout/hierarchy2"/>
    <dgm:cxn modelId="{D1155573-29EA-4B24-8A5A-0AE61CC8DA35}" type="presParOf" srcId="{8C334619-545F-42B7-8913-515A4D9E001D}" destId="{1626BE41-8D46-4535-A829-4C3D74908DEB}" srcOrd="0" destOrd="0" presId="urn:microsoft.com/office/officeart/2005/8/layout/hierarchy2"/>
    <dgm:cxn modelId="{D490F4CD-317B-4619-A7EB-2955E316F11D}" type="presParOf" srcId="{8C334619-545F-42B7-8913-515A4D9E001D}" destId="{042D09F7-0E34-4F3B-AAF4-DD056278D870}" srcOrd="1" destOrd="0" presId="urn:microsoft.com/office/officeart/2005/8/layout/hierarchy2"/>
    <dgm:cxn modelId="{4E7A1893-44D5-44A5-BD37-17C53718A8EE}" type="presParOf" srcId="{042D09F7-0E34-4F3B-AAF4-DD056278D870}" destId="{DCA50ECD-410C-4EEB-8E13-F5473299867D}" srcOrd="0" destOrd="0" presId="urn:microsoft.com/office/officeart/2005/8/layout/hierarchy2"/>
    <dgm:cxn modelId="{E4E4AA55-50D6-4974-A4F5-8C519C1FE198}" type="presParOf" srcId="{DCA50ECD-410C-4EEB-8E13-F5473299867D}" destId="{80C957D6-F8FA-4A0E-A096-D70281B08A07}" srcOrd="0" destOrd="0" presId="urn:microsoft.com/office/officeart/2005/8/layout/hierarchy2"/>
    <dgm:cxn modelId="{6224CEC8-4368-47BA-B6FB-DABBD6738EC0}" type="presParOf" srcId="{042D09F7-0E34-4F3B-AAF4-DD056278D870}" destId="{485E3A48-1097-4E33-9DE4-DBAB63D965EC}" srcOrd="1" destOrd="0" presId="urn:microsoft.com/office/officeart/2005/8/layout/hierarchy2"/>
    <dgm:cxn modelId="{E1974E59-4E3A-4BE8-9FC1-537126459622}" type="presParOf" srcId="{485E3A48-1097-4E33-9DE4-DBAB63D965EC}" destId="{FBAC1F2F-3A4F-4CA8-B98A-D0AA47FB3253}" srcOrd="0" destOrd="0" presId="urn:microsoft.com/office/officeart/2005/8/layout/hierarchy2"/>
    <dgm:cxn modelId="{8A0B5C4A-4A84-4237-B799-8409D94AD7A1}" type="presParOf" srcId="{485E3A48-1097-4E33-9DE4-DBAB63D965EC}" destId="{4C427491-D107-42C5-8334-71FF996027BD}" srcOrd="1" destOrd="0" presId="urn:microsoft.com/office/officeart/2005/8/layout/hierarchy2"/>
    <dgm:cxn modelId="{3467B69B-453A-45A0-AD9D-6A4C1B46D424}" type="presParOf" srcId="{042D09F7-0E34-4F3B-AAF4-DD056278D870}" destId="{22A93CD4-BD95-46ED-B917-A94BF3980896}" srcOrd="2" destOrd="0" presId="urn:microsoft.com/office/officeart/2005/8/layout/hierarchy2"/>
    <dgm:cxn modelId="{96E6D19F-55F7-41C4-97C6-14A3F70CD51D}" type="presParOf" srcId="{22A93CD4-BD95-46ED-B917-A94BF3980896}" destId="{8F086878-BA4D-4DD4-BB1F-74ECEF9C8A2A}" srcOrd="0" destOrd="0" presId="urn:microsoft.com/office/officeart/2005/8/layout/hierarchy2"/>
    <dgm:cxn modelId="{15EAC124-DF25-4F32-98F8-B7C83B168A17}" type="presParOf" srcId="{042D09F7-0E34-4F3B-AAF4-DD056278D870}" destId="{0B0B7583-D810-4FC7-A976-9F66667840B2}" srcOrd="3" destOrd="0" presId="urn:microsoft.com/office/officeart/2005/8/layout/hierarchy2"/>
    <dgm:cxn modelId="{28D35B2F-2661-4EB4-A0FF-0F6B886DA345}" type="presParOf" srcId="{0B0B7583-D810-4FC7-A976-9F66667840B2}" destId="{9FCB5A8C-2C10-4F61-B273-A38EF7F7C34F}" srcOrd="0" destOrd="0" presId="urn:microsoft.com/office/officeart/2005/8/layout/hierarchy2"/>
    <dgm:cxn modelId="{48D1D537-2DA4-4AA6-8EAF-0C11C33688DB}" type="presParOf" srcId="{0B0B7583-D810-4FC7-A976-9F66667840B2}" destId="{B30847E9-3E13-4A9B-926F-15A21343BF90}" srcOrd="1" destOrd="0" presId="urn:microsoft.com/office/officeart/2005/8/layout/hierarchy2"/>
    <dgm:cxn modelId="{94BA4172-6125-47B4-A867-4839870B00AE}" type="presParOf" srcId="{042D09F7-0E34-4F3B-AAF4-DD056278D870}" destId="{57F47D96-3C49-49CB-8B18-72AC0EE66B88}" srcOrd="4" destOrd="0" presId="urn:microsoft.com/office/officeart/2005/8/layout/hierarchy2"/>
    <dgm:cxn modelId="{FD77D122-4AB4-4BEF-B7BA-41FA2FEA88EC}" type="presParOf" srcId="{57F47D96-3C49-49CB-8B18-72AC0EE66B88}" destId="{647FF106-BDCD-4DC7-9BFD-760B6A94630C}" srcOrd="0" destOrd="0" presId="urn:microsoft.com/office/officeart/2005/8/layout/hierarchy2"/>
    <dgm:cxn modelId="{39529E8B-F994-4FCE-B577-E2F3FDA83239}" type="presParOf" srcId="{042D09F7-0E34-4F3B-AAF4-DD056278D870}" destId="{6B9933E8-81E5-4525-BDF6-05BA4015C452}" srcOrd="5" destOrd="0" presId="urn:microsoft.com/office/officeart/2005/8/layout/hierarchy2"/>
    <dgm:cxn modelId="{89EE4607-D5AB-4A82-A0FB-88CDFAA0FCF2}" type="presParOf" srcId="{6B9933E8-81E5-4525-BDF6-05BA4015C452}" destId="{2E7E5E60-7669-4C03-9494-0CC5B532530E}" srcOrd="0" destOrd="0" presId="urn:microsoft.com/office/officeart/2005/8/layout/hierarchy2"/>
    <dgm:cxn modelId="{6390A5C7-7A8D-41B4-9533-EFE4E93C7144}" type="presParOf" srcId="{6B9933E8-81E5-4525-BDF6-05BA4015C452}" destId="{5AD13DC9-742E-49D2-88D7-44EB58F36EA3}" srcOrd="1" destOrd="0" presId="urn:microsoft.com/office/officeart/2005/8/layout/hierarchy2"/>
    <dgm:cxn modelId="{774478F8-05DE-46A9-A6E0-81DA4F242DDB}" type="presParOf" srcId="{042D09F7-0E34-4F3B-AAF4-DD056278D870}" destId="{9E76D254-A873-444E-A92D-648EC8FA63CA}" srcOrd="6" destOrd="0" presId="urn:microsoft.com/office/officeart/2005/8/layout/hierarchy2"/>
    <dgm:cxn modelId="{F184DC16-82A1-4E51-B817-97152F915D90}" type="presParOf" srcId="{9E76D254-A873-444E-A92D-648EC8FA63CA}" destId="{113D48AD-A984-4F0F-9330-B8762B579D8C}" srcOrd="0" destOrd="0" presId="urn:microsoft.com/office/officeart/2005/8/layout/hierarchy2"/>
    <dgm:cxn modelId="{082FA907-50C3-4537-BF5F-8532DBD78B89}" type="presParOf" srcId="{042D09F7-0E34-4F3B-AAF4-DD056278D870}" destId="{CDC3F190-FE2F-43D2-9C93-C07EBDE37811}" srcOrd="7" destOrd="0" presId="urn:microsoft.com/office/officeart/2005/8/layout/hierarchy2"/>
    <dgm:cxn modelId="{FB069975-F036-455E-9996-ED4B55D8F7BD}" type="presParOf" srcId="{CDC3F190-FE2F-43D2-9C93-C07EBDE37811}" destId="{E4CEE4F5-A306-4BA9-B41C-A3282515CA46}" srcOrd="0" destOrd="0" presId="urn:microsoft.com/office/officeart/2005/8/layout/hierarchy2"/>
    <dgm:cxn modelId="{4052B632-F9B6-4283-8ABF-7BD7D83BDCDB}" type="presParOf" srcId="{CDC3F190-FE2F-43D2-9C93-C07EBDE37811}" destId="{FCC8528F-090B-43C2-A972-C5306AA65922}"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7A639F8-BCD6-4285-9CBF-2A05A769AF18}"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US"/>
        </a:p>
      </dgm:t>
    </dgm:pt>
    <dgm:pt modelId="{8ADA7FA1-F1B9-47B0-9158-ED29E82748A4}">
      <dgm:prSet phldrT="[Text]"/>
      <dgm:spPr/>
      <dgm:t>
        <a:bodyPr/>
        <a:lstStyle/>
        <a:p>
          <a:pPr>
            <a:buNone/>
          </a:pPr>
          <a:r>
            <a:rPr lang="vi-VN" b="1" i="0" u="none" strike="noStrike" baseline="0" dirty="0"/>
            <a:t>3.</a:t>
          </a:r>
          <a:r>
            <a:rPr lang="vi-VN" b="1" i="0" u="none" strike="noStrike" baseline="0" dirty="0">
              <a:latin typeface="Calibri Light" panose="020F0302020204030204" pitchFamily="34" charset="0"/>
            </a:rPr>
            <a:t> Lưu ý</a:t>
          </a:r>
          <a:endParaRPr lang="en-US" dirty="0"/>
        </a:p>
      </dgm:t>
    </dgm:pt>
    <dgm:pt modelId="{2D8F3CBC-18A5-4858-8383-572E5FAE120C}" type="parTrans" cxnId="{B318F09C-B9FE-4BB3-BD66-51527B64D394}">
      <dgm:prSet/>
      <dgm:spPr/>
      <dgm:t>
        <a:bodyPr/>
        <a:lstStyle/>
        <a:p>
          <a:endParaRPr lang="en-US"/>
        </a:p>
      </dgm:t>
    </dgm:pt>
    <dgm:pt modelId="{DAC97AA0-B377-4591-BED5-08ABDC2CEAA5}" type="sibTrans" cxnId="{B318F09C-B9FE-4BB3-BD66-51527B64D394}">
      <dgm:prSet/>
      <dgm:spPr/>
      <dgm:t>
        <a:bodyPr/>
        <a:lstStyle/>
        <a:p>
          <a:endParaRPr lang="en-US"/>
        </a:p>
      </dgm:t>
    </dgm:pt>
    <dgm:pt modelId="{3F7B1446-D20D-466F-93E5-6B55D14E6147}">
      <dgm:prSet custT="1"/>
      <dgm:spPr>
        <a:solidFill>
          <a:srgbClr val="00B0F0">
            <a:alpha val="90000"/>
          </a:srgbClr>
        </a:solidFill>
      </dgm:spPr>
      <dgm:t>
        <a:bodyPr/>
        <a:lstStyle/>
        <a:p>
          <a:r>
            <a:rPr lang="vi-VN" sz="2400" b="0" i="1" u="none" strike="noStrike" baseline="0" dirty="0"/>
            <a:t>- Ban </a:t>
          </a:r>
          <a:r>
            <a:rPr lang="vi-VN" sz="2400" b="0" i="1" u="none" strike="noStrike" baseline="0" dirty="0" err="1"/>
            <a:t>Chấp</a:t>
          </a:r>
          <a:r>
            <a:rPr lang="vi-VN" sz="2400" b="0" i="1" u="none" strike="noStrike" baseline="0" dirty="0"/>
            <a:t> </a:t>
          </a:r>
          <a:r>
            <a:rPr lang="vi-VN" sz="2400" b="0" i="1" u="none" strike="noStrike" baseline="0" dirty="0" err="1"/>
            <a:t>hành</a:t>
          </a:r>
          <a:r>
            <a:rPr lang="vi-VN" sz="2400" b="0" i="1" u="none" strike="noStrike" baseline="0" dirty="0"/>
            <a:t> công </a:t>
          </a:r>
          <a:r>
            <a:rPr lang="vi-VN" sz="2400" b="0" i="1" u="none" strike="noStrike" baseline="0" dirty="0" err="1"/>
            <a:t>đoàn</a:t>
          </a:r>
          <a:r>
            <a:rPr lang="vi-VN" sz="2400" b="0" i="1" u="none" strike="noStrike" baseline="0" dirty="0"/>
            <a:t> cơ </a:t>
          </a:r>
          <a:r>
            <a:rPr lang="vi-VN" sz="2400" b="0" i="1" u="none" strike="noStrike" baseline="0" dirty="0" err="1"/>
            <a:t>sở</a:t>
          </a:r>
          <a:r>
            <a:rPr lang="vi-VN" sz="2400" b="0" i="1" u="none" strike="noStrike" baseline="0" dirty="0"/>
            <a:t> </a:t>
          </a:r>
          <a:r>
            <a:rPr lang="vi-VN" sz="2400" b="0" i="1" u="none" strike="noStrike" baseline="0" dirty="0" err="1"/>
            <a:t>có</a:t>
          </a:r>
          <a:r>
            <a:rPr lang="vi-VN" sz="2400" b="0" i="1" u="none" strike="noStrike" baseline="0" dirty="0"/>
            <a:t> </a:t>
          </a:r>
          <a:r>
            <a:rPr lang="vi-VN" sz="2400" b="0" i="1" u="none" strike="noStrike" baseline="0" dirty="0" err="1"/>
            <a:t>hiệu</a:t>
          </a:r>
          <a:r>
            <a:rPr lang="vi-VN" sz="2400" b="0" i="1" u="none" strike="noStrike" baseline="0" dirty="0"/>
            <a:t> </a:t>
          </a:r>
          <a:r>
            <a:rPr lang="vi-VN" sz="2400" b="0" i="1" u="none" strike="noStrike" baseline="0" dirty="0" err="1"/>
            <a:t>lực</a:t>
          </a:r>
          <a:r>
            <a:rPr lang="vi-VN" sz="2400" b="0" i="1" u="none" strike="noStrike" baseline="0" dirty="0"/>
            <a:t> trong </a:t>
          </a:r>
          <a:r>
            <a:rPr lang="vi-VN" sz="2400" b="0" i="1" u="none" strike="noStrike" baseline="0" dirty="0" err="1"/>
            <a:t>nhiệm</a:t>
          </a:r>
          <a:r>
            <a:rPr lang="vi-VN" sz="2400" b="0" i="1" u="none" strike="noStrike" baseline="0" dirty="0"/>
            <a:t> </a:t>
          </a:r>
          <a:r>
            <a:rPr lang="vi-VN" sz="2400" b="0" i="1" u="none" strike="noStrike" baseline="0" dirty="0" err="1"/>
            <a:t>kỳ</a:t>
          </a:r>
          <a:r>
            <a:rPr lang="vi-VN" sz="2400" b="0" i="1" u="none" strike="noStrike" baseline="0" dirty="0"/>
            <a:t> </a:t>
          </a:r>
          <a:r>
            <a:rPr lang="vi-VN" sz="2400" b="0" i="1" u="none" strike="noStrike" baseline="0" dirty="0" err="1"/>
            <a:t>là</a:t>
          </a:r>
          <a:r>
            <a:rPr lang="vi-VN" sz="2400" b="0" i="1" u="none" strike="noStrike" baseline="0" dirty="0"/>
            <a:t> 05 năm. </a:t>
          </a:r>
          <a:r>
            <a:rPr lang="vi-VN" sz="2400" b="0" i="1" u="none" strike="noStrike" baseline="0" dirty="0" err="1"/>
            <a:t>Trách</a:t>
          </a:r>
          <a:r>
            <a:rPr lang="vi-VN" sz="2400" b="0" i="1" u="none" strike="noStrike" baseline="0" dirty="0"/>
            <a:t> </a:t>
          </a:r>
          <a:r>
            <a:rPr lang="vi-VN" sz="2400" b="0" i="1" u="none" strike="noStrike" baseline="0" dirty="0" err="1"/>
            <a:t>nhiệm</a:t>
          </a:r>
          <a:r>
            <a:rPr lang="vi-VN" sz="2400" b="0" i="1" u="none" strike="noStrike" baseline="0" dirty="0"/>
            <a:t> </a:t>
          </a:r>
          <a:r>
            <a:rPr lang="vi-VN" sz="2400" b="0" i="1" u="none" strike="noStrike" baseline="0" dirty="0" err="1"/>
            <a:t>và</a:t>
          </a:r>
          <a:r>
            <a:rPr lang="vi-VN" sz="2400" b="0" i="1" u="none" strike="noStrike" baseline="0" dirty="0"/>
            <a:t> </a:t>
          </a:r>
          <a:r>
            <a:rPr lang="vi-VN" sz="2400" b="0" i="1" u="none" strike="noStrike" baseline="0" dirty="0" err="1"/>
            <a:t>các</a:t>
          </a:r>
          <a:r>
            <a:rPr lang="vi-VN" sz="2400" b="0" i="1" u="none" strike="noStrike" baseline="0" dirty="0"/>
            <a:t> quan </a:t>
          </a:r>
          <a:r>
            <a:rPr lang="vi-VN" sz="2400" b="0" i="1" u="none" strike="noStrike" baseline="0" dirty="0" err="1"/>
            <a:t>hệ</a:t>
          </a:r>
          <a:r>
            <a:rPr lang="vi-VN" sz="2400" b="0" i="1" u="none" strike="noStrike" baseline="0" dirty="0"/>
            <a:t> </a:t>
          </a:r>
          <a:r>
            <a:rPr lang="vi-VN" sz="2400" b="0" i="1" u="none" strike="noStrike" baseline="0" dirty="0" err="1"/>
            <a:t>về</a:t>
          </a:r>
          <a:r>
            <a:rPr lang="vi-VN" sz="2400" b="0" i="1" u="none" strike="noStrike" baseline="0" dirty="0"/>
            <a:t> </a:t>
          </a:r>
          <a:r>
            <a:rPr lang="vi-VN" sz="2400" b="0" i="1" u="none" strike="noStrike" baseline="0" dirty="0" err="1"/>
            <a:t>pháp</a:t>
          </a:r>
          <a:r>
            <a:rPr lang="vi-VN" sz="2400" b="0" i="1" u="none" strike="noStrike" baseline="0" dirty="0"/>
            <a:t> </a:t>
          </a:r>
          <a:r>
            <a:rPr lang="vi-VN" sz="2400" b="0" i="1" u="none" strike="noStrike" baseline="0" dirty="0" err="1"/>
            <a:t>luật</a:t>
          </a:r>
          <a:r>
            <a:rPr lang="vi-VN" sz="2400" b="0" i="1" u="none" strike="noStrike" baseline="0" dirty="0"/>
            <a:t> lao </a:t>
          </a:r>
          <a:r>
            <a:rPr lang="vi-VN" sz="2400" b="0" i="1" u="none" strike="noStrike" baseline="0" dirty="0" err="1"/>
            <a:t>động</a:t>
          </a:r>
          <a:r>
            <a:rPr lang="vi-VN" sz="2400" b="0" i="1" u="none" strike="noStrike" baseline="0" dirty="0"/>
            <a:t> </a:t>
          </a:r>
          <a:r>
            <a:rPr lang="vi-VN" sz="2400" b="0" i="1" u="none" strike="noStrike" baseline="0" dirty="0" err="1"/>
            <a:t>gắn</a:t>
          </a:r>
          <a:r>
            <a:rPr lang="vi-VN" sz="2400" b="0" i="1" u="none" strike="noStrike" baseline="0" dirty="0"/>
            <a:t> </a:t>
          </a:r>
          <a:r>
            <a:rPr lang="vi-VN" sz="2400" b="0" i="1" u="none" strike="noStrike" baseline="0" dirty="0" err="1"/>
            <a:t>với</a:t>
          </a:r>
          <a:r>
            <a:rPr lang="vi-VN" sz="2400" b="0" i="1" u="none" strike="noStrike" baseline="0" dirty="0"/>
            <a:t> </a:t>
          </a:r>
          <a:r>
            <a:rPr lang="vi-VN" sz="2400" b="0" i="1" u="none" strike="noStrike" baseline="0" dirty="0" err="1"/>
            <a:t>thời</a:t>
          </a:r>
          <a:r>
            <a:rPr lang="vi-VN" sz="2400" b="0" i="1" u="none" strike="noStrike" baseline="0" dirty="0"/>
            <a:t> </a:t>
          </a:r>
          <a:r>
            <a:rPr lang="vi-VN" sz="2400" b="0" i="1" u="none" strike="noStrike" baseline="0" dirty="0" err="1"/>
            <a:t>hiệu</a:t>
          </a:r>
          <a:r>
            <a:rPr lang="vi-VN" sz="2400" b="0" i="1" u="none" strike="noStrike" baseline="0" dirty="0"/>
            <a:t> </a:t>
          </a:r>
          <a:r>
            <a:rPr lang="vi-VN" sz="2400" b="0" i="1" u="none" strike="noStrike" baseline="0" dirty="0" err="1"/>
            <a:t>hoạt</a:t>
          </a:r>
          <a:r>
            <a:rPr lang="vi-VN" sz="2400" b="0" i="1" u="none" strike="noStrike" baseline="0" dirty="0"/>
            <a:t> </a:t>
          </a:r>
          <a:r>
            <a:rPr lang="vi-VN" sz="2400" b="0" i="1" u="none" strike="noStrike" baseline="0" dirty="0" err="1"/>
            <a:t>động</a:t>
          </a:r>
          <a:r>
            <a:rPr lang="vi-VN" sz="2400" b="0" i="1" u="none" strike="noStrike" baseline="0" dirty="0"/>
            <a:t> </a:t>
          </a:r>
          <a:r>
            <a:rPr lang="vi-VN" sz="2400" b="0" i="1" u="none" strike="noStrike" baseline="0" dirty="0" err="1"/>
            <a:t>của</a:t>
          </a:r>
          <a:r>
            <a:rPr lang="vi-VN" sz="2400" b="0" i="1" u="none" strike="noStrike" baseline="0" dirty="0"/>
            <a:t> </a:t>
          </a:r>
          <a:r>
            <a:rPr lang="vi-VN" sz="2400" b="0" i="1" u="none" strike="noStrike" baseline="0" dirty="0" err="1"/>
            <a:t>nhiệm</a:t>
          </a:r>
          <a:r>
            <a:rPr lang="vi-VN" sz="2400" b="0" i="1" u="none" strike="noStrike" baseline="0" dirty="0"/>
            <a:t> </a:t>
          </a:r>
          <a:r>
            <a:rPr lang="vi-VN" sz="2400" b="0" i="1" u="none" strike="noStrike" baseline="0" dirty="0" err="1"/>
            <a:t>kỳ</a:t>
          </a:r>
          <a:r>
            <a:rPr lang="vi-VN" sz="2400" b="0" i="1" u="none" strike="noStrike" baseline="0" dirty="0"/>
            <a:t>. Khi </a:t>
          </a:r>
          <a:r>
            <a:rPr lang="vi-VN" sz="2400" b="0" i="1" u="none" strike="noStrike" baseline="0" dirty="0" err="1"/>
            <a:t>nhiệm</a:t>
          </a:r>
          <a:r>
            <a:rPr lang="vi-VN" sz="2400" b="0" i="1" u="none" strike="noStrike" baseline="0" dirty="0"/>
            <a:t> </a:t>
          </a:r>
          <a:r>
            <a:rPr lang="vi-VN" sz="2400" b="0" i="1" u="none" strike="noStrike" baseline="0" dirty="0" err="1"/>
            <a:t>kỳ</a:t>
          </a:r>
          <a:r>
            <a:rPr lang="vi-VN" sz="2400" b="0" i="1" u="none" strike="noStrike" baseline="0" dirty="0"/>
            <a:t> </a:t>
          </a:r>
          <a:r>
            <a:rPr lang="vi-VN" sz="2400" b="0" i="1" u="none" strike="noStrike" baseline="0" dirty="0" err="1"/>
            <a:t>kết</a:t>
          </a:r>
          <a:r>
            <a:rPr lang="vi-VN" sz="2400" b="0" i="1" u="none" strike="noStrike" baseline="0" dirty="0"/>
            <a:t> </a:t>
          </a:r>
          <a:r>
            <a:rPr lang="vi-VN" sz="2400" b="0" i="1" u="none" strike="noStrike" baseline="0" dirty="0" err="1"/>
            <a:t>thúc</a:t>
          </a:r>
          <a:r>
            <a:rPr lang="vi-VN" sz="2400" b="0" i="1" u="none" strike="noStrike" baseline="0" dirty="0"/>
            <a:t> </a:t>
          </a:r>
          <a:r>
            <a:rPr lang="vi-VN" sz="2400" b="0" i="1" u="none" strike="noStrike" baseline="0" dirty="0" err="1"/>
            <a:t>đồng</a:t>
          </a:r>
          <a:r>
            <a:rPr lang="vi-VN" sz="2400" b="0" i="1" u="none" strike="noStrike" baseline="0" dirty="0"/>
            <a:t> </a:t>
          </a:r>
          <a:r>
            <a:rPr lang="vi-VN" sz="2400" b="0" i="1" u="none" strike="noStrike" baseline="0" dirty="0" err="1"/>
            <a:t>nghĩa</a:t>
          </a:r>
          <a:r>
            <a:rPr lang="vi-VN" sz="2400" b="0" i="1" u="none" strike="noStrike" baseline="0" dirty="0"/>
            <a:t> </a:t>
          </a:r>
          <a:r>
            <a:rPr lang="vi-VN" sz="2400" b="0" i="1" u="none" strike="noStrike" baseline="0" dirty="0" err="1"/>
            <a:t>với</a:t>
          </a:r>
          <a:r>
            <a:rPr lang="vi-VN" sz="2400" b="0" i="1" u="none" strike="noStrike" baseline="0" dirty="0"/>
            <a:t> </a:t>
          </a:r>
          <a:r>
            <a:rPr lang="vi-VN" sz="2400" b="0" i="1" u="none" strike="noStrike" baseline="0" dirty="0" err="1"/>
            <a:t>chức</a:t>
          </a:r>
          <a:r>
            <a:rPr lang="vi-VN" sz="2400" b="0" i="1" u="none" strike="noStrike" baseline="0" dirty="0"/>
            <a:t> </a:t>
          </a:r>
          <a:r>
            <a:rPr lang="vi-VN" sz="2400" b="0" i="1" u="none" strike="noStrike" baseline="0" dirty="0" err="1"/>
            <a:t>trách</a:t>
          </a:r>
          <a:r>
            <a:rPr lang="vi-VN" sz="2400" b="0" i="1" u="none" strike="noStrike" baseline="0" dirty="0"/>
            <a:t>, </a:t>
          </a:r>
          <a:r>
            <a:rPr lang="vi-VN" sz="2400" b="0" i="1" u="none" strike="noStrike" baseline="0" dirty="0" err="1"/>
            <a:t>nhiệm</a:t>
          </a:r>
          <a:r>
            <a:rPr lang="vi-VN" sz="2400" b="0" i="1" u="none" strike="noStrike" baseline="0" dirty="0"/>
            <a:t> </a:t>
          </a:r>
          <a:r>
            <a:rPr lang="vi-VN" sz="2400" b="0" i="1" u="none" strike="noStrike" baseline="0" dirty="0" err="1"/>
            <a:t>vụ</a:t>
          </a:r>
          <a:r>
            <a:rPr lang="vi-VN" sz="2400" b="0" i="1" u="none" strike="noStrike" baseline="0" dirty="0"/>
            <a:t> </a:t>
          </a:r>
          <a:r>
            <a:rPr lang="vi-VN" sz="2400" b="0" i="1" u="none" strike="noStrike" baseline="0" dirty="0" err="1"/>
            <a:t>và</a:t>
          </a:r>
          <a:r>
            <a:rPr lang="vi-VN" sz="2400" b="0" i="1" u="none" strike="noStrike" baseline="0" dirty="0"/>
            <a:t> </a:t>
          </a:r>
          <a:r>
            <a:rPr lang="vi-VN" sz="2400" b="0" i="1" u="none" strike="noStrike" baseline="0" dirty="0" err="1"/>
            <a:t>các</a:t>
          </a:r>
          <a:r>
            <a:rPr lang="vi-VN" sz="2400" b="0" i="1" u="none" strike="noStrike" baseline="0" dirty="0"/>
            <a:t> quan </a:t>
          </a:r>
          <a:r>
            <a:rPr lang="vi-VN" sz="2400" b="0" i="1" u="none" strike="noStrike" baseline="0" dirty="0" err="1"/>
            <a:t>hệ</a:t>
          </a:r>
          <a:r>
            <a:rPr lang="vi-VN" sz="2400" b="0" i="1" u="none" strike="noStrike" baseline="0" dirty="0"/>
            <a:t> </a:t>
          </a:r>
          <a:r>
            <a:rPr lang="vi-VN" sz="2400" b="0" i="1" u="none" strike="noStrike" baseline="0" dirty="0" err="1"/>
            <a:t>pháp</a:t>
          </a:r>
          <a:r>
            <a:rPr lang="vi-VN" sz="2400" b="0" i="1" u="none" strike="noStrike" baseline="0" dirty="0"/>
            <a:t> </a:t>
          </a:r>
          <a:r>
            <a:rPr lang="vi-VN" sz="2400" b="0" i="1" u="none" strike="noStrike" baseline="0" dirty="0" err="1"/>
            <a:t>luật</a:t>
          </a:r>
          <a:r>
            <a:rPr lang="vi-VN" sz="2400" b="0" i="1" u="none" strike="noStrike" baseline="0" dirty="0"/>
            <a:t> </a:t>
          </a:r>
          <a:r>
            <a:rPr lang="vi-VN" sz="2400" b="0" i="1" u="none" strike="noStrike" baseline="0" dirty="0" err="1"/>
            <a:t>có</a:t>
          </a:r>
          <a:r>
            <a:rPr lang="vi-VN" sz="2400" b="0" i="1" u="none" strike="noStrike" baseline="0" dirty="0"/>
            <a:t> liên quan không </a:t>
          </a:r>
          <a:r>
            <a:rPr lang="vi-VN" sz="2400" b="0" i="1" u="none" strike="noStrike" baseline="0" dirty="0" err="1"/>
            <a:t>còn</a:t>
          </a:r>
          <a:r>
            <a:rPr lang="vi-VN" sz="2400" b="0" i="1" u="none" strike="noStrike" baseline="0" dirty="0"/>
            <a:t> </a:t>
          </a:r>
          <a:r>
            <a:rPr lang="vi-VN" sz="2400" b="0" i="1" u="none" strike="noStrike" baseline="0" dirty="0" err="1"/>
            <a:t>hiệu</a:t>
          </a:r>
          <a:r>
            <a:rPr lang="vi-VN" sz="2400" b="0" i="1" u="none" strike="noStrike" baseline="0" dirty="0"/>
            <a:t> </a:t>
          </a:r>
          <a:r>
            <a:rPr lang="vi-VN" sz="2400" b="0" i="1" u="none" strike="noStrike" baseline="0" dirty="0" err="1"/>
            <a:t>lực</a:t>
          </a:r>
          <a:r>
            <a:rPr lang="vi-VN" sz="2400" b="0" i="1" u="none" strike="noStrike" baseline="0" dirty="0"/>
            <a:t> thi </a:t>
          </a:r>
          <a:r>
            <a:rPr lang="vi-VN" sz="2400" b="0" i="1" u="none" strike="noStrike" baseline="0" dirty="0" err="1"/>
            <a:t>hành</a:t>
          </a:r>
          <a:r>
            <a:rPr lang="vi-VN" sz="2400" b="0" i="1" u="none" strike="noStrike" baseline="0" dirty="0"/>
            <a:t> </a:t>
          </a:r>
          <a:r>
            <a:rPr lang="vi-VN" sz="2400" b="0" i="1" u="none" strike="noStrike" baseline="0" dirty="0" err="1"/>
            <a:t>để</a:t>
          </a:r>
          <a:r>
            <a:rPr lang="vi-VN" sz="2400" b="0" i="1" u="none" strike="noStrike" baseline="0" dirty="0"/>
            <a:t> </a:t>
          </a:r>
          <a:r>
            <a:rPr lang="vi-VN" sz="2400" b="0" i="1" u="none" strike="noStrike" baseline="0" dirty="0" err="1"/>
            <a:t>điều</a:t>
          </a:r>
          <a:r>
            <a:rPr lang="vi-VN" sz="2400" b="0" i="1" u="none" strike="noStrike" baseline="0" dirty="0"/>
            <a:t> </a:t>
          </a:r>
          <a:r>
            <a:rPr lang="vi-VN" sz="2400" b="0" i="1" u="none" strike="noStrike" baseline="0" dirty="0" err="1"/>
            <a:t>hành</a:t>
          </a:r>
          <a:r>
            <a:rPr lang="vi-VN" sz="2400" b="0" i="1" u="none" strike="noStrike" baseline="0" dirty="0"/>
            <a:t> </a:t>
          </a:r>
          <a:r>
            <a:rPr lang="vi-VN" sz="2400" b="0" i="1" u="none" strike="noStrike" baseline="0" dirty="0" err="1"/>
            <a:t>hoạt</a:t>
          </a:r>
          <a:r>
            <a:rPr lang="vi-VN" sz="2400" b="0" i="1" u="none" strike="noStrike" baseline="0" dirty="0"/>
            <a:t> </a:t>
          </a:r>
          <a:r>
            <a:rPr lang="vi-VN" sz="2400" b="0" i="1" u="none" strike="noStrike" baseline="0" dirty="0" err="1"/>
            <a:t>động</a:t>
          </a:r>
          <a:r>
            <a:rPr lang="vi-VN" sz="2400" b="0" i="1" u="none" strike="noStrike" baseline="0" dirty="0"/>
            <a:t> </a:t>
          </a:r>
          <a:r>
            <a:rPr lang="vi-VN" sz="2400" b="0" i="1" u="none" strike="noStrike" baseline="0" dirty="0" err="1"/>
            <a:t>của</a:t>
          </a:r>
          <a:r>
            <a:rPr lang="vi-VN" sz="2400" b="0" i="1" u="none" strike="noStrike" baseline="0" dirty="0"/>
            <a:t> Công </a:t>
          </a:r>
          <a:r>
            <a:rPr lang="vi-VN" sz="2400" b="0" i="1" u="none" strike="noStrike" baseline="0" dirty="0" err="1"/>
            <a:t>đoàn</a:t>
          </a:r>
          <a:r>
            <a:rPr lang="vi-VN" sz="2400" b="0" i="1" u="none" strike="noStrike" baseline="0" dirty="0"/>
            <a:t> cơ </a:t>
          </a:r>
          <a:r>
            <a:rPr lang="vi-VN" sz="2400" b="0" i="1" u="none" strike="noStrike" baseline="0" dirty="0" err="1"/>
            <a:t>sở</a:t>
          </a:r>
          <a:r>
            <a:rPr lang="vi-VN" sz="2400" b="0" i="1" u="none" strike="noStrike" baseline="0" dirty="0"/>
            <a:t>.</a:t>
          </a:r>
        </a:p>
      </dgm:t>
    </dgm:pt>
    <dgm:pt modelId="{0BD2DE57-D645-469F-8339-EDBD66A6EC7C}" type="parTrans" cxnId="{563DE426-A1B7-4E5C-8E95-82672FBAA096}">
      <dgm:prSet/>
      <dgm:spPr/>
      <dgm:t>
        <a:bodyPr/>
        <a:lstStyle/>
        <a:p>
          <a:endParaRPr lang="en-US"/>
        </a:p>
      </dgm:t>
    </dgm:pt>
    <dgm:pt modelId="{0A13F1B2-B74B-45CF-B05E-376441069DBF}" type="sibTrans" cxnId="{563DE426-A1B7-4E5C-8E95-82672FBAA096}">
      <dgm:prSet/>
      <dgm:spPr/>
      <dgm:t>
        <a:bodyPr/>
        <a:lstStyle/>
        <a:p>
          <a:endParaRPr lang="en-US"/>
        </a:p>
      </dgm:t>
    </dgm:pt>
    <dgm:pt modelId="{84E43CFC-72A3-4DF1-8455-954E77869DE2}">
      <dgm:prSet custT="1"/>
      <dgm:spPr>
        <a:solidFill>
          <a:srgbClr val="FFFF00">
            <a:alpha val="90000"/>
          </a:srgbClr>
        </a:solidFill>
      </dgm:spPr>
      <dgm:t>
        <a:bodyPr/>
        <a:lstStyle/>
        <a:p>
          <a:r>
            <a:rPr lang="vi-VN" sz="2400" b="0" i="1" u="none" strike="noStrike" baseline="0"/>
            <a:t>- Không để khuyết quá</a:t>
          </a:r>
          <a:r>
            <a:rPr lang="vi-VN" sz="2400" b="1" i="1" u="none" strike="noStrike" baseline="0"/>
            <a:t> </a:t>
          </a:r>
          <a:r>
            <a:rPr lang="vi-VN" sz="2400" b="1" i="1" u="none" strike="noStrike" baseline="30000"/>
            <a:t>2</a:t>
          </a:r>
          <a:r>
            <a:rPr lang="vi-VN" sz="2400" b="1" i="1" u="none" strike="noStrike" baseline="0"/>
            <a:t>/</a:t>
          </a:r>
          <a:r>
            <a:rPr lang="vi-VN" sz="2400" b="1" i="1" u="none" strike="noStrike" baseline="-25000"/>
            <a:t>3 </a:t>
          </a:r>
          <a:r>
            <a:rPr lang="vi-VN" sz="2400" b="0" i="1" u="none" strike="noStrike" baseline="0"/>
            <a:t>số lượng Ủy viên Ban Chấp hành mới thực hiện công tác bổ sung nhân sự.</a:t>
          </a:r>
          <a:endParaRPr lang="vi-VN" sz="2400" b="0" i="1" u="none" strike="noStrike" baseline="0" dirty="0"/>
        </a:p>
      </dgm:t>
    </dgm:pt>
    <dgm:pt modelId="{1D63C3BC-DA09-4222-B1C0-4D70398F1421}" type="parTrans" cxnId="{4E454F4B-544C-446B-85A4-D0AB5DFCE0B1}">
      <dgm:prSet/>
      <dgm:spPr/>
      <dgm:t>
        <a:bodyPr/>
        <a:lstStyle/>
        <a:p>
          <a:endParaRPr lang="en-US"/>
        </a:p>
      </dgm:t>
    </dgm:pt>
    <dgm:pt modelId="{4EC8BBD1-39F1-4E7C-8B6B-0D6F6C181021}" type="sibTrans" cxnId="{4E454F4B-544C-446B-85A4-D0AB5DFCE0B1}">
      <dgm:prSet/>
      <dgm:spPr/>
      <dgm:t>
        <a:bodyPr/>
        <a:lstStyle/>
        <a:p>
          <a:endParaRPr lang="en-US"/>
        </a:p>
      </dgm:t>
    </dgm:pt>
    <dgm:pt modelId="{EF665FA7-1F24-477B-B080-8801BEA632FF}">
      <dgm:prSet custT="1"/>
      <dgm:spPr>
        <a:solidFill>
          <a:schemeClr val="accent1">
            <a:lumMod val="20000"/>
            <a:lumOff val="80000"/>
            <a:alpha val="90000"/>
          </a:schemeClr>
        </a:solidFill>
      </dgm:spPr>
      <dgm:t>
        <a:bodyPr/>
        <a:lstStyle/>
        <a:p>
          <a:r>
            <a:rPr lang="vi-VN" sz="2400" b="0" i="1" u="none" strike="noStrike" baseline="0" dirty="0"/>
            <a:t>- </a:t>
          </a:r>
          <a:r>
            <a:rPr lang="vi-VN" sz="2400" b="0" i="1" u="none" strike="noStrike" baseline="0" dirty="0" err="1"/>
            <a:t>Trường</a:t>
          </a:r>
          <a:r>
            <a:rPr lang="vi-VN" sz="2400" b="0" i="1" u="none" strike="noStrike" baseline="0" dirty="0"/>
            <a:t> </a:t>
          </a:r>
          <a:r>
            <a:rPr lang="vi-VN" sz="2400" b="0" i="1" u="none" strike="noStrike" baseline="0" dirty="0" err="1"/>
            <a:t>hợp</a:t>
          </a:r>
          <a:r>
            <a:rPr lang="vi-VN" sz="2400" b="0" i="1" u="none" strike="noStrike" baseline="0" dirty="0"/>
            <a:t> </a:t>
          </a:r>
          <a:r>
            <a:rPr lang="vi-VN" sz="2400" b="0" i="1" u="none" strike="noStrike" baseline="0" dirty="0" err="1"/>
            <a:t>khuyết</a:t>
          </a:r>
          <a:r>
            <a:rPr lang="vi-VN" sz="2400" b="0" i="1" u="none" strike="noStrike" baseline="0" dirty="0"/>
            <a:t> </a:t>
          </a:r>
          <a:r>
            <a:rPr lang="vi-VN" sz="2400" b="0" i="1" u="none" strike="noStrike" baseline="0" dirty="0" err="1"/>
            <a:t>quá</a:t>
          </a:r>
          <a:r>
            <a:rPr lang="vi-VN" sz="2400" b="0" i="1" u="none" strike="noStrike" baseline="0" dirty="0"/>
            <a:t> </a:t>
          </a:r>
          <a:r>
            <a:rPr lang="vi-VN" sz="2400" b="0" i="1" u="none" strike="noStrike" baseline="0" dirty="0" err="1"/>
            <a:t>số</a:t>
          </a:r>
          <a:r>
            <a:rPr lang="vi-VN" sz="2400" b="0" i="1" u="none" strike="noStrike" baseline="0" dirty="0"/>
            <a:t> </a:t>
          </a:r>
          <a:r>
            <a:rPr lang="vi-VN" sz="2400" b="0" i="1" u="none" strike="noStrike" baseline="0" dirty="0" err="1"/>
            <a:t>lượng</a:t>
          </a:r>
          <a:r>
            <a:rPr lang="vi-VN" sz="2400" b="0" i="1" u="none" strike="noStrike" baseline="0" dirty="0"/>
            <a:t> quy </a:t>
          </a:r>
          <a:r>
            <a:rPr lang="vi-VN" sz="2400" b="0" i="1" u="none" strike="noStrike" baseline="0" dirty="0" err="1"/>
            <a:t>định</a:t>
          </a:r>
          <a:r>
            <a:rPr lang="vi-VN" sz="2400" b="0" i="1" u="none" strike="noStrike" baseline="0" dirty="0"/>
            <a:t> </a:t>
          </a:r>
          <a:r>
            <a:rPr lang="vi-VN" sz="2400" b="0" i="1" u="none" strike="noStrike" baseline="0" dirty="0" err="1"/>
            <a:t>phải</a:t>
          </a:r>
          <a:r>
            <a:rPr lang="vi-VN" sz="2400" b="0" i="1" u="none" strike="noStrike" baseline="0" dirty="0"/>
            <a:t> </a:t>
          </a:r>
          <a:r>
            <a:rPr lang="vi-VN" sz="2400" b="0" i="1" u="none" strike="noStrike" baseline="0" dirty="0" err="1"/>
            <a:t>giải</a:t>
          </a:r>
          <a:r>
            <a:rPr lang="vi-VN" sz="2400" b="0" i="1" u="none" strike="noStrike" baseline="0" dirty="0"/>
            <a:t> </a:t>
          </a:r>
          <a:r>
            <a:rPr lang="vi-VN" sz="2400" b="0" i="1" u="none" strike="noStrike" baseline="0" dirty="0" err="1"/>
            <a:t>thể</a:t>
          </a:r>
          <a:r>
            <a:rPr lang="vi-VN" sz="2400" b="0" i="1" u="none" strike="noStrike" baseline="0" dirty="0"/>
            <a:t> Ban </a:t>
          </a:r>
          <a:r>
            <a:rPr lang="vi-VN" sz="2400" b="0" i="1" u="none" strike="noStrike" baseline="0" dirty="0" err="1"/>
            <a:t>Chấp</a:t>
          </a:r>
          <a:r>
            <a:rPr lang="vi-VN" sz="2400" b="0" i="1" u="none" strike="noStrike" baseline="0" dirty="0"/>
            <a:t> </a:t>
          </a:r>
          <a:r>
            <a:rPr lang="vi-VN" sz="2400" b="0" i="1" u="none" strike="noStrike" baseline="0" dirty="0" err="1"/>
            <a:t>hành</a:t>
          </a:r>
          <a:r>
            <a:rPr lang="vi-VN" sz="2400" b="0" i="1" u="none" strike="noStrike" baseline="0" dirty="0"/>
            <a:t> </a:t>
          </a:r>
          <a:r>
            <a:rPr lang="vi-VN" sz="2400" b="0" i="1" u="none" strike="noStrike" baseline="0" dirty="0" err="1"/>
            <a:t>hiện</a:t>
          </a:r>
          <a:r>
            <a:rPr lang="vi-VN" sz="2400" b="0" i="1" u="none" strike="noStrike" baseline="0" dirty="0"/>
            <a:t> </a:t>
          </a:r>
          <a:r>
            <a:rPr lang="vi-VN" sz="2400" b="0" i="1" u="none" strike="noStrike" baseline="0" dirty="0" err="1"/>
            <a:t>tại</a:t>
          </a:r>
          <a:r>
            <a:rPr lang="vi-VN" sz="2400" b="0" i="1" u="none" strike="noStrike" baseline="0" dirty="0"/>
            <a:t> sau </a:t>
          </a:r>
          <a:r>
            <a:rPr lang="vi-VN" sz="2400" b="0" i="1" u="none" strike="noStrike" baseline="0" dirty="0" err="1"/>
            <a:t>đó</a:t>
          </a:r>
          <a:r>
            <a:rPr lang="vi-VN" sz="2400" b="0" i="1" u="none" strike="noStrike" baseline="0" dirty="0"/>
            <a:t> </a:t>
          </a:r>
          <a:r>
            <a:rPr lang="vi-VN" sz="2400" b="0" i="1" u="none" strike="noStrike" baseline="0" dirty="0" err="1"/>
            <a:t>chỉ</a:t>
          </a:r>
          <a:r>
            <a:rPr lang="vi-VN" sz="2400" b="0" i="1" u="none" strike="noStrike" baseline="0" dirty="0"/>
            <a:t> </a:t>
          </a:r>
          <a:r>
            <a:rPr lang="vi-VN" sz="2400" b="0" i="1" u="none" strike="noStrike" baseline="0" dirty="0" err="1"/>
            <a:t>định</a:t>
          </a:r>
          <a:r>
            <a:rPr lang="vi-VN" sz="2400" b="0" i="1" u="none" strike="noStrike" baseline="0" dirty="0"/>
            <a:t> </a:t>
          </a:r>
          <a:r>
            <a:rPr lang="vi-VN" sz="2400" b="0" i="1" u="none" strike="noStrike" baseline="0" dirty="0" err="1"/>
            <a:t>lại</a:t>
          </a:r>
          <a:r>
            <a:rPr lang="vi-VN" sz="2400" b="0" i="1" u="none" strike="noStrike" baseline="0" dirty="0"/>
            <a:t> Ban </a:t>
          </a:r>
          <a:r>
            <a:rPr lang="vi-VN" sz="2400" b="0" i="1" u="none" strike="noStrike" baseline="0" dirty="0" err="1"/>
            <a:t>Chấp</a:t>
          </a:r>
          <a:r>
            <a:rPr lang="vi-VN" sz="2400" b="0" i="1" u="none" strike="noStrike" baseline="0" dirty="0"/>
            <a:t> </a:t>
          </a:r>
          <a:r>
            <a:rPr lang="vi-VN" sz="2400" b="0" i="1" u="none" strike="noStrike" baseline="0" dirty="0" err="1"/>
            <a:t>hành</a:t>
          </a:r>
          <a:r>
            <a:rPr lang="vi-VN" sz="2400" b="0" i="1" u="none" strike="noStrike" baseline="0" dirty="0"/>
            <a:t> lâm </a:t>
          </a:r>
          <a:r>
            <a:rPr lang="vi-VN" sz="2400" b="0" i="1" u="none" strike="noStrike" baseline="0" dirty="0" err="1"/>
            <a:t>thời</a:t>
          </a:r>
          <a:r>
            <a:rPr lang="vi-VN" sz="2400" b="0" i="1" u="none" strike="noStrike" baseline="0" dirty="0"/>
            <a:t> (</a:t>
          </a:r>
          <a:r>
            <a:rPr lang="vi-VN" sz="2400" b="1" i="1" u="none" strike="noStrike" baseline="0" dirty="0" err="1"/>
            <a:t>thời</a:t>
          </a:r>
          <a:r>
            <a:rPr lang="vi-VN" sz="2400" b="1" i="1" u="none" strike="noStrike" baseline="0" dirty="0"/>
            <a:t> </a:t>
          </a:r>
          <a:r>
            <a:rPr lang="vi-VN" sz="2400" b="1" i="1" u="none" strike="noStrike" baseline="0" dirty="0" err="1"/>
            <a:t>hạn</a:t>
          </a:r>
          <a:r>
            <a:rPr lang="vi-VN" sz="2400" b="1" i="1" u="none" strike="noStrike" baseline="0" dirty="0"/>
            <a:t> </a:t>
          </a:r>
          <a:r>
            <a:rPr lang="vi-VN" sz="2400" b="1" i="1" u="none" strike="noStrike" baseline="0" dirty="0" err="1"/>
            <a:t>từ</a:t>
          </a:r>
          <a:r>
            <a:rPr lang="vi-VN" sz="2400" b="1" i="1" u="none" strike="noStrike" baseline="0" dirty="0"/>
            <a:t> 6 - 12 </a:t>
          </a:r>
          <a:r>
            <a:rPr lang="vi-VN" sz="2400" b="1" i="1" u="none" strike="noStrike" baseline="0" dirty="0" err="1"/>
            <a:t>tháng</a:t>
          </a:r>
          <a:r>
            <a:rPr lang="vi-VN" sz="2400" b="0" i="1" u="none" strike="noStrike" baseline="0" dirty="0"/>
            <a:t>). </a:t>
          </a:r>
          <a:r>
            <a:rPr lang="vi-VN" sz="2400" b="0" i="1" u="none" strike="noStrike" baseline="0" dirty="0" err="1"/>
            <a:t>Đối</a:t>
          </a:r>
          <a:r>
            <a:rPr lang="vi-VN" sz="2400" b="0" i="1" u="none" strike="noStrike" baseline="0" dirty="0"/>
            <a:t> </a:t>
          </a:r>
          <a:r>
            <a:rPr lang="vi-VN" sz="2400" b="0" i="1" u="none" strike="noStrike" baseline="0" dirty="0" err="1"/>
            <a:t>với</a:t>
          </a:r>
          <a:r>
            <a:rPr lang="vi-VN" sz="2400" b="0" i="1" u="none" strike="noStrike" baseline="0" dirty="0"/>
            <a:t> </a:t>
          </a:r>
          <a:r>
            <a:rPr lang="vi-VN" sz="2400" b="0" i="1" u="none" strike="noStrike" baseline="0" dirty="0" err="1"/>
            <a:t>những</a:t>
          </a:r>
          <a:r>
            <a:rPr lang="vi-VN" sz="2400" b="0" i="1" u="none" strike="noStrike" baseline="0" dirty="0"/>
            <a:t> đơn </a:t>
          </a:r>
          <a:r>
            <a:rPr lang="vi-VN" sz="2400" b="0" i="1" u="none" strike="noStrike" baseline="0" dirty="0" err="1"/>
            <a:t>vị</a:t>
          </a:r>
          <a:r>
            <a:rPr lang="vi-VN" sz="2400" b="0" i="1" u="none" strike="noStrike" baseline="0" dirty="0"/>
            <a:t> </a:t>
          </a:r>
          <a:r>
            <a:rPr lang="vi-VN" sz="2400" b="0" i="1" u="none" strike="noStrike" baseline="0" dirty="0" err="1"/>
            <a:t>đã</a:t>
          </a:r>
          <a:r>
            <a:rPr lang="vi-VN" sz="2400" b="0" i="1" u="none" strike="noStrike" baseline="0" dirty="0"/>
            <a:t> </a:t>
          </a:r>
          <a:r>
            <a:rPr lang="vi-VN" sz="2400" b="0" i="1" u="none" strike="noStrike" baseline="0" dirty="0" err="1"/>
            <a:t>được</a:t>
          </a:r>
          <a:r>
            <a:rPr lang="vi-VN" sz="2400" b="0" i="1" u="none" strike="noStrike" baseline="0" dirty="0"/>
            <a:t> </a:t>
          </a:r>
          <a:r>
            <a:rPr lang="vi-VN" sz="2400" b="0" i="1" u="none" strike="noStrike" baseline="0" dirty="0" err="1"/>
            <a:t>chỉ</a:t>
          </a:r>
          <a:r>
            <a:rPr lang="vi-VN" sz="2400" b="0" i="1" u="none" strike="noStrike" baseline="0" dirty="0"/>
            <a:t> </a:t>
          </a:r>
          <a:r>
            <a:rPr lang="vi-VN" sz="2400" b="0" i="1" u="none" strike="noStrike" baseline="0" dirty="0" err="1"/>
            <a:t>định</a:t>
          </a:r>
          <a:r>
            <a:rPr lang="vi-VN" sz="2400" b="0" i="1" u="none" strike="noStrike" baseline="0" dirty="0"/>
            <a:t> lâm </a:t>
          </a:r>
          <a:r>
            <a:rPr lang="vi-VN" sz="2400" b="0" i="1" u="none" strike="noStrike" baseline="0" dirty="0" err="1"/>
            <a:t>thời</a:t>
          </a:r>
          <a:r>
            <a:rPr lang="vi-VN" sz="2400" b="0" i="1" u="none" strike="noStrike" baseline="0" dirty="0"/>
            <a:t>, sau khi </a:t>
          </a:r>
          <a:r>
            <a:rPr lang="vi-VN" sz="2400" b="0" i="1" u="none" strike="noStrike" baseline="0" dirty="0" err="1"/>
            <a:t>hết</a:t>
          </a:r>
          <a:r>
            <a:rPr lang="vi-VN" sz="2400" b="0" i="1" u="none" strike="noStrike" baseline="0" dirty="0"/>
            <a:t> </a:t>
          </a:r>
          <a:r>
            <a:rPr lang="vi-VN" sz="2400" b="0" i="1" u="none" strike="noStrike" baseline="0" dirty="0" err="1"/>
            <a:t>thời</a:t>
          </a:r>
          <a:r>
            <a:rPr lang="vi-VN" sz="2400" b="0" i="1" u="none" strike="noStrike" baseline="0" dirty="0"/>
            <a:t> gian </a:t>
          </a:r>
          <a:r>
            <a:rPr lang="vi-VN" sz="2400" b="0" i="1" u="none" strike="noStrike" baseline="0" dirty="0" err="1"/>
            <a:t>hoạt</a:t>
          </a:r>
          <a:r>
            <a:rPr lang="vi-VN" sz="2400" b="0" i="1" u="none" strike="noStrike" baseline="0" dirty="0"/>
            <a:t> </a:t>
          </a:r>
          <a:r>
            <a:rPr lang="vi-VN" sz="2400" b="0" i="1" u="none" strike="noStrike" baseline="0" dirty="0" err="1"/>
            <a:t>động</a:t>
          </a:r>
          <a:r>
            <a:rPr lang="vi-VN" sz="2400" b="0" i="1" u="none" strike="noStrike" baseline="0" dirty="0"/>
            <a:t> lâm </a:t>
          </a:r>
          <a:r>
            <a:rPr lang="vi-VN" sz="2400" b="0" i="1" u="none" strike="noStrike" baseline="0" dirty="0" err="1"/>
            <a:t>thời</a:t>
          </a:r>
          <a:r>
            <a:rPr lang="vi-VN" sz="2400" b="0" i="1" u="none" strike="noStrike" baseline="0" dirty="0"/>
            <a:t> </a:t>
          </a:r>
          <a:r>
            <a:rPr lang="vi-VN" sz="2400" b="0" i="1" u="none" strike="noStrike" baseline="0" dirty="0" err="1"/>
            <a:t>phải</a:t>
          </a:r>
          <a:r>
            <a:rPr lang="vi-VN" sz="2400" b="0" i="1" u="none" strike="noStrike" baseline="0" dirty="0"/>
            <a:t> </a:t>
          </a:r>
          <a:r>
            <a:rPr lang="vi-VN" sz="2400" b="0" i="1" u="none" strike="noStrike" baseline="0" dirty="0" err="1"/>
            <a:t>tiến</a:t>
          </a:r>
          <a:r>
            <a:rPr lang="vi-VN" sz="2400" b="0" i="1" u="none" strike="noStrike" baseline="0" dirty="0"/>
            <a:t> </a:t>
          </a:r>
          <a:r>
            <a:rPr lang="vi-VN" sz="2400" b="0" i="1" u="none" strike="noStrike" baseline="0" dirty="0" err="1"/>
            <a:t>hành</a:t>
          </a:r>
          <a:r>
            <a:rPr lang="vi-VN" sz="2400" b="0" i="1" u="none" strike="noStrike" baseline="0" dirty="0"/>
            <a:t> quy </a:t>
          </a:r>
          <a:r>
            <a:rPr lang="vi-VN" sz="2400" b="0" i="1" u="none" strike="noStrike" baseline="0" dirty="0" err="1"/>
            <a:t>trình</a:t>
          </a:r>
          <a:r>
            <a:rPr lang="vi-VN" sz="2400" b="0" i="1" u="none" strike="noStrike" baseline="0" dirty="0"/>
            <a:t> </a:t>
          </a:r>
          <a:r>
            <a:rPr lang="vi-VN" sz="2400" b="0" i="1" u="none" strike="noStrike" baseline="0" dirty="0" err="1"/>
            <a:t>tổ</a:t>
          </a:r>
          <a:r>
            <a:rPr lang="vi-VN" sz="2400" b="0" i="1" u="none" strike="noStrike" baseline="0" dirty="0"/>
            <a:t> </a:t>
          </a:r>
          <a:r>
            <a:rPr lang="vi-VN" sz="2400" b="0" i="1" u="none" strike="noStrike" baseline="0" dirty="0" err="1"/>
            <a:t>chức</a:t>
          </a:r>
          <a:r>
            <a:rPr lang="vi-VN" sz="2400" b="0" i="1" u="none" strike="noStrike" baseline="0" dirty="0"/>
            <a:t> </a:t>
          </a:r>
          <a:r>
            <a:rPr lang="vi-VN" sz="2400" b="0" i="1" u="none" strike="noStrike" baseline="0" dirty="0" err="1"/>
            <a:t>Đại</a:t>
          </a:r>
          <a:r>
            <a:rPr lang="vi-VN" sz="2400" b="0" i="1" u="none" strike="noStrike" baseline="0" dirty="0"/>
            <a:t> </a:t>
          </a:r>
          <a:r>
            <a:rPr lang="vi-VN" sz="2400" b="0" i="1" u="none" strike="noStrike" baseline="0" dirty="0" err="1"/>
            <a:t>hội</a:t>
          </a:r>
          <a:r>
            <a:rPr lang="vi-VN" sz="2400" b="0" i="1" u="none" strike="noStrike" baseline="0" dirty="0"/>
            <a:t> Công </a:t>
          </a:r>
          <a:r>
            <a:rPr lang="vi-VN" sz="2400" b="0" i="1" u="none" strike="noStrike" baseline="0" dirty="0" err="1"/>
            <a:t>đoàn</a:t>
          </a:r>
          <a:r>
            <a:rPr lang="vi-VN" sz="2400" b="0" i="1" u="none" strike="noStrike" baseline="0" dirty="0"/>
            <a:t> cơ </a:t>
          </a:r>
          <a:r>
            <a:rPr lang="vi-VN" sz="2400" b="0" i="1" u="none" strike="noStrike" baseline="0" dirty="0" err="1"/>
            <a:t>sở</a:t>
          </a:r>
          <a:r>
            <a:rPr lang="vi-VN" sz="2400" b="0" i="1" u="none" strike="noStrike" baseline="0" dirty="0"/>
            <a:t> </a:t>
          </a:r>
          <a:r>
            <a:rPr lang="vi-VN" sz="2400" b="0" i="1" u="none" strike="noStrike" baseline="0" dirty="0" err="1"/>
            <a:t>để</a:t>
          </a:r>
          <a:r>
            <a:rPr lang="vi-VN" sz="2400" b="0" i="1" u="none" strike="noStrike" baseline="0" dirty="0"/>
            <a:t> công </a:t>
          </a:r>
          <a:r>
            <a:rPr lang="vi-VN" sz="2400" b="0" i="1" u="none" strike="noStrike" baseline="0" dirty="0" err="1"/>
            <a:t>nhận</a:t>
          </a:r>
          <a:r>
            <a:rPr lang="vi-VN" sz="2400" b="0" i="1" u="none" strike="noStrike" baseline="0" dirty="0"/>
            <a:t> nhân </a:t>
          </a:r>
          <a:r>
            <a:rPr lang="vi-VN" sz="2400" b="0" i="1" u="none" strike="noStrike" baseline="0" dirty="0" err="1"/>
            <a:t>sự</a:t>
          </a:r>
          <a:r>
            <a:rPr lang="vi-VN" sz="2400" b="0" i="1" u="none" strike="noStrike" baseline="0" dirty="0"/>
            <a:t> Ban </a:t>
          </a:r>
          <a:r>
            <a:rPr lang="vi-VN" sz="2400" b="0" i="1" u="none" strike="noStrike" baseline="0" dirty="0" err="1"/>
            <a:t>Chấp</a:t>
          </a:r>
          <a:r>
            <a:rPr lang="vi-VN" sz="2400" b="0" i="1" u="none" strike="noStrike" baseline="0" dirty="0"/>
            <a:t> </a:t>
          </a:r>
          <a:r>
            <a:rPr lang="vi-VN" sz="2400" b="0" i="1" u="none" strike="noStrike" baseline="0" dirty="0" err="1"/>
            <a:t>hành</a:t>
          </a:r>
          <a:r>
            <a:rPr lang="vi-VN" sz="2400" b="0" i="1" u="none" strike="noStrike" baseline="0" dirty="0"/>
            <a:t> theo </a:t>
          </a:r>
          <a:r>
            <a:rPr lang="vi-VN" sz="2400" b="0" i="1" u="none" strike="noStrike" baseline="0" dirty="0" err="1"/>
            <a:t>nhiệm</a:t>
          </a:r>
          <a:r>
            <a:rPr lang="vi-VN" sz="2400" b="0" i="1" u="none" strike="noStrike" baseline="0" dirty="0"/>
            <a:t> </a:t>
          </a:r>
          <a:r>
            <a:rPr lang="vi-VN" sz="2400" b="0" i="1" u="none" strike="noStrike" baseline="0" dirty="0" err="1"/>
            <a:t>kỳ</a:t>
          </a:r>
          <a:r>
            <a:rPr lang="vi-VN" sz="2400" b="0" i="1" u="none" strike="noStrike" baseline="0" dirty="0"/>
            <a:t>.</a:t>
          </a:r>
        </a:p>
      </dgm:t>
    </dgm:pt>
    <dgm:pt modelId="{3C1C00E6-A1B7-4DD6-9C2A-515E277430AE}" type="parTrans" cxnId="{DF299143-E0BD-4A42-B3E8-6BBBECDDB28D}">
      <dgm:prSet/>
      <dgm:spPr/>
      <dgm:t>
        <a:bodyPr/>
        <a:lstStyle/>
        <a:p>
          <a:endParaRPr lang="en-US"/>
        </a:p>
      </dgm:t>
    </dgm:pt>
    <dgm:pt modelId="{3AA7E348-2F02-4B8F-80F2-8CD2E4670AA6}" type="sibTrans" cxnId="{DF299143-E0BD-4A42-B3E8-6BBBECDDB28D}">
      <dgm:prSet/>
      <dgm:spPr/>
      <dgm:t>
        <a:bodyPr/>
        <a:lstStyle/>
        <a:p>
          <a:endParaRPr lang="en-US"/>
        </a:p>
      </dgm:t>
    </dgm:pt>
    <dgm:pt modelId="{166D5594-197A-4B89-BB4A-1873C9C517FB}" type="pres">
      <dgm:prSet presAssocID="{D7A639F8-BCD6-4285-9CBF-2A05A769AF18}" presName="diagram" presStyleCnt="0">
        <dgm:presLayoutVars>
          <dgm:chPref val="1"/>
          <dgm:dir/>
          <dgm:animOne val="branch"/>
          <dgm:animLvl val="lvl"/>
          <dgm:resizeHandles/>
        </dgm:presLayoutVars>
      </dgm:prSet>
      <dgm:spPr/>
      <dgm:t>
        <a:bodyPr/>
        <a:lstStyle/>
        <a:p>
          <a:endParaRPr lang="en-US"/>
        </a:p>
      </dgm:t>
    </dgm:pt>
    <dgm:pt modelId="{31411066-4E46-4211-A714-1EC4F98BD91D}" type="pres">
      <dgm:prSet presAssocID="{8ADA7FA1-F1B9-47B0-9158-ED29E82748A4}" presName="root" presStyleCnt="0"/>
      <dgm:spPr/>
    </dgm:pt>
    <dgm:pt modelId="{E6EF362A-446E-4627-BE14-8A392E2F0988}" type="pres">
      <dgm:prSet presAssocID="{8ADA7FA1-F1B9-47B0-9158-ED29E82748A4}" presName="rootComposite" presStyleCnt="0"/>
      <dgm:spPr/>
    </dgm:pt>
    <dgm:pt modelId="{739D20F1-46F9-42DC-B558-B1AF36F3365F}" type="pres">
      <dgm:prSet presAssocID="{8ADA7FA1-F1B9-47B0-9158-ED29E82748A4}" presName="rootText" presStyleLbl="node1" presStyleIdx="0" presStyleCnt="1" custScaleX="247747" custScaleY="118015"/>
      <dgm:spPr/>
      <dgm:t>
        <a:bodyPr/>
        <a:lstStyle/>
        <a:p>
          <a:endParaRPr lang="en-US"/>
        </a:p>
      </dgm:t>
    </dgm:pt>
    <dgm:pt modelId="{2D08EAED-AF45-44B9-9B45-E37378403EA5}" type="pres">
      <dgm:prSet presAssocID="{8ADA7FA1-F1B9-47B0-9158-ED29E82748A4}" presName="rootConnector" presStyleLbl="node1" presStyleIdx="0" presStyleCnt="1"/>
      <dgm:spPr/>
      <dgm:t>
        <a:bodyPr/>
        <a:lstStyle/>
        <a:p>
          <a:endParaRPr lang="en-US"/>
        </a:p>
      </dgm:t>
    </dgm:pt>
    <dgm:pt modelId="{5ED23AE0-36DD-4A29-82FF-62F5B2637089}" type="pres">
      <dgm:prSet presAssocID="{8ADA7FA1-F1B9-47B0-9158-ED29E82748A4}" presName="childShape" presStyleCnt="0"/>
      <dgm:spPr/>
    </dgm:pt>
    <dgm:pt modelId="{D033AB13-1AE3-48C7-B20D-0F3268382635}" type="pres">
      <dgm:prSet presAssocID="{0BD2DE57-D645-469F-8339-EDBD66A6EC7C}" presName="Name13" presStyleLbl="parChTrans1D2" presStyleIdx="0" presStyleCnt="3"/>
      <dgm:spPr/>
      <dgm:t>
        <a:bodyPr/>
        <a:lstStyle/>
        <a:p>
          <a:endParaRPr lang="en-US"/>
        </a:p>
      </dgm:t>
    </dgm:pt>
    <dgm:pt modelId="{BD5524A8-727D-46EC-9D33-FAFED631F483}" type="pres">
      <dgm:prSet presAssocID="{3F7B1446-D20D-466F-93E5-6B55D14E6147}" presName="childText" presStyleLbl="bgAcc1" presStyleIdx="0" presStyleCnt="3" custScaleX="2000000" custScaleY="704765" custLinFactNeighborY="2603">
        <dgm:presLayoutVars>
          <dgm:bulletEnabled val="1"/>
        </dgm:presLayoutVars>
      </dgm:prSet>
      <dgm:spPr/>
      <dgm:t>
        <a:bodyPr/>
        <a:lstStyle/>
        <a:p>
          <a:endParaRPr lang="en-US"/>
        </a:p>
      </dgm:t>
    </dgm:pt>
    <dgm:pt modelId="{97457F87-6734-4DD9-9B48-6F00A2D33090}" type="pres">
      <dgm:prSet presAssocID="{1D63C3BC-DA09-4222-B1C0-4D70398F1421}" presName="Name13" presStyleLbl="parChTrans1D2" presStyleIdx="1" presStyleCnt="3"/>
      <dgm:spPr/>
      <dgm:t>
        <a:bodyPr/>
        <a:lstStyle/>
        <a:p>
          <a:endParaRPr lang="en-US"/>
        </a:p>
      </dgm:t>
    </dgm:pt>
    <dgm:pt modelId="{4219FE49-7C31-4573-9F63-C44049549C0B}" type="pres">
      <dgm:prSet presAssocID="{84E43CFC-72A3-4DF1-8455-954E77869DE2}" presName="childText" presStyleLbl="bgAcc1" presStyleIdx="1" presStyleCnt="3" custScaleX="2000000" custScaleY="309383" custLinFactNeighborY="2603">
        <dgm:presLayoutVars>
          <dgm:bulletEnabled val="1"/>
        </dgm:presLayoutVars>
      </dgm:prSet>
      <dgm:spPr/>
      <dgm:t>
        <a:bodyPr/>
        <a:lstStyle/>
        <a:p>
          <a:endParaRPr lang="en-US"/>
        </a:p>
      </dgm:t>
    </dgm:pt>
    <dgm:pt modelId="{52F8166B-BC6A-48D2-8664-60EA4A5C602C}" type="pres">
      <dgm:prSet presAssocID="{3C1C00E6-A1B7-4DD6-9C2A-515E277430AE}" presName="Name13" presStyleLbl="parChTrans1D2" presStyleIdx="2" presStyleCnt="3"/>
      <dgm:spPr/>
      <dgm:t>
        <a:bodyPr/>
        <a:lstStyle/>
        <a:p>
          <a:endParaRPr lang="en-US"/>
        </a:p>
      </dgm:t>
    </dgm:pt>
    <dgm:pt modelId="{4AB826A8-5A19-40DA-BBF4-18C41321F5F6}" type="pres">
      <dgm:prSet presAssocID="{EF665FA7-1F24-477B-B080-8801BEA632FF}" presName="childText" presStyleLbl="bgAcc1" presStyleIdx="2" presStyleCnt="3" custScaleX="2000000" custScaleY="630876" custLinFactNeighborY="2603">
        <dgm:presLayoutVars>
          <dgm:bulletEnabled val="1"/>
        </dgm:presLayoutVars>
      </dgm:prSet>
      <dgm:spPr/>
      <dgm:t>
        <a:bodyPr/>
        <a:lstStyle/>
        <a:p>
          <a:endParaRPr lang="en-US"/>
        </a:p>
      </dgm:t>
    </dgm:pt>
  </dgm:ptLst>
  <dgm:cxnLst>
    <dgm:cxn modelId="{DF299143-E0BD-4A42-B3E8-6BBBECDDB28D}" srcId="{8ADA7FA1-F1B9-47B0-9158-ED29E82748A4}" destId="{EF665FA7-1F24-477B-B080-8801BEA632FF}" srcOrd="2" destOrd="0" parTransId="{3C1C00E6-A1B7-4DD6-9C2A-515E277430AE}" sibTransId="{3AA7E348-2F02-4B8F-80F2-8CD2E4670AA6}"/>
    <dgm:cxn modelId="{AEC2A155-3A78-4303-8789-0363681B3098}" type="presOf" srcId="{3C1C00E6-A1B7-4DD6-9C2A-515E277430AE}" destId="{52F8166B-BC6A-48D2-8664-60EA4A5C602C}" srcOrd="0" destOrd="0" presId="urn:microsoft.com/office/officeart/2005/8/layout/hierarchy3"/>
    <dgm:cxn modelId="{EE585DF3-FB97-47EF-BAAE-5EFE3C5C87F1}" type="presOf" srcId="{D7A639F8-BCD6-4285-9CBF-2A05A769AF18}" destId="{166D5594-197A-4B89-BB4A-1873C9C517FB}" srcOrd="0" destOrd="0" presId="urn:microsoft.com/office/officeart/2005/8/layout/hierarchy3"/>
    <dgm:cxn modelId="{B318F09C-B9FE-4BB3-BD66-51527B64D394}" srcId="{D7A639F8-BCD6-4285-9CBF-2A05A769AF18}" destId="{8ADA7FA1-F1B9-47B0-9158-ED29E82748A4}" srcOrd="0" destOrd="0" parTransId="{2D8F3CBC-18A5-4858-8383-572E5FAE120C}" sibTransId="{DAC97AA0-B377-4591-BED5-08ABDC2CEAA5}"/>
    <dgm:cxn modelId="{F2AA3630-C228-42E5-86DB-E764A73FE962}" type="presOf" srcId="{8ADA7FA1-F1B9-47B0-9158-ED29E82748A4}" destId="{2D08EAED-AF45-44B9-9B45-E37378403EA5}" srcOrd="1" destOrd="0" presId="urn:microsoft.com/office/officeart/2005/8/layout/hierarchy3"/>
    <dgm:cxn modelId="{87C36864-2C4B-4DE4-8AE4-F4814479EE56}" type="presOf" srcId="{8ADA7FA1-F1B9-47B0-9158-ED29E82748A4}" destId="{739D20F1-46F9-42DC-B558-B1AF36F3365F}" srcOrd="0" destOrd="0" presId="urn:microsoft.com/office/officeart/2005/8/layout/hierarchy3"/>
    <dgm:cxn modelId="{AEC10CC2-FBB3-4371-8C13-23F86DEFD01F}" type="presOf" srcId="{84E43CFC-72A3-4DF1-8455-954E77869DE2}" destId="{4219FE49-7C31-4573-9F63-C44049549C0B}" srcOrd="0" destOrd="0" presId="urn:microsoft.com/office/officeart/2005/8/layout/hierarchy3"/>
    <dgm:cxn modelId="{4B20A8F0-F98F-46CC-916C-16BD067B2D32}" type="presOf" srcId="{EF665FA7-1F24-477B-B080-8801BEA632FF}" destId="{4AB826A8-5A19-40DA-BBF4-18C41321F5F6}" srcOrd="0" destOrd="0" presId="urn:microsoft.com/office/officeart/2005/8/layout/hierarchy3"/>
    <dgm:cxn modelId="{01990784-E7A4-4A34-8F00-679C15867BBB}" type="presOf" srcId="{1D63C3BC-DA09-4222-B1C0-4D70398F1421}" destId="{97457F87-6734-4DD9-9B48-6F00A2D33090}" srcOrd="0" destOrd="0" presId="urn:microsoft.com/office/officeart/2005/8/layout/hierarchy3"/>
    <dgm:cxn modelId="{232BD437-3650-417D-8401-20B14ED6F921}" type="presOf" srcId="{3F7B1446-D20D-466F-93E5-6B55D14E6147}" destId="{BD5524A8-727D-46EC-9D33-FAFED631F483}" srcOrd="0" destOrd="0" presId="urn:microsoft.com/office/officeart/2005/8/layout/hierarchy3"/>
    <dgm:cxn modelId="{40A1DEE0-A077-4262-ADF5-DF1E4CD51AAF}" type="presOf" srcId="{0BD2DE57-D645-469F-8339-EDBD66A6EC7C}" destId="{D033AB13-1AE3-48C7-B20D-0F3268382635}" srcOrd="0" destOrd="0" presId="urn:microsoft.com/office/officeart/2005/8/layout/hierarchy3"/>
    <dgm:cxn modelId="{563DE426-A1B7-4E5C-8E95-82672FBAA096}" srcId="{8ADA7FA1-F1B9-47B0-9158-ED29E82748A4}" destId="{3F7B1446-D20D-466F-93E5-6B55D14E6147}" srcOrd="0" destOrd="0" parTransId="{0BD2DE57-D645-469F-8339-EDBD66A6EC7C}" sibTransId="{0A13F1B2-B74B-45CF-B05E-376441069DBF}"/>
    <dgm:cxn modelId="{4E454F4B-544C-446B-85A4-D0AB5DFCE0B1}" srcId="{8ADA7FA1-F1B9-47B0-9158-ED29E82748A4}" destId="{84E43CFC-72A3-4DF1-8455-954E77869DE2}" srcOrd="1" destOrd="0" parTransId="{1D63C3BC-DA09-4222-B1C0-4D70398F1421}" sibTransId="{4EC8BBD1-39F1-4E7C-8B6B-0D6F6C181021}"/>
    <dgm:cxn modelId="{CE8C7300-98F8-41F2-93E4-8B4420CAA319}" type="presParOf" srcId="{166D5594-197A-4B89-BB4A-1873C9C517FB}" destId="{31411066-4E46-4211-A714-1EC4F98BD91D}" srcOrd="0" destOrd="0" presId="urn:microsoft.com/office/officeart/2005/8/layout/hierarchy3"/>
    <dgm:cxn modelId="{B14B419A-F1BA-4A91-9E01-A066E939FE51}" type="presParOf" srcId="{31411066-4E46-4211-A714-1EC4F98BD91D}" destId="{E6EF362A-446E-4627-BE14-8A392E2F0988}" srcOrd="0" destOrd="0" presId="urn:microsoft.com/office/officeart/2005/8/layout/hierarchy3"/>
    <dgm:cxn modelId="{9D48D7D1-201A-4B2F-BA2B-9F322DABF85C}" type="presParOf" srcId="{E6EF362A-446E-4627-BE14-8A392E2F0988}" destId="{739D20F1-46F9-42DC-B558-B1AF36F3365F}" srcOrd="0" destOrd="0" presId="urn:microsoft.com/office/officeart/2005/8/layout/hierarchy3"/>
    <dgm:cxn modelId="{CFECA57D-0D53-4420-82B3-F9F973BC14DD}" type="presParOf" srcId="{E6EF362A-446E-4627-BE14-8A392E2F0988}" destId="{2D08EAED-AF45-44B9-9B45-E37378403EA5}" srcOrd="1" destOrd="0" presId="urn:microsoft.com/office/officeart/2005/8/layout/hierarchy3"/>
    <dgm:cxn modelId="{E2DB7602-A6AF-4178-9B5C-368CA6365F95}" type="presParOf" srcId="{31411066-4E46-4211-A714-1EC4F98BD91D}" destId="{5ED23AE0-36DD-4A29-82FF-62F5B2637089}" srcOrd="1" destOrd="0" presId="urn:microsoft.com/office/officeart/2005/8/layout/hierarchy3"/>
    <dgm:cxn modelId="{C52169DE-D78C-4A92-BFAA-EFEEB99DCF62}" type="presParOf" srcId="{5ED23AE0-36DD-4A29-82FF-62F5B2637089}" destId="{D033AB13-1AE3-48C7-B20D-0F3268382635}" srcOrd="0" destOrd="0" presId="urn:microsoft.com/office/officeart/2005/8/layout/hierarchy3"/>
    <dgm:cxn modelId="{D24A224B-C083-4C04-B94A-5583E367027B}" type="presParOf" srcId="{5ED23AE0-36DD-4A29-82FF-62F5B2637089}" destId="{BD5524A8-727D-46EC-9D33-FAFED631F483}" srcOrd="1" destOrd="0" presId="urn:microsoft.com/office/officeart/2005/8/layout/hierarchy3"/>
    <dgm:cxn modelId="{506C60E3-A5C0-4C04-B4DD-63BE7B8076B5}" type="presParOf" srcId="{5ED23AE0-36DD-4A29-82FF-62F5B2637089}" destId="{97457F87-6734-4DD9-9B48-6F00A2D33090}" srcOrd="2" destOrd="0" presId="urn:microsoft.com/office/officeart/2005/8/layout/hierarchy3"/>
    <dgm:cxn modelId="{974FE26A-C195-4DA5-AF8C-39CED5268859}" type="presParOf" srcId="{5ED23AE0-36DD-4A29-82FF-62F5B2637089}" destId="{4219FE49-7C31-4573-9F63-C44049549C0B}" srcOrd="3" destOrd="0" presId="urn:microsoft.com/office/officeart/2005/8/layout/hierarchy3"/>
    <dgm:cxn modelId="{6B3B5E1C-CA07-4055-A3BA-08A461A95FD3}" type="presParOf" srcId="{5ED23AE0-36DD-4A29-82FF-62F5B2637089}" destId="{52F8166B-BC6A-48D2-8664-60EA4A5C602C}" srcOrd="4" destOrd="0" presId="urn:microsoft.com/office/officeart/2005/8/layout/hierarchy3"/>
    <dgm:cxn modelId="{D0872E46-D278-4B0A-A961-BEED1E687D12}" type="presParOf" srcId="{5ED23AE0-36DD-4A29-82FF-62F5B2637089}" destId="{4AB826A8-5A19-40DA-BBF4-18C41321F5F6}"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64C69DC-2F52-4AF9-82A1-2E6EB57B6500}"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n-US"/>
        </a:p>
      </dgm:t>
    </dgm:pt>
    <dgm:pt modelId="{7517ED05-89E0-4514-BCFA-C54E5277F4E0}">
      <dgm:prSet phldrT="[Text]" custT="1"/>
      <dgm:spPr/>
      <dgm:t>
        <a:bodyPr/>
        <a:lstStyle/>
        <a:p>
          <a:r>
            <a:rPr lang="vi-VN" sz="1600" b="0" i="0" u="none" strike="noStrike" baseline="0" dirty="0">
              <a:solidFill>
                <a:srgbClr val="E7E6E6">
                  <a:lumMod val="10000"/>
                </a:srgbClr>
              </a:solidFill>
              <a:latin typeface="Arial" panose="020B0604020202020204" pitchFamily="34" charset="0"/>
              <a:ea typeface="+mn-ea"/>
              <a:cs typeface="+mn-cs"/>
            </a:rPr>
            <a:t>- Khi </a:t>
          </a:r>
          <a:r>
            <a:rPr lang="vi-VN" sz="1600" b="0" i="0" u="none" strike="noStrike" baseline="0" dirty="0" err="1">
              <a:solidFill>
                <a:srgbClr val="E7E6E6">
                  <a:lumMod val="10000"/>
                </a:srgbClr>
              </a:solidFill>
              <a:latin typeface="Arial" panose="020B0604020202020204" pitchFamily="34" charset="0"/>
              <a:ea typeface="+mn-ea"/>
              <a:cs typeface="+mn-cs"/>
            </a:rPr>
            <a:t>khuyết</a:t>
          </a:r>
          <a:r>
            <a:rPr lang="vi-VN" sz="1600" b="0" i="0" u="none" strike="noStrike" baseline="0" dirty="0">
              <a:solidFill>
                <a:srgbClr val="E7E6E6">
                  <a:lumMod val="10000"/>
                </a:srgbClr>
              </a:solidFill>
              <a:latin typeface="Arial" panose="020B0604020202020204" pitchFamily="34" charset="0"/>
              <a:ea typeface="+mn-ea"/>
              <a:cs typeface="+mn-cs"/>
            </a:rPr>
            <a:t> </a:t>
          </a:r>
          <a:r>
            <a:rPr lang="vi-VN" sz="1600" b="0" i="0" u="none" strike="noStrike" baseline="0" dirty="0" err="1">
              <a:solidFill>
                <a:srgbClr val="E7E6E6">
                  <a:lumMod val="10000"/>
                </a:srgbClr>
              </a:solidFill>
              <a:latin typeface="Arial" panose="020B0604020202020204" pitchFamily="34" charset="0"/>
              <a:ea typeface="+mn-ea"/>
              <a:cs typeface="+mn-cs"/>
            </a:rPr>
            <a:t>quá</a:t>
          </a:r>
          <a:r>
            <a:rPr lang="vi-VN" sz="1600" b="0" i="0" u="none" strike="noStrike" baseline="0" dirty="0">
              <a:solidFill>
                <a:srgbClr val="E7E6E6">
                  <a:lumMod val="10000"/>
                </a:srgbClr>
              </a:solidFill>
              <a:latin typeface="Arial" panose="020B0604020202020204" pitchFamily="34" charset="0"/>
              <a:ea typeface="+mn-ea"/>
              <a:cs typeface="+mn-cs"/>
            </a:rPr>
            <a:t> 2/3 </a:t>
          </a:r>
          <a:r>
            <a:rPr lang="vi-VN" sz="1600" b="0" i="0" u="none" strike="noStrike" baseline="0" dirty="0" err="1">
              <a:solidFill>
                <a:srgbClr val="E7E6E6">
                  <a:lumMod val="10000"/>
                </a:srgbClr>
              </a:solidFill>
              <a:latin typeface="Arial" panose="020B0604020202020204" pitchFamily="34" charset="0"/>
              <a:ea typeface="+mn-ea"/>
              <a:cs typeface="+mn-cs"/>
            </a:rPr>
            <a:t>tổng</a:t>
          </a:r>
          <a:r>
            <a:rPr lang="vi-VN" sz="1600" b="0" i="0" u="none" strike="noStrike" baseline="0" dirty="0">
              <a:solidFill>
                <a:srgbClr val="E7E6E6">
                  <a:lumMod val="10000"/>
                </a:srgbClr>
              </a:solidFill>
              <a:latin typeface="Arial" panose="020B0604020202020204" pitchFamily="34" charset="0"/>
              <a:ea typeface="+mn-ea"/>
              <a:cs typeface="+mn-cs"/>
            </a:rPr>
            <a:t> </a:t>
          </a:r>
          <a:r>
            <a:rPr lang="vi-VN" sz="1600" b="0" i="0" u="none" strike="noStrike" baseline="0" dirty="0" err="1">
              <a:solidFill>
                <a:srgbClr val="E7E6E6">
                  <a:lumMod val="10000"/>
                </a:srgbClr>
              </a:solidFill>
              <a:latin typeface="Arial" panose="020B0604020202020204" pitchFamily="34" charset="0"/>
              <a:ea typeface="+mn-ea"/>
              <a:cs typeface="+mn-cs"/>
            </a:rPr>
            <a:t>số</a:t>
          </a:r>
          <a:r>
            <a:rPr lang="vi-VN" sz="1600" b="0" i="0" u="none" strike="noStrike" baseline="0" dirty="0">
              <a:solidFill>
                <a:srgbClr val="E7E6E6">
                  <a:lumMod val="10000"/>
                </a:srgbClr>
              </a:solidFill>
              <a:latin typeface="Arial" panose="020B0604020202020204" pitchFamily="34" charset="0"/>
              <a:ea typeface="+mn-ea"/>
              <a:cs typeface="+mn-cs"/>
            </a:rPr>
            <a:t> </a:t>
          </a:r>
          <a:r>
            <a:rPr lang="vi-VN" sz="1600" b="0" i="0" u="none" strike="noStrike" baseline="0" dirty="0" err="1">
              <a:solidFill>
                <a:srgbClr val="E7E6E6">
                  <a:lumMod val="10000"/>
                </a:srgbClr>
              </a:solidFill>
              <a:latin typeface="Arial" panose="020B0604020202020204" pitchFamily="34" charset="0"/>
              <a:ea typeface="+mn-ea"/>
              <a:cs typeface="+mn-cs"/>
            </a:rPr>
            <a:t>Ủy</a:t>
          </a:r>
          <a:r>
            <a:rPr lang="vi-VN" sz="1600" b="0" i="0" u="none" strike="noStrike" baseline="0" dirty="0">
              <a:solidFill>
                <a:srgbClr val="E7E6E6">
                  <a:lumMod val="10000"/>
                </a:srgbClr>
              </a:solidFill>
              <a:latin typeface="Arial" panose="020B0604020202020204" pitchFamily="34" charset="0"/>
              <a:ea typeface="+mn-ea"/>
              <a:cs typeface="+mn-cs"/>
            </a:rPr>
            <a:t> viên Ban </a:t>
          </a:r>
          <a:r>
            <a:rPr lang="vi-VN" sz="1600" b="0" i="0" u="none" strike="noStrike" baseline="0" dirty="0" err="1">
              <a:solidFill>
                <a:srgbClr val="E7E6E6">
                  <a:lumMod val="10000"/>
                </a:srgbClr>
              </a:solidFill>
              <a:latin typeface="Arial" panose="020B0604020202020204" pitchFamily="34" charset="0"/>
              <a:ea typeface="+mn-ea"/>
              <a:cs typeface="+mn-cs"/>
            </a:rPr>
            <a:t>Chấp</a:t>
          </a:r>
          <a:r>
            <a:rPr lang="vi-VN" sz="1600" b="0" i="0" u="none" strike="noStrike" baseline="0" dirty="0">
              <a:solidFill>
                <a:srgbClr val="E7E6E6">
                  <a:lumMod val="10000"/>
                </a:srgbClr>
              </a:solidFill>
              <a:latin typeface="Arial" panose="020B0604020202020204" pitchFamily="34" charset="0"/>
              <a:ea typeface="+mn-ea"/>
              <a:cs typeface="+mn-cs"/>
            </a:rPr>
            <a:t> </a:t>
          </a:r>
          <a:r>
            <a:rPr lang="vi-VN" sz="1600" b="0" i="0" u="none" strike="noStrike" baseline="0" dirty="0" err="1">
              <a:solidFill>
                <a:srgbClr val="E7E6E6">
                  <a:lumMod val="10000"/>
                </a:srgbClr>
              </a:solidFill>
              <a:latin typeface="Arial" panose="020B0604020202020204" pitchFamily="34" charset="0"/>
              <a:ea typeface="+mn-ea"/>
              <a:cs typeface="+mn-cs"/>
            </a:rPr>
            <a:t>hành</a:t>
          </a:r>
          <a:r>
            <a:rPr lang="vi-VN" sz="1600" b="0" i="0" u="none" strike="noStrike" baseline="0" dirty="0">
              <a:solidFill>
                <a:srgbClr val="E7E6E6">
                  <a:lumMod val="10000"/>
                </a:srgbClr>
              </a:solidFill>
              <a:latin typeface="Arial" panose="020B0604020202020204" pitchFamily="34" charset="0"/>
              <a:ea typeface="+mn-ea"/>
              <a:cs typeface="+mn-cs"/>
            </a:rPr>
            <a:t> công </a:t>
          </a:r>
          <a:r>
            <a:rPr lang="vi-VN" sz="1600" b="0" i="0" u="none" strike="noStrike" baseline="0" dirty="0" err="1">
              <a:solidFill>
                <a:srgbClr val="E7E6E6">
                  <a:lumMod val="10000"/>
                </a:srgbClr>
              </a:solidFill>
              <a:latin typeface="Arial" panose="020B0604020202020204" pitchFamily="34" charset="0"/>
              <a:ea typeface="+mn-ea"/>
              <a:cs typeface="+mn-cs"/>
            </a:rPr>
            <a:t>đoàn</a:t>
          </a:r>
          <a:r>
            <a:rPr lang="vi-VN" sz="1600" b="0" i="0" u="none" strike="noStrike" baseline="0" dirty="0">
              <a:solidFill>
                <a:srgbClr val="E7E6E6">
                  <a:lumMod val="10000"/>
                </a:srgbClr>
              </a:solidFill>
              <a:latin typeface="Arial" panose="020B0604020202020204" pitchFamily="34" charset="0"/>
              <a:ea typeface="+mn-ea"/>
              <a:cs typeface="+mn-cs"/>
            </a:rPr>
            <a:t> cơ </a:t>
          </a:r>
          <a:r>
            <a:rPr lang="vi-VN" sz="1600" b="0" i="0" u="none" strike="noStrike" baseline="0" dirty="0" err="1">
              <a:solidFill>
                <a:srgbClr val="E7E6E6">
                  <a:lumMod val="10000"/>
                </a:srgbClr>
              </a:solidFill>
              <a:latin typeface="Arial" panose="020B0604020202020204" pitchFamily="34" charset="0"/>
              <a:ea typeface="+mn-ea"/>
              <a:cs typeface="+mn-cs"/>
            </a:rPr>
            <a:t>sở</a:t>
          </a:r>
          <a:r>
            <a:rPr lang="vi-VN" sz="1600" b="0" i="0" u="none" strike="noStrike" baseline="0" dirty="0">
              <a:solidFill>
                <a:srgbClr val="E7E6E6">
                  <a:lumMod val="10000"/>
                </a:srgbClr>
              </a:solidFill>
              <a:latin typeface="Arial" panose="020B0604020202020204" pitchFamily="34" charset="0"/>
              <a:ea typeface="+mn-ea"/>
              <a:cs typeface="+mn-cs"/>
            </a:rPr>
            <a:t> </a:t>
          </a:r>
          <a:r>
            <a:rPr lang="vi-VN" sz="1600" b="0" i="0" u="none" strike="noStrike" baseline="0" dirty="0" err="1">
              <a:solidFill>
                <a:srgbClr val="E7E6E6">
                  <a:lumMod val="10000"/>
                </a:srgbClr>
              </a:solidFill>
              <a:latin typeface="Arial" panose="020B0604020202020204" pitchFamily="34" charset="0"/>
              <a:ea typeface="+mn-ea"/>
              <a:cs typeface="+mn-cs"/>
            </a:rPr>
            <a:t>mà</a:t>
          </a:r>
          <a:r>
            <a:rPr lang="vi-VN" sz="1600" b="0" i="0" u="none" strike="noStrike" baseline="0" dirty="0">
              <a:solidFill>
                <a:srgbClr val="E7E6E6">
                  <a:lumMod val="10000"/>
                </a:srgbClr>
              </a:solidFill>
              <a:latin typeface="Arial" panose="020B0604020202020204" pitchFamily="34" charset="0"/>
              <a:ea typeface="+mn-ea"/>
              <a:cs typeface="+mn-cs"/>
            </a:rPr>
            <a:t> Ban </a:t>
          </a:r>
          <a:r>
            <a:rPr lang="vi-VN" sz="1600" b="0" i="0" u="none" strike="noStrike" baseline="0" dirty="0" err="1">
              <a:solidFill>
                <a:srgbClr val="E7E6E6">
                  <a:lumMod val="10000"/>
                </a:srgbClr>
              </a:solidFill>
              <a:latin typeface="Arial" panose="020B0604020202020204" pitchFamily="34" charset="0"/>
              <a:ea typeface="+mn-ea"/>
              <a:cs typeface="+mn-cs"/>
            </a:rPr>
            <a:t>Chấp</a:t>
          </a:r>
          <a:r>
            <a:rPr lang="vi-VN" sz="1600" b="0" i="0" u="none" strike="noStrike" baseline="0" dirty="0">
              <a:solidFill>
                <a:srgbClr val="E7E6E6">
                  <a:lumMod val="10000"/>
                </a:srgbClr>
              </a:solidFill>
              <a:latin typeface="Arial" panose="020B0604020202020204" pitchFamily="34" charset="0"/>
              <a:ea typeface="+mn-ea"/>
              <a:cs typeface="+mn-cs"/>
            </a:rPr>
            <a:t> </a:t>
          </a:r>
          <a:r>
            <a:rPr lang="vi-VN" sz="1600" b="0" i="0" u="none" strike="noStrike" baseline="0" dirty="0" err="1">
              <a:solidFill>
                <a:srgbClr val="E7E6E6">
                  <a:lumMod val="10000"/>
                </a:srgbClr>
              </a:solidFill>
              <a:latin typeface="Arial" panose="020B0604020202020204" pitchFamily="34" charset="0"/>
              <a:ea typeface="+mn-ea"/>
              <a:cs typeface="+mn-cs"/>
            </a:rPr>
            <a:t>hành</a:t>
          </a:r>
          <a:r>
            <a:rPr lang="vi-VN" sz="1600" b="0" i="0" u="none" strike="noStrike" baseline="0" dirty="0">
              <a:solidFill>
                <a:srgbClr val="E7E6E6">
                  <a:lumMod val="10000"/>
                </a:srgbClr>
              </a:solidFill>
              <a:latin typeface="Arial" panose="020B0604020202020204" pitchFamily="34" charset="0"/>
              <a:ea typeface="+mn-ea"/>
              <a:cs typeface="+mn-cs"/>
            </a:rPr>
            <a:t> chưa </a:t>
          </a:r>
          <a:r>
            <a:rPr lang="vi-VN" sz="1600" b="0" i="0" u="none" strike="noStrike" baseline="0" dirty="0" err="1">
              <a:solidFill>
                <a:srgbClr val="E7E6E6">
                  <a:lumMod val="10000"/>
                </a:srgbClr>
              </a:solidFill>
              <a:latin typeface="Arial" panose="020B0604020202020204" pitchFamily="34" charset="0"/>
              <a:ea typeface="+mn-ea"/>
              <a:cs typeface="+mn-cs"/>
            </a:rPr>
            <a:t>kịp</a:t>
          </a:r>
          <a:r>
            <a:rPr lang="vi-VN" sz="1600" b="0" i="0" u="none" strike="noStrike" baseline="0" dirty="0">
              <a:solidFill>
                <a:srgbClr val="E7E6E6">
                  <a:lumMod val="10000"/>
                </a:srgbClr>
              </a:solidFill>
              <a:latin typeface="Arial" panose="020B0604020202020204" pitchFamily="34" charset="0"/>
              <a:ea typeface="+mn-ea"/>
              <a:cs typeface="+mn-cs"/>
            </a:rPr>
            <a:t> </a:t>
          </a:r>
          <a:r>
            <a:rPr lang="vi-VN" sz="1600" b="0" i="0" u="none" strike="noStrike" baseline="0" dirty="0" err="1">
              <a:solidFill>
                <a:srgbClr val="E7E6E6">
                  <a:lumMod val="10000"/>
                </a:srgbClr>
              </a:solidFill>
              <a:latin typeface="Arial" panose="020B0604020202020204" pitchFamily="34" charset="0"/>
              <a:ea typeface="+mn-ea"/>
              <a:cs typeface="+mn-cs"/>
            </a:rPr>
            <a:t>tổ</a:t>
          </a:r>
          <a:r>
            <a:rPr lang="vi-VN" sz="1600" b="0" i="0" u="none" strike="noStrike" baseline="0" dirty="0">
              <a:solidFill>
                <a:srgbClr val="E7E6E6">
                  <a:lumMod val="10000"/>
                </a:srgbClr>
              </a:solidFill>
              <a:latin typeface="Arial" panose="020B0604020202020204" pitchFamily="34" charset="0"/>
              <a:ea typeface="+mn-ea"/>
              <a:cs typeface="+mn-cs"/>
            </a:rPr>
            <a:t> </a:t>
          </a:r>
          <a:r>
            <a:rPr lang="vi-VN" sz="1600" b="0" i="0" u="none" strike="noStrike" baseline="0" dirty="0" err="1">
              <a:solidFill>
                <a:srgbClr val="E7E6E6">
                  <a:lumMod val="10000"/>
                </a:srgbClr>
              </a:solidFill>
              <a:latin typeface="Arial" panose="020B0604020202020204" pitchFamily="34" charset="0"/>
              <a:ea typeface="+mn-ea"/>
              <a:cs typeface="+mn-cs"/>
            </a:rPr>
            <a:t>chức</a:t>
          </a:r>
          <a:r>
            <a:rPr lang="vi-VN" sz="1600" b="0" i="0" u="none" strike="noStrike" baseline="0" dirty="0">
              <a:solidFill>
                <a:srgbClr val="E7E6E6">
                  <a:lumMod val="10000"/>
                </a:srgbClr>
              </a:solidFill>
              <a:latin typeface="Arial" panose="020B0604020202020204" pitchFamily="34" charset="0"/>
              <a:ea typeface="+mn-ea"/>
              <a:cs typeface="+mn-cs"/>
            </a:rPr>
            <a:t> </a:t>
          </a:r>
          <a:r>
            <a:rPr lang="vi-VN" sz="1600" b="0" i="0" u="none" strike="noStrike" baseline="0" dirty="0" err="1">
              <a:solidFill>
                <a:srgbClr val="E7E6E6">
                  <a:lumMod val="10000"/>
                </a:srgbClr>
              </a:solidFill>
              <a:latin typeface="Arial" panose="020B0604020202020204" pitchFamily="34" charset="0"/>
              <a:ea typeface="+mn-ea"/>
              <a:cs typeface="+mn-cs"/>
            </a:rPr>
            <a:t>bầu</a:t>
          </a:r>
          <a:r>
            <a:rPr lang="vi-VN" sz="1600" b="0" i="0" u="none" strike="noStrike" baseline="0" dirty="0">
              <a:solidFill>
                <a:srgbClr val="E7E6E6">
                  <a:lumMod val="10000"/>
                </a:srgbClr>
              </a:solidFill>
              <a:latin typeface="Arial" panose="020B0604020202020204" pitchFamily="34" charset="0"/>
              <a:ea typeface="+mn-ea"/>
              <a:cs typeface="+mn-cs"/>
            </a:rPr>
            <a:t> </a:t>
          </a:r>
          <a:r>
            <a:rPr lang="vi-VN" sz="1600" b="0" i="0" u="none" strike="noStrike" baseline="0" dirty="0" err="1">
              <a:solidFill>
                <a:srgbClr val="E7E6E6">
                  <a:lumMod val="10000"/>
                </a:srgbClr>
              </a:solidFill>
              <a:latin typeface="Arial" panose="020B0604020202020204" pitchFamily="34" charset="0"/>
              <a:ea typeface="+mn-ea"/>
              <a:cs typeface="+mn-cs"/>
            </a:rPr>
            <a:t>cử</a:t>
          </a:r>
          <a:r>
            <a:rPr lang="vi-VN" sz="1600" b="0" i="0" u="none" strike="noStrike" baseline="0" dirty="0">
              <a:solidFill>
                <a:srgbClr val="E7E6E6">
                  <a:lumMod val="10000"/>
                </a:srgbClr>
              </a:solidFill>
              <a:latin typeface="Arial" panose="020B0604020202020204" pitchFamily="34" charset="0"/>
              <a:ea typeface="+mn-ea"/>
              <a:cs typeface="+mn-cs"/>
            </a:rPr>
            <a:t> </a:t>
          </a:r>
          <a:r>
            <a:rPr lang="vi-VN" sz="1600" b="0" i="0" u="none" strike="noStrike" baseline="0" dirty="0" err="1">
              <a:solidFill>
                <a:srgbClr val="E7E6E6">
                  <a:lumMod val="10000"/>
                </a:srgbClr>
              </a:solidFill>
              <a:latin typeface="Arial" panose="020B0604020202020204" pitchFamily="34" charset="0"/>
              <a:ea typeface="+mn-ea"/>
              <a:cs typeface="+mn-cs"/>
            </a:rPr>
            <a:t>bổ</a:t>
          </a:r>
          <a:r>
            <a:rPr lang="vi-VN" sz="1600" b="0" i="0" u="none" strike="noStrike" baseline="0" dirty="0">
              <a:solidFill>
                <a:srgbClr val="E7E6E6">
                  <a:lumMod val="10000"/>
                </a:srgbClr>
              </a:solidFill>
              <a:latin typeface="Arial" panose="020B0604020202020204" pitchFamily="34" charset="0"/>
              <a:ea typeface="+mn-ea"/>
              <a:cs typeface="+mn-cs"/>
            </a:rPr>
            <a:t> sung.</a:t>
          </a:r>
          <a:endParaRPr lang="en-US" sz="1600" b="0" dirty="0">
            <a:solidFill>
              <a:schemeClr val="bg2">
                <a:lumMod val="10000"/>
              </a:schemeClr>
            </a:solidFill>
          </a:endParaRPr>
        </a:p>
      </dgm:t>
    </dgm:pt>
    <dgm:pt modelId="{3FE4AFBB-F0AB-4E72-81B2-94617A9FEAED}" type="parTrans" cxnId="{CFBEA689-AF5C-4D6B-8E98-D625EF60A837}">
      <dgm:prSet/>
      <dgm:spPr/>
      <dgm:t>
        <a:bodyPr/>
        <a:lstStyle/>
        <a:p>
          <a:endParaRPr lang="en-US" sz="1600"/>
        </a:p>
      </dgm:t>
    </dgm:pt>
    <dgm:pt modelId="{B6A46C26-7BDE-47F5-BDC9-4D7DB3DA41E8}" type="sibTrans" cxnId="{CFBEA689-AF5C-4D6B-8E98-D625EF60A837}">
      <dgm:prSet/>
      <dgm:spPr/>
      <dgm:t>
        <a:bodyPr/>
        <a:lstStyle/>
        <a:p>
          <a:endParaRPr lang="en-US" sz="1600"/>
        </a:p>
      </dgm:t>
    </dgm:pt>
    <dgm:pt modelId="{C552FADD-0EC3-4117-8CA6-24D107484530}">
      <dgm:prSet custT="1"/>
      <dgm:spPr/>
      <dgm:t>
        <a:bodyPr/>
        <a:lstStyle/>
        <a:p>
          <a:r>
            <a:rPr lang="vi-VN" sz="1600" b="0" i="1" u="none" strike="noStrike" baseline="0" dirty="0">
              <a:solidFill>
                <a:schemeClr val="bg2">
                  <a:lumMod val="10000"/>
                </a:schemeClr>
              </a:solidFill>
            </a:rPr>
            <a:t>- Khi </a:t>
          </a:r>
          <a:r>
            <a:rPr lang="vi-VN" sz="1600" b="0" i="1" u="none" strike="noStrike" baseline="0" dirty="0" err="1">
              <a:solidFill>
                <a:schemeClr val="bg2">
                  <a:lumMod val="10000"/>
                </a:schemeClr>
              </a:solidFill>
            </a:rPr>
            <a:t>quyết</a:t>
          </a:r>
          <a:r>
            <a:rPr lang="vi-VN" sz="1600" b="0" i="1" u="none" strike="noStrike" baseline="0" dirty="0">
              <a:solidFill>
                <a:schemeClr val="bg2">
                  <a:lumMod val="10000"/>
                </a:schemeClr>
              </a:solidFill>
            </a:rPr>
            <a:t> </a:t>
          </a:r>
          <a:r>
            <a:rPr lang="vi-VN" sz="1600" b="0" i="1" u="none" strike="noStrike" baseline="0" dirty="0" err="1">
              <a:solidFill>
                <a:schemeClr val="bg2">
                  <a:lumMod val="10000"/>
                </a:schemeClr>
              </a:solidFill>
            </a:rPr>
            <a:t>định</a:t>
          </a:r>
          <a:r>
            <a:rPr lang="vi-VN" sz="1600" b="0" i="1" u="none" strike="noStrike" baseline="0" dirty="0">
              <a:solidFill>
                <a:schemeClr val="bg2">
                  <a:lumMod val="10000"/>
                </a:schemeClr>
              </a:solidFill>
            </a:rPr>
            <a:t> </a:t>
          </a:r>
          <a:r>
            <a:rPr lang="vi-VN" sz="1600" b="0" i="1" u="none" strike="noStrike" baseline="0" dirty="0" err="1">
              <a:solidFill>
                <a:schemeClr val="bg2">
                  <a:lumMod val="10000"/>
                </a:schemeClr>
              </a:solidFill>
            </a:rPr>
            <a:t>hợp</a:t>
          </a:r>
          <a:r>
            <a:rPr lang="vi-VN" sz="1600" b="0" i="1" u="none" strike="noStrike" baseline="0" dirty="0">
              <a:solidFill>
                <a:schemeClr val="bg2">
                  <a:lumMod val="10000"/>
                </a:schemeClr>
              </a:solidFill>
            </a:rPr>
            <a:t> </a:t>
          </a:r>
          <a:r>
            <a:rPr lang="vi-VN" sz="1600" b="0" i="1" u="none" strike="noStrike" baseline="0" dirty="0" err="1">
              <a:solidFill>
                <a:schemeClr val="bg2">
                  <a:lumMod val="10000"/>
                </a:schemeClr>
              </a:solidFill>
            </a:rPr>
            <a:t>nhất</a:t>
          </a:r>
          <a:r>
            <a:rPr lang="vi-VN" sz="1600" b="0" i="1" u="none" strike="noStrike" baseline="0" dirty="0">
              <a:solidFill>
                <a:schemeClr val="bg2">
                  <a:lumMod val="10000"/>
                </a:schemeClr>
              </a:solidFill>
            </a:rPr>
            <a:t>, nâng </a:t>
          </a:r>
          <a:r>
            <a:rPr lang="vi-VN" sz="1600" b="0" i="1" u="none" strike="noStrike" baseline="0" dirty="0" err="1">
              <a:solidFill>
                <a:schemeClr val="bg2">
                  <a:lumMod val="10000"/>
                </a:schemeClr>
              </a:solidFill>
            </a:rPr>
            <a:t>cấp</a:t>
          </a:r>
          <a:r>
            <a:rPr lang="vi-VN" sz="1600" b="0" i="1" u="none" strike="noStrike" baseline="0" dirty="0">
              <a:solidFill>
                <a:schemeClr val="bg2">
                  <a:lumMod val="10000"/>
                </a:schemeClr>
              </a:solidFill>
            </a:rPr>
            <a:t>, </a:t>
          </a:r>
          <a:r>
            <a:rPr lang="vi-VN" sz="1600" b="0" i="1" u="none" strike="noStrike" baseline="0" dirty="0" err="1">
              <a:solidFill>
                <a:schemeClr val="bg2">
                  <a:lumMod val="10000"/>
                </a:schemeClr>
              </a:solidFill>
            </a:rPr>
            <a:t>hạ</a:t>
          </a:r>
          <a:r>
            <a:rPr lang="vi-VN" sz="1600" b="0" i="1" u="none" strike="noStrike" baseline="0" dirty="0">
              <a:solidFill>
                <a:schemeClr val="bg2">
                  <a:lumMod val="10000"/>
                </a:schemeClr>
              </a:solidFill>
            </a:rPr>
            <a:t> </a:t>
          </a:r>
          <a:r>
            <a:rPr lang="vi-VN" sz="1600" b="0" i="1" u="none" strike="noStrike" baseline="0" dirty="0" err="1">
              <a:solidFill>
                <a:schemeClr val="bg2">
                  <a:lumMod val="10000"/>
                </a:schemeClr>
              </a:solidFill>
            </a:rPr>
            <a:t>cấp</a:t>
          </a:r>
          <a:r>
            <a:rPr lang="vi-VN" sz="1600" b="0" i="1" u="none" strike="noStrike" baseline="0" dirty="0">
              <a:solidFill>
                <a:schemeClr val="bg2">
                  <a:lumMod val="10000"/>
                </a:schemeClr>
              </a:solidFill>
            </a:rPr>
            <a:t>, chia </a:t>
          </a:r>
          <a:r>
            <a:rPr lang="vi-VN" sz="1600" b="0" i="1" u="none" strike="noStrike" baseline="0" dirty="0" err="1">
              <a:solidFill>
                <a:schemeClr val="bg2">
                  <a:lumMod val="10000"/>
                </a:schemeClr>
              </a:solidFill>
            </a:rPr>
            <a:t>tách</a:t>
          </a:r>
          <a:r>
            <a:rPr lang="vi-VN" sz="1600" b="0" i="1" u="none" strike="noStrike" baseline="0" dirty="0">
              <a:solidFill>
                <a:schemeClr val="bg2">
                  <a:lumMod val="10000"/>
                </a:schemeClr>
              </a:solidFill>
            </a:rPr>
            <a:t>, </a:t>
          </a:r>
          <a:r>
            <a:rPr lang="vi-VN" sz="1600" b="0" i="1" u="none" strike="noStrike" baseline="0" dirty="0" err="1">
              <a:solidFill>
                <a:schemeClr val="bg2">
                  <a:lumMod val="10000"/>
                </a:schemeClr>
              </a:solidFill>
            </a:rPr>
            <a:t>sáp</a:t>
          </a:r>
          <a:r>
            <a:rPr lang="vi-VN" sz="1600" b="0" i="1" u="none" strike="noStrike" baseline="0" dirty="0">
              <a:solidFill>
                <a:schemeClr val="bg2">
                  <a:lumMod val="10000"/>
                </a:schemeClr>
              </a:solidFill>
            </a:rPr>
            <a:t> </a:t>
          </a:r>
          <a:r>
            <a:rPr lang="vi-VN" sz="1600" b="0" i="1" u="none" strike="noStrike" baseline="0" dirty="0" err="1">
              <a:solidFill>
                <a:schemeClr val="bg2">
                  <a:lumMod val="10000"/>
                </a:schemeClr>
              </a:solidFill>
            </a:rPr>
            <a:t>nhập</a:t>
          </a:r>
          <a:r>
            <a:rPr lang="vi-VN" sz="1600" b="0" i="1" u="none" strike="noStrike" baseline="0" dirty="0">
              <a:solidFill>
                <a:schemeClr val="bg2">
                  <a:lumMod val="10000"/>
                </a:schemeClr>
              </a:solidFill>
            </a:rPr>
            <a:t> </a:t>
          </a:r>
          <a:r>
            <a:rPr lang="vi-VN" sz="1600" b="0" i="1" u="none" strike="noStrike" baseline="0" dirty="0" err="1">
              <a:solidFill>
                <a:schemeClr val="bg2">
                  <a:lumMod val="10000"/>
                </a:schemeClr>
              </a:solidFill>
            </a:rPr>
            <a:t>tổ</a:t>
          </a:r>
          <a:r>
            <a:rPr lang="vi-VN" sz="1600" b="0" i="1" u="none" strike="noStrike" baseline="0" dirty="0">
              <a:solidFill>
                <a:schemeClr val="bg2">
                  <a:lumMod val="10000"/>
                </a:schemeClr>
              </a:solidFill>
            </a:rPr>
            <a:t> </a:t>
          </a:r>
          <a:r>
            <a:rPr lang="vi-VN" sz="1600" b="0" i="1" u="none" strike="noStrike" baseline="0" dirty="0" err="1">
              <a:solidFill>
                <a:schemeClr val="bg2">
                  <a:lumMod val="10000"/>
                </a:schemeClr>
              </a:solidFill>
            </a:rPr>
            <a:t>chức</a:t>
          </a:r>
          <a:r>
            <a:rPr lang="vi-VN" sz="1600" b="0" i="1" u="none" strike="noStrike" baseline="0" dirty="0">
              <a:solidFill>
                <a:schemeClr val="bg2">
                  <a:lumMod val="10000"/>
                </a:schemeClr>
              </a:solidFill>
            </a:rPr>
            <a:t> công </a:t>
          </a:r>
          <a:r>
            <a:rPr lang="vi-VN" sz="1600" b="0" i="1" u="none" strike="noStrike" baseline="0" dirty="0" err="1">
              <a:solidFill>
                <a:schemeClr val="bg2">
                  <a:lumMod val="10000"/>
                </a:schemeClr>
              </a:solidFill>
            </a:rPr>
            <a:t>đoàn</a:t>
          </a:r>
          <a:r>
            <a:rPr lang="vi-VN" sz="1600" b="0" i="1" u="none" strike="noStrike" baseline="0" dirty="0">
              <a:solidFill>
                <a:schemeClr val="bg2">
                  <a:lumMod val="10000"/>
                </a:schemeClr>
              </a:solidFill>
            </a:rPr>
            <a:t>.</a:t>
          </a:r>
        </a:p>
      </dgm:t>
    </dgm:pt>
    <dgm:pt modelId="{269BEC55-50B8-4D5E-B581-88FA391885A4}" type="parTrans" cxnId="{B53BF362-B8E5-4C01-A1FE-44806F76FA48}">
      <dgm:prSet/>
      <dgm:spPr/>
      <dgm:t>
        <a:bodyPr/>
        <a:lstStyle/>
        <a:p>
          <a:endParaRPr lang="en-US" sz="1600"/>
        </a:p>
      </dgm:t>
    </dgm:pt>
    <dgm:pt modelId="{7CF275CD-794F-45C2-A809-350483F19ACE}" type="sibTrans" cxnId="{B53BF362-B8E5-4C01-A1FE-44806F76FA48}">
      <dgm:prSet/>
      <dgm:spPr/>
      <dgm:t>
        <a:bodyPr/>
        <a:lstStyle/>
        <a:p>
          <a:endParaRPr lang="en-US" sz="1600"/>
        </a:p>
      </dgm:t>
    </dgm:pt>
    <dgm:pt modelId="{C7F674F0-FF10-4D56-BFC3-FC202BD9F11D}">
      <dgm:prSet custT="1"/>
      <dgm:spPr/>
      <dgm:t>
        <a:bodyPr/>
        <a:lstStyle/>
        <a:p>
          <a:r>
            <a:rPr lang="vi-VN" sz="1600" b="0" i="1" u="none" strike="noStrike" kern="1200" baseline="0" dirty="0">
              <a:solidFill>
                <a:srgbClr val="E7E6E6">
                  <a:lumMod val="10000"/>
                </a:srgbClr>
              </a:solidFill>
              <a:latin typeface="Arial" panose="020B0604020202020204" pitchFamily="34" charset="0"/>
              <a:ea typeface="+mn-ea"/>
              <a:cs typeface="+mn-cs"/>
            </a:rPr>
            <a:t>Khi Ban </a:t>
          </a:r>
          <a:r>
            <a:rPr lang="vi-VN" sz="1600" b="0" i="1" u="none" strike="noStrike" kern="1200" baseline="0" dirty="0" err="1">
              <a:solidFill>
                <a:srgbClr val="E7E6E6">
                  <a:lumMod val="10000"/>
                </a:srgbClr>
              </a:solidFill>
              <a:latin typeface="Arial" panose="020B0604020202020204" pitchFamily="34" charset="0"/>
              <a:ea typeface="+mn-ea"/>
              <a:cs typeface="+mn-cs"/>
            </a:rPr>
            <a:t>Chấp</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hành</a:t>
          </a:r>
          <a:r>
            <a:rPr lang="vi-VN" sz="1600" b="0" i="1" u="none" strike="noStrike" kern="1200" baseline="0" dirty="0">
              <a:solidFill>
                <a:srgbClr val="E7E6E6">
                  <a:lumMod val="10000"/>
                </a:srgbClr>
              </a:solidFill>
              <a:latin typeface="Arial" panose="020B0604020202020204" pitchFamily="34" charset="0"/>
              <a:ea typeface="+mn-ea"/>
              <a:cs typeface="+mn-cs"/>
            </a:rPr>
            <a:t> công </a:t>
          </a:r>
          <a:r>
            <a:rPr lang="vi-VN" sz="1600" b="0" i="1" u="none" strike="noStrike" kern="1200" baseline="0" dirty="0" err="1">
              <a:solidFill>
                <a:srgbClr val="E7E6E6">
                  <a:lumMod val="10000"/>
                </a:srgbClr>
              </a:solidFill>
              <a:latin typeface="Arial" panose="020B0604020202020204" pitchFamily="34" charset="0"/>
              <a:ea typeface="+mn-ea"/>
              <a:cs typeface="+mn-cs"/>
            </a:rPr>
            <a:t>đoàn</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bị</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kỷ</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luật</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bằng</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hình</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thức</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giải</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tán</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hoặc</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có</a:t>
          </a:r>
          <a:r>
            <a:rPr lang="vi-VN" sz="1600" b="0" i="1" u="none" strike="noStrike" kern="1200" baseline="0" dirty="0">
              <a:solidFill>
                <a:srgbClr val="E7E6E6">
                  <a:lumMod val="10000"/>
                </a:srgbClr>
              </a:solidFill>
              <a:latin typeface="Arial" panose="020B0604020202020204" pitchFamily="34" charset="0"/>
              <a:ea typeface="+mn-ea"/>
              <a:cs typeface="+mn-cs"/>
            </a:rPr>
            <a:t> 2/3 </a:t>
          </a:r>
          <a:r>
            <a:rPr lang="vi-VN" sz="1600" b="0" i="1" u="none" strike="noStrike" kern="1200" baseline="0" dirty="0" err="1">
              <a:solidFill>
                <a:srgbClr val="E7E6E6">
                  <a:lumMod val="10000"/>
                </a:srgbClr>
              </a:solidFill>
              <a:latin typeface="Arial" panose="020B0604020202020204" pitchFamily="34" charset="0"/>
              <a:ea typeface="+mn-ea"/>
              <a:cs typeface="+mn-cs"/>
            </a:rPr>
            <a:t>số</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Ủy</a:t>
          </a:r>
          <a:r>
            <a:rPr lang="vi-VN" sz="1600" b="0" i="1" u="none" strike="noStrike" kern="1200" baseline="0" dirty="0">
              <a:solidFill>
                <a:srgbClr val="E7E6E6">
                  <a:lumMod val="10000"/>
                </a:srgbClr>
              </a:solidFill>
              <a:latin typeface="Arial" panose="020B0604020202020204" pitchFamily="34" charset="0"/>
              <a:ea typeface="+mn-ea"/>
              <a:cs typeface="+mn-cs"/>
            </a:rPr>
            <a:t> viên Ban </a:t>
          </a:r>
          <a:r>
            <a:rPr lang="vi-VN" sz="1600" b="0" i="1" u="none" strike="noStrike" kern="1200" baseline="0" dirty="0" err="1">
              <a:solidFill>
                <a:srgbClr val="E7E6E6">
                  <a:lumMod val="10000"/>
                </a:srgbClr>
              </a:solidFill>
              <a:latin typeface="Arial" panose="020B0604020202020204" pitchFamily="34" charset="0"/>
              <a:ea typeface="+mn-ea"/>
              <a:cs typeface="+mn-cs"/>
            </a:rPr>
            <a:t>Chấp</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hành</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bị</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tổ</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chức</a:t>
          </a:r>
          <a:r>
            <a:rPr lang="vi-VN" sz="1600" b="0" i="1" u="none" strike="noStrike" kern="1200" baseline="0" dirty="0">
              <a:solidFill>
                <a:srgbClr val="E7E6E6">
                  <a:lumMod val="10000"/>
                </a:srgbClr>
              </a:solidFill>
              <a:latin typeface="Arial" panose="020B0604020202020204" pitchFamily="34" charset="0"/>
              <a:ea typeface="+mn-ea"/>
              <a:cs typeface="+mn-cs"/>
            </a:rPr>
            <a:t> Công </a:t>
          </a:r>
          <a:r>
            <a:rPr lang="vi-VN" sz="1600" b="0" i="1" u="none" strike="noStrike" kern="1200" baseline="0" dirty="0" err="1">
              <a:solidFill>
                <a:srgbClr val="E7E6E6">
                  <a:lumMod val="10000"/>
                </a:srgbClr>
              </a:solidFill>
              <a:latin typeface="Arial" panose="020B0604020202020204" pitchFamily="34" charset="0"/>
              <a:ea typeface="+mn-ea"/>
              <a:cs typeface="+mn-cs"/>
            </a:rPr>
            <a:t>đoàn</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xử</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lý</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kỷ</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luật</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từ</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hình</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thức</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cảnh</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cáo</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trở</a:t>
          </a:r>
          <a:r>
            <a:rPr lang="vi-VN" sz="1600" b="0" i="1" u="none" strike="noStrike" kern="1200" baseline="0" dirty="0">
              <a:solidFill>
                <a:srgbClr val="E7E6E6">
                  <a:lumMod val="10000"/>
                </a:srgbClr>
              </a:solidFill>
              <a:latin typeface="Arial" panose="020B0604020202020204" pitchFamily="34" charset="0"/>
              <a:ea typeface="+mn-ea"/>
              <a:cs typeface="+mn-cs"/>
            </a:rPr>
            <a:t> lên.</a:t>
          </a:r>
        </a:p>
      </dgm:t>
    </dgm:pt>
    <dgm:pt modelId="{27932B59-AD23-4B84-AF15-DDEE90A9AC76}" type="parTrans" cxnId="{198AC2A1-2239-476B-B62A-C3D700EB74F8}">
      <dgm:prSet/>
      <dgm:spPr/>
      <dgm:t>
        <a:bodyPr/>
        <a:lstStyle/>
        <a:p>
          <a:endParaRPr lang="en-US" sz="1600"/>
        </a:p>
      </dgm:t>
    </dgm:pt>
    <dgm:pt modelId="{D8C0C844-EF7B-4398-B394-3554A43F7180}" type="sibTrans" cxnId="{198AC2A1-2239-476B-B62A-C3D700EB74F8}">
      <dgm:prSet/>
      <dgm:spPr/>
      <dgm:t>
        <a:bodyPr/>
        <a:lstStyle/>
        <a:p>
          <a:endParaRPr lang="en-US" sz="1600"/>
        </a:p>
      </dgm:t>
    </dgm:pt>
    <dgm:pt modelId="{D5681025-C20F-4EFB-98AC-CF178244E4EA}">
      <dgm:prSet custT="1"/>
      <dgm:spPr/>
      <dgm:t>
        <a:bodyPr/>
        <a:lstStyle/>
        <a:p>
          <a:r>
            <a:rPr lang="vi-VN" sz="1600" b="0" i="1" u="none" strike="noStrike" baseline="0" dirty="0">
              <a:solidFill>
                <a:schemeClr val="bg2">
                  <a:lumMod val="10000"/>
                </a:schemeClr>
              </a:solidFill>
            </a:rPr>
            <a:t>- Khi không </a:t>
          </a:r>
          <a:r>
            <a:rPr lang="vi-VN" sz="1600" b="0" i="1" u="none" strike="noStrike" baseline="0" dirty="0" err="1">
              <a:solidFill>
                <a:schemeClr val="bg2">
                  <a:lumMod val="10000"/>
                </a:schemeClr>
              </a:solidFill>
            </a:rPr>
            <a:t>tổ</a:t>
          </a:r>
          <a:r>
            <a:rPr lang="vi-VN" sz="1600" b="0" i="1" u="none" strike="noStrike" baseline="0" dirty="0">
              <a:solidFill>
                <a:schemeClr val="bg2">
                  <a:lumMod val="10000"/>
                </a:schemeClr>
              </a:solidFill>
            </a:rPr>
            <a:t> </a:t>
          </a:r>
          <a:r>
            <a:rPr lang="vi-VN" sz="1600" b="0" i="1" u="none" strike="noStrike" baseline="0" dirty="0" err="1">
              <a:solidFill>
                <a:schemeClr val="bg2">
                  <a:lumMod val="10000"/>
                </a:schemeClr>
              </a:solidFill>
            </a:rPr>
            <a:t>chức</a:t>
          </a:r>
          <a:r>
            <a:rPr lang="vi-VN" sz="1600" b="0" i="1" u="none" strike="noStrike" baseline="0" dirty="0">
              <a:solidFill>
                <a:schemeClr val="bg2">
                  <a:lumMod val="10000"/>
                </a:schemeClr>
              </a:solidFill>
            </a:rPr>
            <a:t> </a:t>
          </a:r>
          <a:r>
            <a:rPr lang="vi-VN" sz="1600" b="0" i="1" u="none" strike="noStrike" baseline="0" dirty="0" err="1">
              <a:solidFill>
                <a:schemeClr val="bg2">
                  <a:lumMod val="10000"/>
                </a:schemeClr>
              </a:solidFill>
            </a:rPr>
            <a:t>được</a:t>
          </a:r>
          <a:r>
            <a:rPr lang="vi-VN" sz="1600" b="0" i="1" u="none" strike="noStrike" baseline="0" dirty="0">
              <a:solidFill>
                <a:schemeClr val="bg2">
                  <a:lumMod val="10000"/>
                </a:schemeClr>
              </a:solidFill>
            </a:rPr>
            <a:t> </a:t>
          </a:r>
          <a:r>
            <a:rPr lang="vi-VN" sz="1600" b="0" i="1" u="none" strike="noStrike" baseline="0" dirty="0" err="1">
              <a:solidFill>
                <a:schemeClr val="bg2">
                  <a:lumMod val="10000"/>
                </a:schemeClr>
              </a:solidFill>
            </a:rPr>
            <a:t>đại</a:t>
          </a:r>
          <a:r>
            <a:rPr lang="vi-VN" sz="1600" b="0" i="1" u="none" strike="noStrike" baseline="0" dirty="0">
              <a:solidFill>
                <a:schemeClr val="bg2">
                  <a:lumMod val="10000"/>
                </a:schemeClr>
              </a:solidFill>
            </a:rPr>
            <a:t> </a:t>
          </a:r>
          <a:r>
            <a:rPr lang="vi-VN" sz="1600" b="0" i="1" u="none" strike="noStrike" baseline="0" dirty="0" err="1">
              <a:solidFill>
                <a:schemeClr val="bg2">
                  <a:lumMod val="10000"/>
                </a:schemeClr>
              </a:solidFill>
            </a:rPr>
            <a:t>hội</a:t>
          </a:r>
          <a:r>
            <a:rPr lang="vi-VN" sz="1600" b="0" i="1" u="none" strike="noStrike" baseline="0" dirty="0">
              <a:solidFill>
                <a:schemeClr val="bg2">
                  <a:lumMod val="10000"/>
                </a:schemeClr>
              </a:solidFill>
            </a:rPr>
            <a:t> </a:t>
          </a:r>
          <a:r>
            <a:rPr lang="vi-VN" sz="1600" b="0" i="1" u="none" strike="noStrike" baseline="0" dirty="0" err="1">
              <a:solidFill>
                <a:schemeClr val="bg2">
                  <a:lumMod val="10000"/>
                </a:schemeClr>
              </a:solidFill>
            </a:rPr>
            <a:t>hoặc</a:t>
          </a:r>
          <a:r>
            <a:rPr lang="vi-VN" sz="1600" b="0" i="1" u="none" strike="noStrike" baseline="0" dirty="0">
              <a:solidFill>
                <a:schemeClr val="bg2">
                  <a:lumMod val="10000"/>
                </a:schemeClr>
              </a:solidFill>
            </a:rPr>
            <a:t> </a:t>
          </a:r>
          <a:r>
            <a:rPr lang="vi-VN" sz="1600" b="0" i="1" u="none" strike="noStrike" baseline="0" dirty="0" err="1">
              <a:solidFill>
                <a:schemeClr val="bg2">
                  <a:lumMod val="10000"/>
                </a:schemeClr>
              </a:solidFill>
            </a:rPr>
            <a:t>hội</a:t>
          </a:r>
          <a:r>
            <a:rPr lang="vi-VN" sz="1600" b="0" i="1" u="none" strike="noStrike" baseline="0" dirty="0">
              <a:solidFill>
                <a:schemeClr val="bg2">
                  <a:lumMod val="10000"/>
                </a:schemeClr>
              </a:solidFill>
            </a:rPr>
            <a:t> </a:t>
          </a:r>
          <a:r>
            <a:rPr lang="vi-VN" sz="1600" b="0" i="1" u="none" strike="noStrike" baseline="0" dirty="0" err="1">
              <a:solidFill>
                <a:schemeClr val="bg2">
                  <a:lumMod val="10000"/>
                </a:schemeClr>
              </a:solidFill>
            </a:rPr>
            <a:t>nghị</a:t>
          </a:r>
          <a:r>
            <a:rPr lang="vi-VN" sz="1600" b="0" i="1" u="none" strike="noStrike" baseline="0" dirty="0">
              <a:solidFill>
                <a:schemeClr val="bg2">
                  <a:lumMod val="10000"/>
                </a:schemeClr>
              </a:solidFill>
            </a:rPr>
            <a:t> theo quy </a:t>
          </a:r>
          <a:r>
            <a:rPr lang="vi-VN" sz="1600" b="0" i="1" u="none" strike="noStrike" baseline="0" dirty="0" err="1">
              <a:solidFill>
                <a:schemeClr val="bg2">
                  <a:lumMod val="10000"/>
                </a:schemeClr>
              </a:solidFill>
            </a:rPr>
            <a:t>định</a:t>
          </a:r>
          <a:r>
            <a:rPr lang="vi-VN" sz="1600" b="0" i="1" u="none" strike="noStrike" baseline="0" dirty="0">
              <a:solidFill>
                <a:schemeClr val="bg2">
                  <a:lumMod val="10000"/>
                </a:schemeClr>
              </a:solidFill>
            </a:rPr>
            <a:t>.</a:t>
          </a:r>
        </a:p>
      </dgm:t>
    </dgm:pt>
    <dgm:pt modelId="{F721E6BA-C560-41E4-A446-9F5490320481}" type="parTrans" cxnId="{E55D0F91-DB01-470E-A570-DCBF5BE3C0B0}">
      <dgm:prSet/>
      <dgm:spPr/>
      <dgm:t>
        <a:bodyPr/>
        <a:lstStyle/>
        <a:p>
          <a:endParaRPr lang="en-US" sz="1600"/>
        </a:p>
      </dgm:t>
    </dgm:pt>
    <dgm:pt modelId="{4D9AE360-86D0-4A7B-AA99-61F1C93452D7}" type="sibTrans" cxnId="{E55D0F91-DB01-470E-A570-DCBF5BE3C0B0}">
      <dgm:prSet/>
      <dgm:spPr/>
      <dgm:t>
        <a:bodyPr/>
        <a:lstStyle/>
        <a:p>
          <a:endParaRPr lang="en-US" sz="1600"/>
        </a:p>
      </dgm:t>
    </dgm:pt>
    <dgm:pt modelId="{17236EC5-490C-43C7-88B5-60A5F7F8EF1B}">
      <dgm:prSet custT="1"/>
      <dgm:spPr/>
      <dgm:t>
        <a:bodyPr/>
        <a:lstStyle/>
        <a:p>
          <a:r>
            <a:rPr lang="vi-VN" sz="1600" b="1" i="0" u="none" strike="noStrike" kern="1200" baseline="0" dirty="0">
              <a:solidFill>
                <a:schemeClr val="bg2">
                  <a:lumMod val="10000"/>
                </a:schemeClr>
              </a:solidFill>
            </a:rPr>
            <a:t>1. </a:t>
          </a:r>
          <a:r>
            <a:rPr lang="vi-VN" sz="1600" b="1" i="0" u="none" strike="noStrike" kern="1200" baseline="0" dirty="0" err="1">
              <a:solidFill>
                <a:schemeClr val="bg2">
                  <a:lumMod val="10000"/>
                </a:schemeClr>
              </a:solidFill>
            </a:rPr>
            <a:t>Các</a:t>
          </a:r>
          <a:r>
            <a:rPr lang="vi-VN" sz="1600" b="1" i="0" u="none" strike="noStrike" kern="1200" baseline="0" dirty="0">
              <a:solidFill>
                <a:schemeClr val="bg2">
                  <a:lumMod val="10000"/>
                </a:schemeClr>
              </a:solidFill>
            </a:rPr>
            <a:t> </a:t>
          </a:r>
          <a:r>
            <a:rPr lang="vi-VN" sz="1600" b="1" i="0" u="none" strike="noStrike" kern="1200" baseline="0" dirty="0" err="1">
              <a:solidFill>
                <a:schemeClr val="bg2">
                  <a:lumMod val="10000"/>
                </a:schemeClr>
              </a:solidFill>
            </a:rPr>
            <a:t>trường</a:t>
          </a:r>
          <a:r>
            <a:rPr lang="vi-VN" sz="1600" b="1" i="0" u="none" strike="noStrike" kern="1200" baseline="0" dirty="0">
              <a:solidFill>
                <a:schemeClr val="bg2">
                  <a:lumMod val="10000"/>
                </a:schemeClr>
              </a:solidFill>
            </a:rPr>
            <a:t> </a:t>
          </a:r>
          <a:r>
            <a:rPr lang="vi-VN" sz="1600" b="1" i="0" u="none" strike="noStrike" kern="1200" baseline="0" dirty="0" err="1">
              <a:solidFill>
                <a:schemeClr val="bg2">
                  <a:lumMod val="10000"/>
                </a:schemeClr>
              </a:solidFill>
            </a:rPr>
            <a:t>hợp</a:t>
          </a:r>
          <a:r>
            <a:rPr lang="vi-VN" sz="1600" b="1" i="0" u="none" strike="noStrike" kern="1200" baseline="0" dirty="0">
              <a:solidFill>
                <a:schemeClr val="bg2">
                  <a:lumMod val="10000"/>
                </a:schemeClr>
              </a:solidFill>
            </a:rPr>
            <a:t> </a:t>
          </a:r>
          <a:r>
            <a:rPr lang="vi-VN" sz="1600" b="1" i="0" u="none" strike="noStrike" kern="1200" baseline="0" dirty="0" err="1">
              <a:solidFill>
                <a:schemeClr val="bg2">
                  <a:lumMod val="10000"/>
                </a:schemeClr>
              </a:solidFill>
            </a:rPr>
            <a:t>phải</a:t>
          </a:r>
          <a:r>
            <a:rPr lang="vi-VN" sz="1600" b="1" i="0" u="none" strike="noStrike" kern="1200" baseline="0" dirty="0">
              <a:solidFill>
                <a:schemeClr val="bg2">
                  <a:lumMod val="10000"/>
                </a:schemeClr>
              </a:solidFill>
            </a:rPr>
            <a:t> </a:t>
          </a:r>
          <a:r>
            <a:rPr lang="vi-VN" sz="1600" b="1" i="0" u="none" strike="noStrike" kern="1200" baseline="0" dirty="0" err="1">
              <a:solidFill>
                <a:schemeClr val="bg2">
                  <a:lumMod val="10000"/>
                </a:schemeClr>
              </a:solidFill>
            </a:rPr>
            <a:t>chỉ</a:t>
          </a:r>
          <a:r>
            <a:rPr lang="vi-VN" sz="1600" b="1" i="0" u="none" strike="noStrike" kern="1200" baseline="0" dirty="0">
              <a:solidFill>
                <a:schemeClr val="bg2">
                  <a:lumMod val="10000"/>
                </a:schemeClr>
              </a:solidFill>
            </a:rPr>
            <a:t> </a:t>
          </a:r>
          <a:r>
            <a:rPr lang="vi-VN" sz="1600" b="1" i="0" u="none" strike="noStrike" kern="1200" baseline="0" dirty="0" err="1">
              <a:solidFill>
                <a:schemeClr val="bg2">
                  <a:lumMod val="10000"/>
                </a:schemeClr>
              </a:solidFill>
            </a:rPr>
            <a:t>định</a:t>
          </a:r>
          <a:r>
            <a:rPr lang="vi-VN" sz="1600" b="1" i="0" u="none" strike="noStrike" kern="1200" baseline="0" dirty="0">
              <a:solidFill>
                <a:schemeClr val="bg2">
                  <a:lumMod val="10000"/>
                </a:schemeClr>
              </a:solidFill>
            </a:rPr>
            <a:t> Ban </a:t>
          </a:r>
          <a:r>
            <a:rPr lang="vi-VN" sz="1600" b="1" i="0" u="none" strike="noStrike" kern="1200" baseline="0" dirty="0" err="1">
              <a:solidFill>
                <a:schemeClr val="bg2">
                  <a:lumMod val="10000"/>
                </a:schemeClr>
              </a:solidFill>
            </a:rPr>
            <a:t>Chấp</a:t>
          </a:r>
          <a:r>
            <a:rPr lang="vi-VN" sz="1600" b="1" i="0" u="none" strike="noStrike" kern="1200" baseline="0" dirty="0">
              <a:solidFill>
                <a:schemeClr val="bg2">
                  <a:lumMod val="10000"/>
                </a:schemeClr>
              </a:solidFill>
            </a:rPr>
            <a:t> </a:t>
          </a:r>
          <a:r>
            <a:rPr lang="vi-VN" sz="1600" b="1" i="0" u="none" strike="noStrike" kern="1200" baseline="0" dirty="0" err="1">
              <a:solidFill>
                <a:schemeClr val="bg2">
                  <a:lumMod val="10000"/>
                </a:schemeClr>
              </a:solidFill>
            </a:rPr>
            <a:t>hành</a:t>
          </a:r>
          <a:r>
            <a:rPr lang="vi-VN" sz="1600" b="1" i="0" u="none" strike="noStrike" kern="1200" baseline="0" dirty="0">
              <a:solidFill>
                <a:schemeClr val="bg2">
                  <a:lumMod val="10000"/>
                </a:schemeClr>
              </a:solidFill>
            </a:rPr>
            <a:t> lâm </a:t>
          </a:r>
          <a:r>
            <a:rPr lang="vi-VN" sz="1600" b="1" i="0" u="none" strike="noStrike" kern="1200" baseline="0" dirty="0" err="1">
              <a:solidFill>
                <a:schemeClr val="bg2">
                  <a:lumMod val="10000"/>
                </a:schemeClr>
              </a:solidFill>
            </a:rPr>
            <a:t>thời</a:t>
          </a:r>
          <a:endParaRPr lang="vi-VN" sz="1600" b="1" i="0" u="none" strike="noStrike" kern="1200" baseline="0" dirty="0">
            <a:solidFill>
              <a:schemeClr val="bg2">
                <a:lumMod val="10000"/>
              </a:schemeClr>
            </a:solidFill>
          </a:endParaRPr>
        </a:p>
        <a:p>
          <a:r>
            <a:rPr lang="vi-VN" sz="1600" b="1" i="0" u="none" strike="noStrike" kern="1200" baseline="0" dirty="0">
              <a:solidFill>
                <a:schemeClr val="bg2">
                  <a:lumMod val="10000"/>
                </a:schemeClr>
              </a:solidFill>
            </a:rPr>
            <a:t>(</a:t>
          </a:r>
          <a:r>
            <a:rPr lang="vi-VN" sz="1600" b="1" i="0" u="none" strike="noStrike" kern="1200" baseline="0" dirty="0" err="1">
              <a:solidFill>
                <a:schemeClr val="bg2">
                  <a:lumMod val="10000"/>
                </a:schemeClr>
              </a:solidFill>
            </a:rPr>
            <a:t>Mục</a:t>
          </a:r>
          <a:r>
            <a:rPr lang="vi-VN" sz="1600" b="1" i="0" u="none" strike="noStrike" kern="1200" baseline="0" dirty="0">
              <a:solidFill>
                <a:schemeClr val="bg2">
                  <a:lumMod val="10000"/>
                </a:schemeClr>
              </a:solidFill>
            </a:rPr>
            <a:t> 9.2 - </a:t>
          </a:r>
          <a:r>
            <a:rPr lang="vi-VN" sz="1600" b="1" i="0" u="none" strike="noStrike" kern="1200" baseline="0" dirty="0" err="1">
              <a:solidFill>
                <a:schemeClr val="bg2">
                  <a:lumMod val="10000"/>
                </a:schemeClr>
              </a:solidFill>
            </a:rPr>
            <a:t>Hướng</a:t>
          </a:r>
          <a:r>
            <a:rPr lang="vi-VN" sz="1600" b="1" i="0" u="none" strike="noStrike" kern="1200" baseline="0" dirty="0">
              <a:solidFill>
                <a:schemeClr val="bg2">
                  <a:lumMod val="10000"/>
                </a:schemeClr>
              </a:solidFill>
            </a:rPr>
            <a:t> </a:t>
          </a:r>
          <a:r>
            <a:rPr lang="vi-VN" sz="1600" b="1" i="0" u="none" strike="noStrike" kern="1200" baseline="0" dirty="0" err="1">
              <a:solidFill>
                <a:schemeClr val="bg2">
                  <a:lumMod val="10000"/>
                </a:schemeClr>
              </a:solidFill>
            </a:rPr>
            <a:t>dẫn</a:t>
          </a:r>
          <a:r>
            <a:rPr lang="vi-VN" sz="1600" b="1" i="0" u="none" strike="noStrike" kern="1200" baseline="0" dirty="0">
              <a:solidFill>
                <a:schemeClr val="bg2">
                  <a:lumMod val="10000"/>
                </a:schemeClr>
              </a:solidFill>
            </a:rPr>
            <a:t> 03)</a:t>
          </a:r>
          <a:endParaRPr lang="vi-VN" sz="1600" b="1" i="0" u="none" strike="noStrike" kern="1200" baseline="0" dirty="0">
            <a:solidFill>
              <a:srgbClr val="E7E6E6">
                <a:lumMod val="10000"/>
              </a:srgbClr>
            </a:solidFill>
            <a:latin typeface="Arial" panose="020B0604020202020204" pitchFamily="34" charset="0"/>
            <a:ea typeface="+mn-ea"/>
            <a:cs typeface="+mn-cs"/>
          </a:endParaRPr>
        </a:p>
      </dgm:t>
    </dgm:pt>
    <dgm:pt modelId="{E2403A55-C182-4899-9F48-6826FD61B0D4}" type="parTrans" cxnId="{ED6B3D81-16CF-4C0F-96E3-89045BE28123}">
      <dgm:prSet/>
      <dgm:spPr/>
      <dgm:t>
        <a:bodyPr/>
        <a:lstStyle/>
        <a:p>
          <a:endParaRPr lang="en-US" sz="1600"/>
        </a:p>
      </dgm:t>
    </dgm:pt>
    <dgm:pt modelId="{4691A2CD-1892-4468-A3C5-6E3C3DCE5BD9}" type="sibTrans" cxnId="{ED6B3D81-16CF-4C0F-96E3-89045BE28123}">
      <dgm:prSet/>
      <dgm:spPr/>
      <dgm:t>
        <a:bodyPr/>
        <a:lstStyle/>
        <a:p>
          <a:endParaRPr lang="en-US" sz="1600"/>
        </a:p>
      </dgm:t>
    </dgm:pt>
    <dgm:pt modelId="{2AE03E6C-EE44-47A0-8EC7-22951FC528AC}" type="pres">
      <dgm:prSet presAssocID="{064C69DC-2F52-4AF9-82A1-2E6EB57B6500}" presName="cycle" presStyleCnt="0">
        <dgm:presLayoutVars>
          <dgm:dir/>
          <dgm:resizeHandles val="exact"/>
        </dgm:presLayoutVars>
      </dgm:prSet>
      <dgm:spPr/>
      <dgm:t>
        <a:bodyPr/>
        <a:lstStyle/>
        <a:p>
          <a:endParaRPr lang="en-US"/>
        </a:p>
      </dgm:t>
    </dgm:pt>
    <dgm:pt modelId="{AB442035-7788-43A9-A98C-3A3AF39395A1}" type="pres">
      <dgm:prSet presAssocID="{7517ED05-89E0-4514-BCFA-C54E5277F4E0}" presName="dummy" presStyleCnt="0"/>
      <dgm:spPr/>
    </dgm:pt>
    <dgm:pt modelId="{9BE3D846-0B18-49CB-83F9-7A42EC757F6C}" type="pres">
      <dgm:prSet presAssocID="{7517ED05-89E0-4514-BCFA-C54E5277F4E0}" presName="node" presStyleLbl="revTx" presStyleIdx="0" presStyleCnt="5" custScaleX="119730" custRadScaleRad="95567" custRadScaleInc="10431">
        <dgm:presLayoutVars>
          <dgm:bulletEnabled val="1"/>
        </dgm:presLayoutVars>
      </dgm:prSet>
      <dgm:spPr/>
      <dgm:t>
        <a:bodyPr/>
        <a:lstStyle/>
        <a:p>
          <a:endParaRPr lang="en-US"/>
        </a:p>
      </dgm:t>
    </dgm:pt>
    <dgm:pt modelId="{5C5B627A-586F-4972-91E2-643299E8A4AE}" type="pres">
      <dgm:prSet presAssocID="{B6A46C26-7BDE-47F5-BDC9-4D7DB3DA41E8}" presName="sibTrans" presStyleLbl="node1" presStyleIdx="0" presStyleCnt="5"/>
      <dgm:spPr/>
      <dgm:t>
        <a:bodyPr/>
        <a:lstStyle/>
        <a:p>
          <a:endParaRPr lang="en-US"/>
        </a:p>
      </dgm:t>
    </dgm:pt>
    <dgm:pt modelId="{2EE266CF-44E7-4849-8A44-7E7D8A83B90F}" type="pres">
      <dgm:prSet presAssocID="{C552FADD-0EC3-4117-8CA6-24D107484530}" presName="dummy" presStyleCnt="0"/>
      <dgm:spPr/>
    </dgm:pt>
    <dgm:pt modelId="{C4B105D8-5F9D-45D7-8BC6-7A5748CBCF77}" type="pres">
      <dgm:prSet presAssocID="{C552FADD-0EC3-4117-8CA6-24D107484530}" presName="node" presStyleLbl="revTx" presStyleIdx="1" presStyleCnt="5" custScaleX="145050" custScaleY="93379">
        <dgm:presLayoutVars>
          <dgm:bulletEnabled val="1"/>
        </dgm:presLayoutVars>
      </dgm:prSet>
      <dgm:spPr/>
      <dgm:t>
        <a:bodyPr/>
        <a:lstStyle/>
        <a:p>
          <a:endParaRPr lang="en-US"/>
        </a:p>
      </dgm:t>
    </dgm:pt>
    <dgm:pt modelId="{9B32B0A0-F912-4AE5-9D40-0C7C578D0A4F}" type="pres">
      <dgm:prSet presAssocID="{7CF275CD-794F-45C2-A809-350483F19ACE}" presName="sibTrans" presStyleLbl="node1" presStyleIdx="1" presStyleCnt="5"/>
      <dgm:spPr/>
      <dgm:t>
        <a:bodyPr/>
        <a:lstStyle/>
        <a:p>
          <a:endParaRPr lang="en-US"/>
        </a:p>
      </dgm:t>
    </dgm:pt>
    <dgm:pt modelId="{13DC4482-AC09-4564-8F3C-C9E01AB82E42}" type="pres">
      <dgm:prSet presAssocID="{C7F674F0-FF10-4D56-BFC3-FC202BD9F11D}" presName="dummy" presStyleCnt="0"/>
      <dgm:spPr/>
    </dgm:pt>
    <dgm:pt modelId="{A593E1E2-A6B3-4785-B252-3663C2241416}" type="pres">
      <dgm:prSet presAssocID="{C7F674F0-FF10-4D56-BFC3-FC202BD9F11D}" presName="node" presStyleLbl="revTx" presStyleIdx="2" presStyleCnt="5" custScaleX="125562">
        <dgm:presLayoutVars>
          <dgm:bulletEnabled val="1"/>
        </dgm:presLayoutVars>
      </dgm:prSet>
      <dgm:spPr/>
      <dgm:t>
        <a:bodyPr/>
        <a:lstStyle/>
        <a:p>
          <a:endParaRPr lang="en-US"/>
        </a:p>
      </dgm:t>
    </dgm:pt>
    <dgm:pt modelId="{7E0237F1-6325-4A4A-8AF2-80E34FBBDFE8}" type="pres">
      <dgm:prSet presAssocID="{D8C0C844-EF7B-4398-B394-3554A43F7180}" presName="sibTrans" presStyleLbl="node1" presStyleIdx="2" presStyleCnt="5"/>
      <dgm:spPr/>
      <dgm:t>
        <a:bodyPr/>
        <a:lstStyle/>
        <a:p>
          <a:endParaRPr lang="en-US"/>
        </a:p>
      </dgm:t>
    </dgm:pt>
    <dgm:pt modelId="{14B1DDCD-C872-436D-8B82-6F7F7D0D73E8}" type="pres">
      <dgm:prSet presAssocID="{D5681025-C20F-4EFB-98AC-CF178244E4EA}" presName="dummy" presStyleCnt="0"/>
      <dgm:spPr/>
    </dgm:pt>
    <dgm:pt modelId="{2F813CB7-B64E-46A9-BFC1-431BAA957F6A}" type="pres">
      <dgm:prSet presAssocID="{D5681025-C20F-4EFB-98AC-CF178244E4EA}" presName="node" presStyleLbl="revTx" presStyleIdx="3" presStyleCnt="5" custScaleX="148222">
        <dgm:presLayoutVars>
          <dgm:bulletEnabled val="1"/>
        </dgm:presLayoutVars>
      </dgm:prSet>
      <dgm:spPr/>
      <dgm:t>
        <a:bodyPr/>
        <a:lstStyle/>
        <a:p>
          <a:endParaRPr lang="en-US"/>
        </a:p>
      </dgm:t>
    </dgm:pt>
    <dgm:pt modelId="{6D9A82FE-6D22-4FC4-AAF5-5FB9BB9A6496}" type="pres">
      <dgm:prSet presAssocID="{4D9AE360-86D0-4A7B-AA99-61F1C93452D7}" presName="sibTrans" presStyleLbl="node1" presStyleIdx="3" presStyleCnt="5"/>
      <dgm:spPr/>
      <dgm:t>
        <a:bodyPr/>
        <a:lstStyle/>
        <a:p>
          <a:endParaRPr lang="en-US"/>
        </a:p>
      </dgm:t>
    </dgm:pt>
    <dgm:pt modelId="{1E719862-BEB3-4152-8C77-6D7E7A5B7DA6}" type="pres">
      <dgm:prSet presAssocID="{17236EC5-490C-43C7-88B5-60A5F7F8EF1B}" presName="dummy" presStyleCnt="0"/>
      <dgm:spPr/>
    </dgm:pt>
    <dgm:pt modelId="{029C0C39-46C4-4B7F-81AA-33BDBDEBAA48}" type="pres">
      <dgm:prSet presAssocID="{17236EC5-490C-43C7-88B5-60A5F7F8EF1B}" presName="node" presStyleLbl="revTx" presStyleIdx="4" presStyleCnt="5" custScaleX="162093" custScaleY="68658" custRadScaleRad="99119" custRadScaleInc="-44314">
        <dgm:presLayoutVars>
          <dgm:bulletEnabled val="1"/>
        </dgm:presLayoutVars>
      </dgm:prSet>
      <dgm:spPr/>
      <dgm:t>
        <a:bodyPr/>
        <a:lstStyle/>
        <a:p>
          <a:endParaRPr lang="en-US"/>
        </a:p>
      </dgm:t>
    </dgm:pt>
    <dgm:pt modelId="{521BB057-49CE-483A-BAFA-5C6656A3B94E}" type="pres">
      <dgm:prSet presAssocID="{4691A2CD-1892-4468-A3C5-6E3C3DCE5BD9}" presName="sibTrans" presStyleLbl="node1" presStyleIdx="4" presStyleCnt="5" custLinFactNeighborX="1380" custLinFactNeighborY="1274"/>
      <dgm:spPr/>
      <dgm:t>
        <a:bodyPr/>
        <a:lstStyle/>
        <a:p>
          <a:endParaRPr lang="en-US"/>
        </a:p>
      </dgm:t>
    </dgm:pt>
  </dgm:ptLst>
  <dgm:cxnLst>
    <dgm:cxn modelId="{ED6B3D81-16CF-4C0F-96E3-89045BE28123}" srcId="{064C69DC-2F52-4AF9-82A1-2E6EB57B6500}" destId="{17236EC5-490C-43C7-88B5-60A5F7F8EF1B}" srcOrd="4" destOrd="0" parTransId="{E2403A55-C182-4899-9F48-6826FD61B0D4}" sibTransId="{4691A2CD-1892-4468-A3C5-6E3C3DCE5BD9}"/>
    <dgm:cxn modelId="{E31CB229-3512-4D56-BF1C-1AC5E52B34C4}" type="presOf" srcId="{D8C0C844-EF7B-4398-B394-3554A43F7180}" destId="{7E0237F1-6325-4A4A-8AF2-80E34FBBDFE8}" srcOrd="0" destOrd="0" presId="urn:microsoft.com/office/officeart/2005/8/layout/cycle1"/>
    <dgm:cxn modelId="{6019FDA5-951E-4E78-A0E0-E3E3BB6AEFD3}" type="presOf" srcId="{4691A2CD-1892-4468-A3C5-6E3C3DCE5BD9}" destId="{521BB057-49CE-483A-BAFA-5C6656A3B94E}" srcOrd="0" destOrd="0" presId="urn:microsoft.com/office/officeart/2005/8/layout/cycle1"/>
    <dgm:cxn modelId="{4551827D-8191-4C50-AD5F-18B053AEBB00}" type="presOf" srcId="{C7F674F0-FF10-4D56-BFC3-FC202BD9F11D}" destId="{A593E1E2-A6B3-4785-B252-3663C2241416}" srcOrd="0" destOrd="0" presId="urn:microsoft.com/office/officeart/2005/8/layout/cycle1"/>
    <dgm:cxn modelId="{FBC739BE-C6EF-4A62-8DB6-6E0F6FA68FBD}" type="presOf" srcId="{7517ED05-89E0-4514-BCFA-C54E5277F4E0}" destId="{9BE3D846-0B18-49CB-83F9-7A42EC757F6C}" srcOrd="0" destOrd="0" presId="urn:microsoft.com/office/officeart/2005/8/layout/cycle1"/>
    <dgm:cxn modelId="{AD6B8B0E-55C3-4C84-B57C-BAB7BBE5C197}" type="presOf" srcId="{C552FADD-0EC3-4117-8CA6-24D107484530}" destId="{C4B105D8-5F9D-45D7-8BC6-7A5748CBCF77}" srcOrd="0" destOrd="0" presId="urn:microsoft.com/office/officeart/2005/8/layout/cycle1"/>
    <dgm:cxn modelId="{CFBEA689-AF5C-4D6B-8E98-D625EF60A837}" srcId="{064C69DC-2F52-4AF9-82A1-2E6EB57B6500}" destId="{7517ED05-89E0-4514-BCFA-C54E5277F4E0}" srcOrd="0" destOrd="0" parTransId="{3FE4AFBB-F0AB-4E72-81B2-94617A9FEAED}" sibTransId="{B6A46C26-7BDE-47F5-BDC9-4D7DB3DA41E8}"/>
    <dgm:cxn modelId="{5E223743-96AC-4195-9346-99C567019739}" type="presOf" srcId="{7CF275CD-794F-45C2-A809-350483F19ACE}" destId="{9B32B0A0-F912-4AE5-9D40-0C7C578D0A4F}" srcOrd="0" destOrd="0" presId="urn:microsoft.com/office/officeart/2005/8/layout/cycle1"/>
    <dgm:cxn modelId="{E55D0F91-DB01-470E-A570-DCBF5BE3C0B0}" srcId="{064C69DC-2F52-4AF9-82A1-2E6EB57B6500}" destId="{D5681025-C20F-4EFB-98AC-CF178244E4EA}" srcOrd="3" destOrd="0" parTransId="{F721E6BA-C560-41E4-A446-9F5490320481}" sibTransId="{4D9AE360-86D0-4A7B-AA99-61F1C93452D7}"/>
    <dgm:cxn modelId="{3C7EDA0D-A85E-4515-ACC8-4A13919A04B9}" type="presOf" srcId="{17236EC5-490C-43C7-88B5-60A5F7F8EF1B}" destId="{029C0C39-46C4-4B7F-81AA-33BDBDEBAA48}" srcOrd="0" destOrd="0" presId="urn:microsoft.com/office/officeart/2005/8/layout/cycle1"/>
    <dgm:cxn modelId="{41E8DBEB-F0FF-4958-83D1-9F194A7F1FBD}" type="presOf" srcId="{064C69DC-2F52-4AF9-82A1-2E6EB57B6500}" destId="{2AE03E6C-EE44-47A0-8EC7-22951FC528AC}" srcOrd="0" destOrd="0" presId="urn:microsoft.com/office/officeart/2005/8/layout/cycle1"/>
    <dgm:cxn modelId="{C9896CBF-ECEA-4605-9EA0-2D918D977767}" type="presOf" srcId="{4D9AE360-86D0-4A7B-AA99-61F1C93452D7}" destId="{6D9A82FE-6D22-4FC4-AAF5-5FB9BB9A6496}" srcOrd="0" destOrd="0" presId="urn:microsoft.com/office/officeart/2005/8/layout/cycle1"/>
    <dgm:cxn modelId="{B53BF362-B8E5-4C01-A1FE-44806F76FA48}" srcId="{064C69DC-2F52-4AF9-82A1-2E6EB57B6500}" destId="{C552FADD-0EC3-4117-8CA6-24D107484530}" srcOrd="1" destOrd="0" parTransId="{269BEC55-50B8-4D5E-B581-88FA391885A4}" sibTransId="{7CF275CD-794F-45C2-A809-350483F19ACE}"/>
    <dgm:cxn modelId="{2B76B0AC-76D4-4004-A8DF-BDE65C24F5A7}" type="presOf" srcId="{D5681025-C20F-4EFB-98AC-CF178244E4EA}" destId="{2F813CB7-B64E-46A9-BFC1-431BAA957F6A}" srcOrd="0" destOrd="0" presId="urn:microsoft.com/office/officeart/2005/8/layout/cycle1"/>
    <dgm:cxn modelId="{1FF424EE-C561-4082-A5A1-B5BAA3EEA25D}" type="presOf" srcId="{B6A46C26-7BDE-47F5-BDC9-4D7DB3DA41E8}" destId="{5C5B627A-586F-4972-91E2-643299E8A4AE}" srcOrd="0" destOrd="0" presId="urn:microsoft.com/office/officeart/2005/8/layout/cycle1"/>
    <dgm:cxn modelId="{198AC2A1-2239-476B-B62A-C3D700EB74F8}" srcId="{064C69DC-2F52-4AF9-82A1-2E6EB57B6500}" destId="{C7F674F0-FF10-4D56-BFC3-FC202BD9F11D}" srcOrd="2" destOrd="0" parTransId="{27932B59-AD23-4B84-AF15-DDEE90A9AC76}" sibTransId="{D8C0C844-EF7B-4398-B394-3554A43F7180}"/>
    <dgm:cxn modelId="{A6B4AC4B-5150-4DAA-AE7C-5B7070BB9005}" type="presParOf" srcId="{2AE03E6C-EE44-47A0-8EC7-22951FC528AC}" destId="{AB442035-7788-43A9-A98C-3A3AF39395A1}" srcOrd="0" destOrd="0" presId="urn:microsoft.com/office/officeart/2005/8/layout/cycle1"/>
    <dgm:cxn modelId="{D953A6E8-AB9C-4BAF-B5D4-6F1DCC46B0D7}" type="presParOf" srcId="{2AE03E6C-EE44-47A0-8EC7-22951FC528AC}" destId="{9BE3D846-0B18-49CB-83F9-7A42EC757F6C}" srcOrd="1" destOrd="0" presId="urn:microsoft.com/office/officeart/2005/8/layout/cycle1"/>
    <dgm:cxn modelId="{F0985063-AF9E-4A5C-96A0-42722BDFC08C}" type="presParOf" srcId="{2AE03E6C-EE44-47A0-8EC7-22951FC528AC}" destId="{5C5B627A-586F-4972-91E2-643299E8A4AE}" srcOrd="2" destOrd="0" presId="urn:microsoft.com/office/officeart/2005/8/layout/cycle1"/>
    <dgm:cxn modelId="{7CF3A5E4-D7AA-4C06-9444-1FFB55896317}" type="presParOf" srcId="{2AE03E6C-EE44-47A0-8EC7-22951FC528AC}" destId="{2EE266CF-44E7-4849-8A44-7E7D8A83B90F}" srcOrd="3" destOrd="0" presId="urn:microsoft.com/office/officeart/2005/8/layout/cycle1"/>
    <dgm:cxn modelId="{B8B2A532-1A96-4001-ACA9-51A21747EE4F}" type="presParOf" srcId="{2AE03E6C-EE44-47A0-8EC7-22951FC528AC}" destId="{C4B105D8-5F9D-45D7-8BC6-7A5748CBCF77}" srcOrd="4" destOrd="0" presId="urn:microsoft.com/office/officeart/2005/8/layout/cycle1"/>
    <dgm:cxn modelId="{DF8A5CF4-3FB4-4278-BBBF-A55CCA4F0FB8}" type="presParOf" srcId="{2AE03E6C-EE44-47A0-8EC7-22951FC528AC}" destId="{9B32B0A0-F912-4AE5-9D40-0C7C578D0A4F}" srcOrd="5" destOrd="0" presId="urn:microsoft.com/office/officeart/2005/8/layout/cycle1"/>
    <dgm:cxn modelId="{6E756726-D27D-4641-9061-4B3F0CCB89D5}" type="presParOf" srcId="{2AE03E6C-EE44-47A0-8EC7-22951FC528AC}" destId="{13DC4482-AC09-4564-8F3C-C9E01AB82E42}" srcOrd="6" destOrd="0" presId="urn:microsoft.com/office/officeart/2005/8/layout/cycle1"/>
    <dgm:cxn modelId="{C1FE6A45-62A1-43AD-B7F8-243B1F36C03C}" type="presParOf" srcId="{2AE03E6C-EE44-47A0-8EC7-22951FC528AC}" destId="{A593E1E2-A6B3-4785-B252-3663C2241416}" srcOrd="7" destOrd="0" presId="urn:microsoft.com/office/officeart/2005/8/layout/cycle1"/>
    <dgm:cxn modelId="{92FA5874-CBC9-499F-89CD-CD3D7B92578F}" type="presParOf" srcId="{2AE03E6C-EE44-47A0-8EC7-22951FC528AC}" destId="{7E0237F1-6325-4A4A-8AF2-80E34FBBDFE8}" srcOrd="8" destOrd="0" presId="urn:microsoft.com/office/officeart/2005/8/layout/cycle1"/>
    <dgm:cxn modelId="{4653161C-EECA-4265-A5FC-66BE02E0E98D}" type="presParOf" srcId="{2AE03E6C-EE44-47A0-8EC7-22951FC528AC}" destId="{14B1DDCD-C872-436D-8B82-6F7F7D0D73E8}" srcOrd="9" destOrd="0" presId="urn:microsoft.com/office/officeart/2005/8/layout/cycle1"/>
    <dgm:cxn modelId="{34B514E1-B7AC-4821-9335-5E8B72647CDE}" type="presParOf" srcId="{2AE03E6C-EE44-47A0-8EC7-22951FC528AC}" destId="{2F813CB7-B64E-46A9-BFC1-431BAA957F6A}" srcOrd="10" destOrd="0" presId="urn:microsoft.com/office/officeart/2005/8/layout/cycle1"/>
    <dgm:cxn modelId="{F4DA0B5B-1F46-45D3-8142-A528A306F699}" type="presParOf" srcId="{2AE03E6C-EE44-47A0-8EC7-22951FC528AC}" destId="{6D9A82FE-6D22-4FC4-AAF5-5FB9BB9A6496}" srcOrd="11" destOrd="0" presId="urn:microsoft.com/office/officeart/2005/8/layout/cycle1"/>
    <dgm:cxn modelId="{737240A5-2902-4BAA-9768-BD79E331607D}" type="presParOf" srcId="{2AE03E6C-EE44-47A0-8EC7-22951FC528AC}" destId="{1E719862-BEB3-4152-8C77-6D7E7A5B7DA6}" srcOrd="12" destOrd="0" presId="urn:microsoft.com/office/officeart/2005/8/layout/cycle1"/>
    <dgm:cxn modelId="{E400B183-021C-4136-AD2D-BB89F8E34E2B}" type="presParOf" srcId="{2AE03E6C-EE44-47A0-8EC7-22951FC528AC}" destId="{029C0C39-46C4-4B7F-81AA-33BDBDEBAA48}" srcOrd="13" destOrd="0" presId="urn:microsoft.com/office/officeart/2005/8/layout/cycle1"/>
    <dgm:cxn modelId="{7A511CF5-F25B-4E17-BCDE-2529965A56E0}" type="presParOf" srcId="{2AE03E6C-EE44-47A0-8EC7-22951FC528AC}" destId="{521BB057-49CE-483A-BAFA-5C6656A3B94E}"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31D4F20-B24D-4D4D-8CE8-2E270F09C1EA}"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230657CA-0647-4F0E-9C0C-08B98103CA3C}">
      <dgm:prSet custT="1"/>
      <dgm:spPr/>
      <dgm:t>
        <a:bodyPr/>
        <a:lstStyle/>
        <a:p>
          <a:r>
            <a:rPr lang="vi-VN" sz="4000" b="0" i="1" u="none" strike="noStrike" kern="1200" baseline="0" dirty="0">
              <a:solidFill>
                <a:srgbClr val="FF0000"/>
              </a:solidFill>
              <a:latin typeface="Arial" panose="020B0604020202020204" pitchFamily="34" charset="0"/>
              <a:ea typeface="+mn-ea"/>
              <a:cs typeface="+mn-cs"/>
            </a:rPr>
            <a:t>1.</a:t>
          </a:r>
        </a:p>
        <a:p>
          <a:r>
            <a:rPr lang="vi-VN" sz="2700" b="0" i="1" u="none" strike="noStrike" kern="1200" baseline="0" dirty="0">
              <a:solidFill>
                <a:srgbClr val="E7E6E6">
                  <a:lumMod val="10000"/>
                </a:srgbClr>
              </a:solidFill>
              <a:latin typeface="Arial" panose="020B0604020202020204" pitchFamily="34" charset="0"/>
              <a:ea typeface="+mn-ea"/>
              <a:cs typeface="+mn-cs"/>
            </a:rPr>
            <a:t>Báo cáo bằng văn bản về tình hình nhân sự hiện tại của Công đoàn cơ sở về Liên đoàn Lao động </a:t>
          </a:r>
          <a:r>
            <a:rPr lang="en-US" sz="2700" b="0" i="1" u="none" strike="noStrike" kern="1200" baseline="0" dirty="0" err="1" smtClean="0">
              <a:solidFill>
                <a:srgbClr val="E7E6E6">
                  <a:lumMod val="10000"/>
                </a:srgbClr>
              </a:solidFill>
              <a:latin typeface="Arial" panose="020B0604020202020204" pitchFamily="34" charset="0"/>
              <a:ea typeface="+mn-ea"/>
              <a:cs typeface="+mn-cs"/>
            </a:rPr>
            <a:t>quận</a:t>
          </a:r>
          <a:r>
            <a:rPr lang="vi-VN" sz="2700" b="0" i="1" u="none" strike="noStrike" kern="1200" baseline="0" dirty="0" smtClean="0">
              <a:solidFill>
                <a:srgbClr val="E7E6E6">
                  <a:lumMod val="10000"/>
                </a:srgbClr>
              </a:solidFill>
              <a:latin typeface="Arial" panose="020B0604020202020204" pitchFamily="34" charset="0"/>
              <a:ea typeface="+mn-ea"/>
              <a:cs typeface="+mn-cs"/>
            </a:rPr>
            <a:t>.</a:t>
          </a:r>
          <a:endParaRPr lang="vi-VN" sz="2700" b="0" i="1" u="none" strike="noStrike" kern="1200" baseline="0" dirty="0">
            <a:solidFill>
              <a:srgbClr val="E7E6E6">
                <a:lumMod val="10000"/>
              </a:srgbClr>
            </a:solidFill>
            <a:latin typeface="Arial" panose="020B0604020202020204" pitchFamily="34" charset="0"/>
            <a:ea typeface="+mn-ea"/>
            <a:cs typeface="+mn-cs"/>
          </a:endParaRPr>
        </a:p>
      </dgm:t>
    </dgm:pt>
    <dgm:pt modelId="{AF48CE75-DFF8-4693-8A81-C355CCC26286}" type="parTrans" cxnId="{F4D2816A-D88F-4D81-ACB0-DE25AC6864FF}">
      <dgm:prSet/>
      <dgm:spPr/>
      <dgm:t>
        <a:bodyPr/>
        <a:lstStyle/>
        <a:p>
          <a:endParaRPr lang="en-US"/>
        </a:p>
      </dgm:t>
    </dgm:pt>
    <dgm:pt modelId="{E8C3E3A5-72AD-4E41-BEE8-469A2BE9330B}" type="sibTrans" cxnId="{F4D2816A-D88F-4D81-ACB0-DE25AC6864FF}">
      <dgm:prSet/>
      <dgm:spPr/>
      <dgm:t>
        <a:bodyPr/>
        <a:lstStyle/>
        <a:p>
          <a:endParaRPr lang="en-US"/>
        </a:p>
      </dgm:t>
    </dgm:pt>
    <dgm:pt modelId="{644AAF70-0E9B-4C6E-AC5D-FABDFE9A0BF8}">
      <dgm:prSet custT="1"/>
      <dgm:spPr/>
      <dgm:t>
        <a:bodyPr/>
        <a:lstStyle/>
        <a:p>
          <a:r>
            <a:rPr lang="vi-VN" sz="4000" b="0" i="1" u="none" strike="noStrike" baseline="0" dirty="0">
              <a:solidFill>
                <a:srgbClr val="FF0000"/>
              </a:solidFill>
            </a:rPr>
            <a:t>2.</a:t>
          </a:r>
        </a:p>
        <a:p>
          <a:r>
            <a:rPr lang="vi-VN" sz="2800" b="0" i="1" u="none" strike="noStrike" baseline="0" dirty="0">
              <a:solidFill>
                <a:schemeClr val="bg2">
                  <a:lumMod val="10000"/>
                </a:schemeClr>
              </a:solidFill>
            </a:rPr>
            <a:t> </a:t>
          </a:r>
          <a:r>
            <a:rPr lang="vi-VN" sz="2800" b="0" i="1" u="none" strike="noStrike" baseline="0" dirty="0" err="1">
              <a:solidFill>
                <a:schemeClr val="bg2">
                  <a:lumMod val="10000"/>
                </a:schemeClr>
              </a:solidFill>
            </a:rPr>
            <a:t>Tổ</a:t>
          </a:r>
          <a:r>
            <a:rPr lang="vi-VN" sz="2800" b="0" i="1" u="none" strike="noStrike" baseline="0" dirty="0">
              <a:solidFill>
                <a:schemeClr val="bg2">
                  <a:lumMod val="10000"/>
                </a:schemeClr>
              </a:solidFill>
            </a:rPr>
            <a:t> </a:t>
          </a:r>
          <a:r>
            <a:rPr lang="vi-VN" sz="2800" b="0" i="1" u="none" strike="noStrike" baseline="0" dirty="0" err="1">
              <a:solidFill>
                <a:schemeClr val="bg2">
                  <a:lumMod val="10000"/>
                </a:schemeClr>
              </a:solidFill>
            </a:rPr>
            <a:t>chức</a:t>
          </a:r>
          <a:r>
            <a:rPr lang="vi-VN" sz="2800" b="0" i="1" u="none" strike="noStrike" baseline="0" dirty="0">
              <a:solidFill>
                <a:schemeClr val="bg2">
                  <a:lumMod val="10000"/>
                </a:schemeClr>
              </a:solidFill>
            </a:rPr>
            <a:t> </a:t>
          </a:r>
          <a:r>
            <a:rPr lang="vi-VN" sz="2800" b="0" i="1" u="none" strike="noStrike" baseline="0" dirty="0" err="1">
              <a:solidFill>
                <a:schemeClr val="bg2">
                  <a:lumMod val="10000"/>
                </a:schemeClr>
              </a:solidFill>
            </a:rPr>
            <a:t>họp</a:t>
          </a:r>
          <a:r>
            <a:rPr lang="vi-VN" sz="2800" b="0" i="1" u="none" strike="noStrike" baseline="0" dirty="0">
              <a:solidFill>
                <a:schemeClr val="bg2">
                  <a:lumMod val="10000"/>
                </a:schemeClr>
              </a:solidFill>
            </a:rPr>
            <a:t> </a:t>
          </a:r>
          <a:r>
            <a:rPr lang="vi-VN" sz="2800" b="0" i="1" u="none" strike="noStrike" baseline="0" dirty="0" err="1">
              <a:solidFill>
                <a:schemeClr val="bg2">
                  <a:lumMod val="10000"/>
                </a:schemeClr>
              </a:solidFill>
            </a:rPr>
            <a:t>toàn</a:t>
          </a:r>
          <a:r>
            <a:rPr lang="vi-VN" sz="2800" b="0" i="1" u="none" strike="noStrike" baseline="0" dirty="0">
              <a:solidFill>
                <a:schemeClr val="bg2">
                  <a:lumMod val="10000"/>
                </a:schemeClr>
              </a:solidFill>
            </a:rPr>
            <a:t> </a:t>
          </a:r>
          <a:r>
            <a:rPr lang="vi-VN" sz="2800" b="0" i="1" u="none" strike="noStrike" baseline="0" dirty="0" err="1">
              <a:solidFill>
                <a:schemeClr val="bg2">
                  <a:lumMod val="10000"/>
                </a:schemeClr>
              </a:solidFill>
            </a:rPr>
            <a:t>thể</a:t>
          </a:r>
          <a:r>
            <a:rPr lang="vi-VN" sz="2800" b="0" i="1" u="none" strike="noStrike" baseline="0" dirty="0">
              <a:solidFill>
                <a:schemeClr val="bg2">
                  <a:lumMod val="10000"/>
                </a:schemeClr>
              </a:solidFill>
            </a:rPr>
            <a:t> </a:t>
          </a:r>
          <a:r>
            <a:rPr lang="vi-VN" sz="2800" b="0" i="1" u="none" strike="noStrike" baseline="0" dirty="0" err="1">
              <a:solidFill>
                <a:schemeClr val="bg2">
                  <a:lumMod val="10000"/>
                </a:schemeClr>
              </a:solidFill>
            </a:rPr>
            <a:t>đoàn</a:t>
          </a:r>
          <a:r>
            <a:rPr lang="vi-VN" sz="2800" b="0" i="1" u="none" strike="noStrike" baseline="0" dirty="0">
              <a:solidFill>
                <a:schemeClr val="bg2">
                  <a:lumMod val="10000"/>
                </a:schemeClr>
              </a:solidFill>
            </a:rPr>
            <a:t> viên </a:t>
          </a:r>
          <a:r>
            <a:rPr lang="vi-VN" sz="2800" b="0" i="1" u="none" strike="noStrike" baseline="0" dirty="0" err="1">
              <a:solidFill>
                <a:schemeClr val="bg2">
                  <a:lumMod val="10000"/>
                </a:schemeClr>
              </a:solidFill>
            </a:rPr>
            <a:t>để</a:t>
          </a:r>
          <a:r>
            <a:rPr lang="vi-VN" sz="2800" b="0" i="1" u="none" strike="noStrike" baseline="0" dirty="0">
              <a:solidFill>
                <a:schemeClr val="bg2">
                  <a:lumMod val="10000"/>
                </a:schemeClr>
              </a:solidFill>
            </a:rPr>
            <a:t> </a:t>
          </a:r>
          <a:r>
            <a:rPr lang="vi-VN" sz="2800" b="0" i="1" u="none" strike="noStrike" baseline="0" dirty="0" err="1">
              <a:solidFill>
                <a:schemeClr val="bg2">
                  <a:lumMod val="10000"/>
                </a:schemeClr>
              </a:solidFill>
            </a:rPr>
            <a:t>rà</a:t>
          </a:r>
          <a:r>
            <a:rPr lang="vi-VN" sz="2800" b="0" i="1" u="none" strike="noStrike" baseline="0" dirty="0">
              <a:solidFill>
                <a:schemeClr val="bg2">
                  <a:lumMod val="10000"/>
                </a:schemeClr>
              </a:solidFill>
            </a:rPr>
            <a:t> </a:t>
          </a:r>
          <a:r>
            <a:rPr lang="vi-VN" sz="2800" b="0" i="1" u="none" strike="noStrike" baseline="0" dirty="0" err="1">
              <a:solidFill>
                <a:schemeClr val="bg2">
                  <a:lumMod val="10000"/>
                </a:schemeClr>
              </a:solidFill>
            </a:rPr>
            <a:t>soát</a:t>
          </a:r>
          <a:r>
            <a:rPr lang="vi-VN" sz="2800" b="0" i="1" u="none" strike="noStrike" baseline="0" dirty="0">
              <a:solidFill>
                <a:schemeClr val="bg2">
                  <a:lumMod val="10000"/>
                </a:schemeClr>
              </a:solidFill>
            </a:rPr>
            <a:t>, </a:t>
          </a:r>
          <a:r>
            <a:rPr lang="vi-VN" sz="2800" b="0" i="1" u="none" strike="noStrike" baseline="0" dirty="0" err="1">
              <a:solidFill>
                <a:schemeClr val="bg2">
                  <a:lumMod val="10000"/>
                </a:schemeClr>
              </a:solidFill>
            </a:rPr>
            <a:t>đề</a:t>
          </a:r>
          <a:r>
            <a:rPr lang="vi-VN" sz="2800" b="0" i="1" u="none" strike="noStrike" baseline="0" dirty="0">
              <a:solidFill>
                <a:schemeClr val="bg2">
                  <a:lumMod val="10000"/>
                </a:schemeClr>
              </a:solidFill>
            </a:rPr>
            <a:t> </a:t>
          </a:r>
          <a:r>
            <a:rPr lang="vi-VN" sz="2800" b="0" i="1" u="none" strike="noStrike" baseline="0" dirty="0" err="1">
              <a:solidFill>
                <a:schemeClr val="bg2">
                  <a:lumMod val="10000"/>
                </a:schemeClr>
              </a:solidFill>
            </a:rPr>
            <a:t>xuất</a:t>
          </a:r>
          <a:r>
            <a:rPr lang="vi-VN" sz="2800" b="0" i="1" u="none" strike="noStrike" baseline="0" dirty="0">
              <a:solidFill>
                <a:schemeClr val="bg2">
                  <a:lumMod val="10000"/>
                </a:schemeClr>
              </a:solidFill>
            </a:rPr>
            <a:t>, </a:t>
          </a:r>
          <a:r>
            <a:rPr lang="vi-VN" sz="2800" b="0" i="1" u="none" strike="noStrike" baseline="0" dirty="0" err="1">
              <a:solidFill>
                <a:schemeClr val="bg2">
                  <a:lumMod val="10000"/>
                </a:schemeClr>
              </a:solidFill>
            </a:rPr>
            <a:t>giới</a:t>
          </a:r>
          <a:r>
            <a:rPr lang="vi-VN" sz="2800" b="0" i="1" u="none" strike="noStrike" baseline="0" dirty="0">
              <a:solidFill>
                <a:schemeClr val="bg2">
                  <a:lumMod val="10000"/>
                </a:schemeClr>
              </a:solidFill>
            </a:rPr>
            <a:t> </a:t>
          </a:r>
          <a:r>
            <a:rPr lang="vi-VN" sz="2800" b="0" i="1" u="none" strike="noStrike" baseline="0" dirty="0" err="1">
              <a:solidFill>
                <a:schemeClr val="bg2">
                  <a:lumMod val="10000"/>
                </a:schemeClr>
              </a:solidFill>
            </a:rPr>
            <a:t>thiệu</a:t>
          </a:r>
          <a:r>
            <a:rPr lang="vi-VN" sz="2800" b="0" i="1" u="none" strike="noStrike" baseline="0" dirty="0">
              <a:solidFill>
                <a:schemeClr val="bg2">
                  <a:lumMod val="10000"/>
                </a:schemeClr>
              </a:solidFill>
            </a:rPr>
            <a:t> nhân </a:t>
          </a:r>
          <a:r>
            <a:rPr lang="vi-VN" sz="2800" b="0" i="1" u="none" strike="noStrike" baseline="0" dirty="0" err="1">
              <a:solidFill>
                <a:schemeClr val="bg2">
                  <a:lumMod val="10000"/>
                </a:schemeClr>
              </a:solidFill>
            </a:rPr>
            <a:t>sự</a:t>
          </a:r>
          <a:r>
            <a:rPr lang="vi-VN" sz="2800" b="0" i="1" u="none" strike="noStrike" baseline="0" dirty="0">
              <a:solidFill>
                <a:schemeClr val="bg2">
                  <a:lumMod val="10000"/>
                </a:schemeClr>
              </a:solidFill>
            </a:rPr>
            <a:t> tham gia Ban </a:t>
          </a:r>
          <a:r>
            <a:rPr lang="vi-VN" sz="2800" b="0" i="1" u="none" strike="noStrike" baseline="0" dirty="0" err="1">
              <a:solidFill>
                <a:schemeClr val="bg2">
                  <a:lumMod val="10000"/>
                </a:schemeClr>
              </a:solidFill>
            </a:rPr>
            <a:t>Chấp</a:t>
          </a:r>
          <a:r>
            <a:rPr lang="vi-VN" sz="2800" b="0" i="1" u="none" strike="noStrike" baseline="0" dirty="0">
              <a:solidFill>
                <a:schemeClr val="bg2">
                  <a:lumMod val="10000"/>
                </a:schemeClr>
              </a:solidFill>
            </a:rPr>
            <a:t> </a:t>
          </a:r>
          <a:r>
            <a:rPr lang="vi-VN" sz="2800" b="0" i="1" u="none" strike="noStrike" baseline="0" dirty="0" err="1">
              <a:solidFill>
                <a:schemeClr val="bg2">
                  <a:lumMod val="10000"/>
                </a:schemeClr>
              </a:solidFill>
            </a:rPr>
            <a:t>hành</a:t>
          </a:r>
          <a:r>
            <a:rPr lang="vi-VN" sz="2800" b="0" i="1" u="none" strike="noStrike" baseline="0" dirty="0">
              <a:solidFill>
                <a:schemeClr val="bg2">
                  <a:lumMod val="10000"/>
                </a:schemeClr>
              </a:solidFill>
            </a:rPr>
            <a:t>.</a:t>
          </a:r>
        </a:p>
      </dgm:t>
    </dgm:pt>
    <dgm:pt modelId="{FF806583-CBAE-4A13-AFFF-A74157149F4F}" type="parTrans" cxnId="{DF265DB1-03F6-42FF-AD17-C41BE3553057}">
      <dgm:prSet/>
      <dgm:spPr/>
      <dgm:t>
        <a:bodyPr/>
        <a:lstStyle/>
        <a:p>
          <a:endParaRPr lang="en-US"/>
        </a:p>
      </dgm:t>
    </dgm:pt>
    <dgm:pt modelId="{2961F09C-C470-466F-AE71-C0A480475359}" type="sibTrans" cxnId="{DF265DB1-03F6-42FF-AD17-C41BE3553057}">
      <dgm:prSet/>
      <dgm:spPr/>
      <dgm:t>
        <a:bodyPr/>
        <a:lstStyle/>
        <a:p>
          <a:endParaRPr lang="en-US"/>
        </a:p>
      </dgm:t>
    </dgm:pt>
    <dgm:pt modelId="{4289F909-3864-445D-8F73-F07D28FB7843}">
      <dgm:prSet custT="1"/>
      <dgm:spPr/>
      <dgm:t>
        <a:bodyPr/>
        <a:lstStyle/>
        <a:p>
          <a:r>
            <a:rPr lang="vi-VN" sz="4000" b="0" i="1" u="none" strike="noStrike" baseline="0" dirty="0">
              <a:solidFill>
                <a:srgbClr val="FF0000"/>
              </a:solidFill>
            </a:rPr>
            <a:t>3.</a:t>
          </a:r>
        </a:p>
        <a:p>
          <a:r>
            <a:rPr lang="vi-VN" sz="2600" b="0" i="1" u="none" strike="noStrike" baseline="0" dirty="0">
              <a:solidFill>
                <a:schemeClr val="bg2">
                  <a:lumMod val="10000"/>
                </a:schemeClr>
              </a:solidFill>
            </a:rPr>
            <a:t> Tham mưu, xin ý </a:t>
          </a:r>
          <a:r>
            <a:rPr lang="vi-VN" sz="2600" b="0" i="1" u="none" strike="noStrike" baseline="0" dirty="0" err="1">
              <a:solidFill>
                <a:schemeClr val="bg2">
                  <a:lumMod val="10000"/>
                </a:schemeClr>
              </a:solidFill>
            </a:rPr>
            <a:t>kiến</a:t>
          </a:r>
          <a:r>
            <a:rPr lang="vi-VN" sz="2600" b="0" i="1" u="none" strike="noStrike" baseline="0" dirty="0">
              <a:solidFill>
                <a:schemeClr val="bg2">
                  <a:lumMod val="10000"/>
                </a:schemeClr>
              </a:solidFill>
            </a:rPr>
            <a:t> </a:t>
          </a:r>
          <a:r>
            <a:rPr lang="vi-VN" sz="2600" b="0" i="1" u="none" strike="noStrike" baseline="0" dirty="0" err="1">
              <a:solidFill>
                <a:schemeClr val="bg2">
                  <a:lumMod val="10000"/>
                </a:schemeClr>
              </a:solidFill>
            </a:rPr>
            <a:t>cấp</a:t>
          </a:r>
          <a:r>
            <a:rPr lang="vi-VN" sz="2600" b="0" i="1" u="none" strike="noStrike" baseline="0" dirty="0">
              <a:solidFill>
                <a:schemeClr val="bg2">
                  <a:lumMod val="10000"/>
                </a:schemeClr>
              </a:solidFill>
            </a:rPr>
            <a:t> </a:t>
          </a:r>
          <a:r>
            <a:rPr lang="vi-VN" sz="2600" b="0" i="1" u="none" strike="noStrike" baseline="0" dirty="0" err="1">
              <a:solidFill>
                <a:schemeClr val="bg2">
                  <a:lumMod val="10000"/>
                </a:schemeClr>
              </a:solidFill>
            </a:rPr>
            <a:t>ủy</a:t>
          </a:r>
          <a:r>
            <a:rPr lang="vi-VN" sz="2600" b="0" i="1" u="none" strike="noStrike" baseline="0" dirty="0">
              <a:solidFill>
                <a:schemeClr val="bg2">
                  <a:lumMod val="10000"/>
                </a:schemeClr>
              </a:solidFill>
            </a:rPr>
            <a:t> (</a:t>
          </a:r>
          <a:r>
            <a:rPr lang="vi-VN" sz="2600" b="0" i="1" u="none" strike="noStrike" baseline="0" dirty="0" err="1">
              <a:solidFill>
                <a:schemeClr val="bg2">
                  <a:lumMod val="10000"/>
                </a:schemeClr>
              </a:solidFill>
            </a:rPr>
            <a:t>đối</a:t>
          </a:r>
          <a:r>
            <a:rPr lang="vi-VN" sz="2600" b="0" i="1" u="none" strike="noStrike" baseline="0" dirty="0">
              <a:solidFill>
                <a:schemeClr val="bg2">
                  <a:lumMod val="10000"/>
                </a:schemeClr>
              </a:solidFill>
            </a:rPr>
            <a:t> </a:t>
          </a:r>
          <a:r>
            <a:rPr lang="vi-VN" sz="2600" b="0" i="1" u="none" strike="noStrike" baseline="0" dirty="0" err="1">
              <a:solidFill>
                <a:schemeClr val="bg2">
                  <a:lumMod val="10000"/>
                </a:schemeClr>
              </a:solidFill>
            </a:rPr>
            <a:t>với</a:t>
          </a:r>
          <a:r>
            <a:rPr lang="vi-VN" sz="2600" b="0" i="1" u="none" strike="noStrike" baseline="0" dirty="0">
              <a:solidFill>
                <a:schemeClr val="bg2">
                  <a:lumMod val="10000"/>
                </a:schemeClr>
              </a:solidFill>
            </a:rPr>
            <a:t> đơn </a:t>
          </a:r>
          <a:r>
            <a:rPr lang="vi-VN" sz="2600" b="0" i="1" u="none" strike="noStrike" baseline="0" dirty="0" err="1">
              <a:solidFill>
                <a:schemeClr val="bg2">
                  <a:lumMod val="10000"/>
                </a:schemeClr>
              </a:solidFill>
            </a:rPr>
            <a:t>vị</a:t>
          </a:r>
          <a:r>
            <a:rPr lang="vi-VN" sz="2600" b="0" i="1" u="none" strike="noStrike" baseline="0" dirty="0">
              <a:solidFill>
                <a:schemeClr val="bg2">
                  <a:lumMod val="10000"/>
                </a:schemeClr>
              </a:solidFill>
            </a:rPr>
            <a:t> </a:t>
          </a:r>
          <a:r>
            <a:rPr lang="vi-VN" sz="2600" b="0" i="1" u="none" strike="noStrike" baseline="0" dirty="0" err="1">
              <a:solidFill>
                <a:schemeClr val="bg2">
                  <a:lumMod val="10000"/>
                </a:schemeClr>
              </a:solidFill>
            </a:rPr>
            <a:t>có</a:t>
          </a:r>
          <a:r>
            <a:rPr lang="vi-VN" sz="2600" b="0" i="1" u="none" strike="noStrike" baseline="0" dirty="0">
              <a:solidFill>
                <a:schemeClr val="bg2">
                  <a:lumMod val="10000"/>
                </a:schemeClr>
              </a:solidFill>
            </a:rPr>
            <a:t> chi </a:t>
          </a:r>
          <a:r>
            <a:rPr lang="vi-VN" sz="2600" b="0" i="1" u="none" strike="noStrike" baseline="0" dirty="0" err="1">
              <a:solidFill>
                <a:schemeClr val="bg2">
                  <a:lumMod val="10000"/>
                </a:schemeClr>
              </a:solidFill>
            </a:rPr>
            <a:t>ủy</a:t>
          </a:r>
          <a:r>
            <a:rPr lang="vi-VN" sz="2600" b="0" i="1" u="none" strike="noStrike" baseline="0" dirty="0">
              <a:solidFill>
                <a:schemeClr val="bg2">
                  <a:lumMod val="10000"/>
                </a:schemeClr>
              </a:solidFill>
            </a:rPr>
            <a:t> Chi </a:t>
          </a:r>
          <a:r>
            <a:rPr lang="vi-VN" sz="2600" b="0" i="1" u="none" strike="noStrike" baseline="0" dirty="0" err="1">
              <a:solidFill>
                <a:schemeClr val="bg2">
                  <a:lumMod val="10000"/>
                </a:schemeClr>
              </a:solidFill>
            </a:rPr>
            <a:t>bộ</a:t>
          </a:r>
          <a:r>
            <a:rPr lang="vi-VN" sz="2600" b="0" i="1" u="none" strike="noStrike" baseline="0" dirty="0">
              <a:solidFill>
                <a:schemeClr val="bg2">
                  <a:lumMod val="10000"/>
                </a:schemeClr>
              </a:solidFill>
            </a:rPr>
            <a:t> </a:t>
          </a:r>
          <a:r>
            <a:rPr lang="vi-VN" sz="2600" b="0" i="1" u="none" strike="noStrike" baseline="0" dirty="0" err="1">
              <a:solidFill>
                <a:schemeClr val="bg2">
                  <a:lumMod val="10000"/>
                </a:schemeClr>
              </a:solidFill>
            </a:rPr>
            <a:t>Đảng</a:t>
          </a:r>
          <a:r>
            <a:rPr lang="vi-VN" sz="2600" b="0" i="1" u="none" strike="noStrike" baseline="0" dirty="0">
              <a:solidFill>
                <a:schemeClr val="bg2">
                  <a:lumMod val="10000"/>
                </a:schemeClr>
              </a:solidFill>
            </a:rPr>
            <a:t>) </a:t>
          </a:r>
          <a:r>
            <a:rPr lang="vi-VN" sz="2600" b="0" i="1" u="none" strike="noStrike" baseline="0" dirty="0" err="1">
              <a:solidFill>
                <a:schemeClr val="bg2">
                  <a:lumMod val="10000"/>
                </a:schemeClr>
              </a:solidFill>
            </a:rPr>
            <a:t>về</a:t>
          </a:r>
          <a:r>
            <a:rPr lang="vi-VN" sz="2600" b="0" i="1" u="none" strike="noStrike" baseline="0" dirty="0">
              <a:solidFill>
                <a:schemeClr val="bg2">
                  <a:lumMod val="10000"/>
                </a:schemeClr>
              </a:solidFill>
            </a:rPr>
            <a:t> nhân </a:t>
          </a:r>
          <a:r>
            <a:rPr lang="vi-VN" sz="2600" b="0" i="1" u="none" strike="noStrike" baseline="0" dirty="0" err="1">
              <a:solidFill>
                <a:schemeClr val="bg2">
                  <a:lumMod val="10000"/>
                </a:schemeClr>
              </a:solidFill>
            </a:rPr>
            <a:t>sự</a:t>
          </a:r>
          <a:r>
            <a:rPr lang="vi-VN" sz="2600" b="0" i="1" u="none" strike="noStrike" baseline="0" dirty="0">
              <a:solidFill>
                <a:schemeClr val="bg2">
                  <a:lumMod val="10000"/>
                </a:schemeClr>
              </a:solidFill>
            </a:rPr>
            <a:t> </a:t>
          </a:r>
          <a:r>
            <a:rPr lang="vi-VN" sz="2600" b="0" i="1" u="none" strike="noStrike" baseline="0" dirty="0" err="1">
              <a:solidFill>
                <a:schemeClr val="bg2">
                  <a:lumMod val="10000"/>
                </a:schemeClr>
              </a:solidFill>
            </a:rPr>
            <a:t>giới</a:t>
          </a:r>
          <a:r>
            <a:rPr lang="vi-VN" sz="2600" b="0" i="1" u="none" strike="noStrike" baseline="0" dirty="0">
              <a:solidFill>
                <a:schemeClr val="bg2">
                  <a:lumMod val="10000"/>
                </a:schemeClr>
              </a:solidFill>
            </a:rPr>
            <a:t> </a:t>
          </a:r>
          <a:r>
            <a:rPr lang="vi-VN" sz="2600" b="0" i="1" u="none" strike="noStrike" baseline="0" dirty="0" err="1">
              <a:solidFill>
                <a:schemeClr val="bg2">
                  <a:lumMod val="10000"/>
                </a:schemeClr>
              </a:solidFill>
            </a:rPr>
            <a:t>thiệu</a:t>
          </a:r>
          <a:r>
            <a:rPr lang="vi-VN" sz="2600" b="0" i="1" u="none" strike="noStrike" baseline="0" dirty="0">
              <a:solidFill>
                <a:schemeClr val="bg2">
                  <a:lumMod val="10000"/>
                </a:schemeClr>
              </a:solidFill>
            </a:rPr>
            <a:t> tham gia Ban </a:t>
          </a:r>
          <a:r>
            <a:rPr lang="vi-VN" sz="2600" b="0" i="1" u="none" strike="noStrike" baseline="0" dirty="0" err="1">
              <a:solidFill>
                <a:schemeClr val="bg2">
                  <a:lumMod val="10000"/>
                </a:schemeClr>
              </a:solidFill>
            </a:rPr>
            <a:t>Chấp</a:t>
          </a:r>
          <a:r>
            <a:rPr lang="vi-VN" sz="2600" b="0" i="1" u="none" strike="noStrike" baseline="0" dirty="0">
              <a:solidFill>
                <a:schemeClr val="bg2">
                  <a:lumMod val="10000"/>
                </a:schemeClr>
              </a:solidFill>
            </a:rPr>
            <a:t> </a:t>
          </a:r>
          <a:r>
            <a:rPr lang="vi-VN" sz="2600" b="0" i="1" u="none" strike="noStrike" baseline="0" dirty="0" err="1">
              <a:solidFill>
                <a:schemeClr val="bg2">
                  <a:lumMod val="10000"/>
                </a:schemeClr>
              </a:solidFill>
            </a:rPr>
            <a:t>hành</a:t>
          </a:r>
          <a:r>
            <a:rPr lang="vi-VN" sz="2600" b="0" i="1" u="none" strike="noStrike" baseline="0" dirty="0">
              <a:solidFill>
                <a:schemeClr val="bg2">
                  <a:lumMod val="10000"/>
                </a:schemeClr>
              </a:solidFill>
            </a:rPr>
            <a:t>.</a:t>
          </a:r>
        </a:p>
      </dgm:t>
    </dgm:pt>
    <dgm:pt modelId="{84EB36D3-3F96-4669-8CE6-D0472BE4BF4F}" type="parTrans" cxnId="{8F7AAA31-DE3C-404E-AC23-D36B0486337B}">
      <dgm:prSet/>
      <dgm:spPr/>
      <dgm:t>
        <a:bodyPr/>
        <a:lstStyle/>
        <a:p>
          <a:endParaRPr lang="en-US"/>
        </a:p>
      </dgm:t>
    </dgm:pt>
    <dgm:pt modelId="{85E9901F-09A2-407A-B60B-7211DA419075}" type="sibTrans" cxnId="{8F7AAA31-DE3C-404E-AC23-D36B0486337B}">
      <dgm:prSet/>
      <dgm:spPr/>
      <dgm:t>
        <a:bodyPr/>
        <a:lstStyle/>
        <a:p>
          <a:endParaRPr lang="en-US"/>
        </a:p>
      </dgm:t>
    </dgm:pt>
    <dgm:pt modelId="{41B2DA64-9876-4805-988F-E4E80E6AB396}">
      <dgm:prSet custT="1"/>
      <dgm:spPr/>
      <dgm:t>
        <a:bodyPr/>
        <a:lstStyle/>
        <a:p>
          <a:r>
            <a:rPr lang="vi-VN" sz="4000" b="0" i="1" u="none" strike="noStrike" baseline="0" dirty="0">
              <a:solidFill>
                <a:srgbClr val="FF0000"/>
              </a:solidFill>
            </a:rPr>
            <a:t>4.</a:t>
          </a:r>
        </a:p>
        <a:p>
          <a:r>
            <a:rPr lang="vi-VN" sz="2500" b="0" i="1" u="none" strike="noStrike" baseline="0" dirty="0">
              <a:solidFill>
                <a:schemeClr val="bg2">
                  <a:lumMod val="10000"/>
                </a:schemeClr>
              </a:solidFill>
            </a:rPr>
            <a:t>Thực hiện thủ tục đề nghị Liên đoàn Lao </a:t>
          </a:r>
          <a:r>
            <a:rPr lang="vi-VN" sz="2500" b="0" i="1" u="none" strike="noStrike" baseline="0" dirty="0" smtClean="0">
              <a:solidFill>
                <a:schemeClr val="bg2">
                  <a:lumMod val="10000"/>
                </a:schemeClr>
              </a:solidFill>
              <a:latin typeface="Arial" panose="020B0604020202020204" pitchFamily="34" charset="0"/>
              <a:cs typeface="Arial" panose="020B0604020202020204" pitchFamily="34" charset="0"/>
            </a:rPr>
            <a:t>động </a:t>
          </a:r>
          <a:r>
            <a:rPr lang="en-US" sz="2500" b="0" i="1" u="none" strike="noStrike" baseline="0" dirty="0" err="1" smtClean="0">
              <a:solidFill>
                <a:schemeClr val="bg2">
                  <a:lumMod val="10000"/>
                </a:schemeClr>
              </a:solidFill>
              <a:latin typeface="Arial" panose="020B0604020202020204" pitchFamily="34" charset="0"/>
              <a:cs typeface="Arial" panose="020B0604020202020204" pitchFamily="34" charset="0"/>
            </a:rPr>
            <a:t>quận</a:t>
          </a:r>
          <a:r>
            <a:rPr lang="en-US" sz="2500" b="0" i="1" u="none" strike="noStrike" baseline="0" dirty="0" smtClean="0">
              <a:solidFill>
                <a:schemeClr val="bg2">
                  <a:lumMod val="10000"/>
                </a:schemeClr>
              </a:solidFill>
              <a:latin typeface="Arial" panose="020B0604020202020204" pitchFamily="34" charset="0"/>
              <a:cs typeface="Arial" panose="020B0604020202020204" pitchFamily="34" charset="0"/>
            </a:rPr>
            <a:t> </a:t>
          </a:r>
          <a:r>
            <a:rPr lang="vi-VN" sz="2500" b="0" i="1" u="none" strike="noStrike" baseline="0" dirty="0" smtClean="0">
              <a:solidFill>
                <a:schemeClr val="bg2">
                  <a:lumMod val="10000"/>
                </a:schemeClr>
              </a:solidFill>
            </a:rPr>
            <a:t>xem </a:t>
          </a:r>
          <a:r>
            <a:rPr lang="vi-VN" sz="2500" b="0" i="1" u="none" strike="noStrike" baseline="0" dirty="0">
              <a:solidFill>
                <a:schemeClr val="bg2">
                  <a:lumMod val="10000"/>
                </a:schemeClr>
              </a:solidFill>
            </a:rPr>
            <a:t>xét, </a:t>
          </a:r>
          <a:r>
            <a:rPr lang="vi-VN" sz="2500" b="0" i="1" u="none" strike="noStrike" baseline="0" dirty="0" smtClean="0">
              <a:solidFill>
                <a:schemeClr val="bg2">
                  <a:lumMod val="10000"/>
                </a:schemeClr>
              </a:solidFill>
            </a:rPr>
            <a:t>ra </a:t>
          </a:r>
          <a:r>
            <a:rPr lang="vi-VN" sz="2500" b="0" i="1" u="none" strike="noStrike" baseline="0" dirty="0">
              <a:solidFill>
                <a:schemeClr val="bg2">
                  <a:lumMod val="10000"/>
                </a:schemeClr>
              </a:solidFill>
            </a:rPr>
            <a:t>Quyết định công </a:t>
          </a:r>
          <a:r>
            <a:rPr lang="vi-VN" sz="2500" b="0" i="1" u="none" strike="noStrike" baseline="0" dirty="0" smtClean="0">
              <a:solidFill>
                <a:schemeClr val="bg2">
                  <a:lumMod val="10000"/>
                </a:schemeClr>
              </a:solidFill>
            </a:rPr>
            <a:t>n</a:t>
          </a:r>
          <a:r>
            <a:rPr lang="vi-VN" sz="2500" b="0" i="1" u="none" strike="noStrike" baseline="0" dirty="0" smtClean="0">
              <a:solidFill>
                <a:schemeClr val="bg2">
                  <a:lumMod val="10000"/>
                </a:schemeClr>
              </a:solidFill>
              <a:latin typeface="Arial" panose="020B0604020202020204" pitchFamily="34" charset="0"/>
              <a:cs typeface="Arial" panose="020B0604020202020204" pitchFamily="34" charset="0"/>
            </a:rPr>
            <a:t>h</a:t>
          </a:r>
          <a:r>
            <a:rPr lang="en-US" sz="2500" b="0" i="1" u="none" strike="noStrike" baseline="0" dirty="0" err="1" smtClean="0">
              <a:solidFill>
                <a:schemeClr val="bg2">
                  <a:lumMod val="10000"/>
                </a:schemeClr>
              </a:solidFill>
              <a:latin typeface="Arial" panose="020B0604020202020204" pitchFamily="34" charset="0"/>
              <a:cs typeface="Arial" panose="020B0604020202020204" pitchFamily="34" charset="0"/>
            </a:rPr>
            <a:t>ận</a:t>
          </a:r>
          <a:r>
            <a:rPr lang="vi-VN" sz="2500" b="0" i="1" u="none" strike="noStrike" baseline="0" dirty="0" smtClean="0">
              <a:solidFill>
                <a:schemeClr val="bg2">
                  <a:lumMod val="10000"/>
                </a:schemeClr>
              </a:solidFill>
              <a:latin typeface="Arial" panose="020B0604020202020204" pitchFamily="34" charset="0"/>
              <a:cs typeface="Arial" panose="020B0604020202020204" pitchFamily="34" charset="0"/>
            </a:rPr>
            <a:t> </a:t>
          </a:r>
          <a:r>
            <a:rPr lang="vi-VN" sz="2500" b="0" i="1" u="none" strike="noStrike" baseline="0" dirty="0">
              <a:solidFill>
                <a:schemeClr val="bg2">
                  <a:lumMod val="10000"/>
                </a:schemeClr>
              </a:solidFill>
            </a:rPr>
            <a:t>Ban Chấp hành lâm thời tại đơn vị.</a:t>
          </a:r>
        </a:p>
      </dgm:t>
    </dgm:pt>
    <dgm:pt modelId="{03221380-99BD-4288-A69E-2933601FA092}" type="parTrans" cxnId="{75F21C04-19AE-4C4B-9DA2-D0DC47ACACDF}">
      <dgm:prSet/>
      <dgm:spPr/>
      <dgm:t>
        <a:bodyPr/>
        <a:lstStyle/>
        <a:p>
          <a:endParaRPr lang="en-US"/>
        </a:p>
      </dgm:t>
    </dgm:pt>
    <dgm:pt modelId="{076A1934-3812-4A7E-B33C-7CC8D755C6A0}" type="sibTrans" cxnId="{75F21C04-19AE-4C4B-9DA2-D0DC47ACACDF}">
      <dgm:prSet/>
      <dgm:spPr/>
      <dgm:t>
        <a:bodyPr/>
        <a:lstStyle/>
        <a:p>
          <a:endParaRPr lang="en-US"/>
        </a:p>
      </dgm:t>
    </dgm:pt>
    <dgm:pt modelId="{9C5690BC-BB0F-4FD9-BCC6-01A805C9D683}" type="pres">
      <dgm:prSet presAssocID="{331D4F20-B24D-4D4D-8CE8-2E270F09C1EA}" presName="Name0" presStyleCnt="0">
        <dgm:presLayoutVars>
          <dgm:dir/>
          <dgm:resizeHandles val="exact"/>
        </dgm:presLayoutVars>
      </dgm:prSet>
      <dgm:spPr/>
      <dgm:t>
        <a:bodyPr/>
        <a:lstStyle/>
        <a:p>
          <a:endParaRPr lang="en-US"/>
        </a:p>
      </dgm:t>
    </dgm:pt>
    <dgm:pt modelId="{120ABFFC-08D3-440B-A659-783155BC994D}" type="pres">
      <dgm:prSet presAssocID="{230657CA-0647-4F0E-9C0C-08B98103CA3C}" presName="node" presStyleLbl="node1" presStyleIdx="0" presStyleCnt="4">
        <dgm:presLayoutVars>
          <dgm:bulletEnabled val="1"/>
        </dgm:presLayoutVars>
      </dgm:prSet>
      <dgm:spPr/>
      <dgm:t>
        <a:bodyPr/>
        <a:lstStyle/>
        <a:p>
          <a:endParaRPr lang="en-US"/>
        </a:p>
      </dgm:t>
    </dgm:pt>
    <dgm:pt modelId="{6956E355-7109-411D-8F0F-293A50C9478C}" type="pres">
      <dgm:prSet presAssocID="{E8C3E3A5-72AD-4E41-BEE8-469A2BE9330B}" presName="sibTrans" presStyleCnt="0"/>
      <dgm:spPr/>
    </dgm:pt>
    <dgm:pt modelId="{FBA4B78F-AAE9-4A00-8D50-E849D61C63D0}" type="pres">
      <dgm:prSet presAssocID="{644AAF70-0E9B-4C6E-AC5D-FABDFE9A0BF8}" presName="node" presStyleLbl="node1" presStyleIdx="1" presStyleCnt="4">
        <dgm:presLayoutVars>
          <dgm:bulletEnabled val="1"/>
        </dgm:presLayoutVars>
      </dgm:prSet>
      <dgm:spPr/>
      <dgm:t>
        <a:bodyPr/>
        <a:lstStyle/>
        <a:p>
          <a:endParaRPr lang="en-US"/>
        </a:p>
      </dgm:t>
    </dgm:pt>
    <dgm:pt modelId="{9D500382-7F83-46F1-AC2D-C2E4F25E8837}" type="pres">
      <dgm:prSet presAssocID="{2961F09C-C470-466F-AE71-C0A480475359}" presName="sibTrans" presStyleCnt="0"/>
      <dgm:spPr/>
    </dgm:pt>
    <dgm:pt modelId="{90FA5414-AEE2-408A-8E62-EBB774B8E46D}" type="pres">
      <dgm:prSet presAssocID="{4289F909-3864-445D-8F73-F07D28FB7843}" presName="node" presStyleLbl="node1" presStyleIdx="2" presStyleCnt="4">
        <dgm:presLayoutVars>
          <dgm:bulletEnabled val="1"/>
        </dgm:presLayoutVars>
      </dgm:prSet>
      <dgm:spPr/>
      <dgm:t>
        <a:bodyPr/>
        <a:lstStyle/>
        <a:p>
          <a:endParaRPr lang="en-US"/>
        </a:p>
      </dgm:t>
    </dgm:pt>
    <dgm:pt modelId="{67DBDE36-CA37-4DBB-8535-E0D98B930F4B}" type="pres">
      <dgm:prSet presAssocID="{85E9901F-09A2-407A-B60B-7211DA419075}" presName="sibTrans" presStyleCnt="0"/>
      <dgm:spPr/>
    </dgm:pt>
    <dgm:pt modelId="{C3840D52-3AEA-461A-9865-6E84F6626682}" type="pres">
      <dgm:prSet presAssocID="{41B2DA64-9876-4805-988F-E4E80E6AB396}" presName="node" presStyleLbl="node1" presStyleIdx="3" presStyleCnt="4">
        <dgm:presLayoutVars>
          <dgm:bulletEnabled val="1"/>
        </dgm:presLayoutVars>
      </dgm:prSet>
      <dgm:spPr/>
      <dgm:t>
        <a:bodyPr/>
        <a:lstStyle/>
        <a:p>
          <a:endParaRPr lang="en-US"/>
        </a:p>
      </dgm:t>
    </dgm:pt>
  </dgm:ptLst>
  <dgm:cxnLst>
    <dgm:cxn modelId="{C7AEAE29-CF12-4360-80FD-90ED27DDC536}" type="presOf" srcId="{644AAF70-0E9B-4C6E-AC5D-FABDFE9A0BF8}" destId="{FBA4B78F-AAE9-4A00-8D50-E849D61C63D0}" srcOrd="0" destOrd="0" presId="urn:microsoft.com/office/officeart/2005/8/layout/hList6"/>
    <dgm:cxn modelId="{C8105BD7-92DE-4BB1-ACFB-2F9ACC060461}" type="presOf" srcId="{331D4F20-B24D-4D4D-8CE8-2E270F09C1EA}" destId="{9C5690BC-BB0F-4FD9-BCC6-01A805C9D683}" srcOrd="0" destOrd="0" presId="urn:microsoft.com/office/officeart/2005/8/layout/hList6"/>
    <dgm:cxn modelId="{3155DD70-B598-4752-9BDB-BFE97E7A73CA}" type="presOf" srcId="{230657CA-0647-4F0E-9C0C-08B98103CA3C}" destId="{120ABFFC-08D3-440B-A659-783155BC994D}" srcOrd="0" destOrd="0" presId="urn:microsoft.com/office/officeart/2005/8/layout/hList6"/>
    <dgm:cxn modelId="{75F21C04-19AE-4C4B-9DA2-D0DC47ACACDF}" srcId="{331D4F20-B24D-4D4D-8CE8-2E270F09C1EA}" destId="{41B2DA64-9876-4805-988F-E4E80E6AB396}" srcOrd="3" destOrd="0" parTransId="{03221380-99BD-4288-A69E-2933601FA092}" sibTransId="{076A1934-3812-4A7E-B33C-7CC8D755C6A0}"/>
    <dgm:cxn modelId="{F4D2816A-D88F-4D81-ACB0-DE25AC6864FF}" srcId="{331D4F20-B24D-4D4D-8CE8-2E270F09C1EA}" destId="{230657CA-0647-4F0E-9C0C-08B98103CA3C}" srcOrd="0" destOrd="0" parTransId="{AF48CE75-DFF8-4693-8A81-C355CCC26286}" sibTransId="{E8C3E3A5-72AD-4E41-BEE8-469A2BE9330B}"/>
    <dgm:cxn modelId="{CD23C8A9-D354-440B-85CC-8053CC71F86D}" type="presOf" srcId="{4289F909-3864-445D-8F73-F07D28FB7843}" destId="{90FA5414-AEE2-408A-8E62-EBB774B8E46D}" srcOrd="0" destOrd="0" presId="urn:microsoft.com/office/officeart/2005/8/layout/hList6"/>
    <dgm:cxn modelId="{146ED9E6-DC5B-4F89-BC3C-F5ACAD348998}" type="presOf" srcId="{41B2DA64-9876-4805-988F-E4E80E6AB396}" destId="{C3840D52-3AEA-461A-9865-6E84F6626682}" srcOrd="0" destOrd="0" presId="urn:microsoft.com/office/officeart/2005/8/layout/hList6"/>
    <dgm:cxn modelId="{DF265DB1-03F6-42FF-AD17-C41BE3553057}" srcId="{331D4F20-B24D-4D4D-8CE8-2E270F09C1EA}" destId="{644AAF70-0E9B-4C6E-AC5D-FABDFE9A0BF8}" srcOrd="1" destOrd="0" parTransId="{FF806583-CBAE-4A13-AFFF-A74157149F4F}" sibTransId="{2961F09C-C470-466F-AE71-C0A480475359}"/>
    <dgm:cxn modelId="{8F7AAA31-DE3C-404E-AC23-D36B0486337B}" srcId="{331D4F20-B24D-4D4D-8CE8-2E270F09C1EA}" destId="{4289F909-3864-445D-8F73-F07D28FB7843}" srcOrd="2" destOrd="0" parTransId="{84EB36D3-3F96-4669-8CE6-D0472BE4BF4F}" sibTransId="{85E9901F-09A2-407A-B60B-7211DA419075}"/>
    <dgm:cxn modelId="{0A3F1C24-0AC3-47F1-9EE1-C8651F929B1D}" type="presParOf" srcId="{9C5690BC-BB0F-4FD9-BCC6-01A805C9D683}" destId="{120ABFFC-08D3-440B-A659-783155BC994D}" srcOrd="0" destOrd="0" presId="urn:microsoft.com/office/officeart/2005/8/layout/hList6"/>
    <dgm:cxn modelId="{625EE336-946F-46BF-92DA-2DFF52CA7A1E}" type="presParOf" srcId="{9C5690BC-BB0F-4FD9-BCC6-01A805C9D683}" destId="{6956E355-7109-411D-8F0F-293A50C9478C}" srcOrd="1" destOrd="0" presId="urn:microsoft.com/office/officeart/2005/8/layout/hList6"/>
    <dgm:cxn modelId="{0C1E9698-3F3B-44DD-A316-9C0FC46BB1BA}" type="presParOf" srcId="{9C5690BC-BB0F-4FD9-BCC6-01A805C9D683}" destId="{FBA4B78F-AAE9-4A00-8D50-E849D61C63D0}" srcOrd="2" destOrd="0" presId="urn:microsoft.com/office/officeart/2005/8/layout/hList6"/>
    <dgm:cxn modelId="{7A582385-F49F-4C1C-9DD7-3F5A15514A1F}" type="presParOf" srcId="{9C5690BC-BB0F-4FD9-BCC6-01A805C9D683}" destId="{9D500382-7F83-46F1-AC2D-C2E4F25E8837}" srcOrd="3" destOrd="0" presId="urn:microsoft.com/office/officeart/2005/8/layout/hList6"/>
    <dgm:cxn modelId="{C4A145F5-D384-49EC-B8A7-9CDD7458CD12}" type="presParOf" srcId="{9C5690BC-BB0F-4FD9-BCC6-01A805C9D683}" destId="{90FA5414-AEE2-408A-8E62-EBB774B8E46D}" srcOrd="4" destOrd="0" presId="urn:microsoft.com/office/officeart/2005/8/layout/hList6"/>
    <dgm:cxn modelId="{AFB14A35-F993-42E0-8D81-3D8CBD06B9A5}" type="presParOf" srcId="{9C5690BC-BB0F-4FD9-BCC6-01A805C9D683}" destId="{67DBDE36-CA37-4DBB-8535-E0D98B930F4B}" srcOrd="5" destOrd="0" presId="urn:microsoft.com/office/officeart/2005/8/layout/hList6"/>
    <dgm:cxn modelId="{DEB0DD43-64C6-405F-A7DA-5CBE9B918AA9}" type="presParOf" srcId="{9C5690BC-BB0F-4FD9-BCC6-01A805C9D683}" destId="{C3840D52-3AEA-461A-9865-6E84F662668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49CDA90-E3AF-44A5-941F-03E46E050AB2}"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FDD953A2-9A1E-49B8-B0C6-43039A4F132C}">
      <dgm:prSet phldrT="[Text]" custT="1"/>
      <dgm:spPr>
        <a:solidFill>
          <a:srgbClr val="7030A0"/>
        </a:solidFill>
      </dgm:spPr>
      <dgm:t>
        <a:bodyPr/>
        <a:lstStyle/>
        <a:p>
          <a:r>
            <a:rPr lang="vi-VN" sz="1800" b="1" i="0" u="none" strike="noStrike" baseline="0" dirty="0"/>
            <a:t>THỦ TỤC</a:t>
          </a:r>
        </a:p>
        <a:p>
          <a:r>
            <a:rPr lang="vi-VN" sz="1800" b="1" i="0" u="none" strike="noStrike" baseline="0" dirty="0"/>
            <a:t>CẤP MỘC DẤU</a:t>
          </a:r>
          <a:endParaRPr lang="en-US" sz="1800" dirty="0"/>
        </a:p>
      </dgm:t>
    </dgm:pt>
    <dgm:pt modelId="{93FB883E-6AA2-4517-838E-64D1C62B1D1B}" type="parTrans" cxnId="{9C214572-6EF6-486E-A890-85C6A6D73320}">
      <dgm:prSet/>
      <dgm:spPr/>
      <dgm:t>
        <a:bodyPr/>
        <a:lstStyle/>
        <a:p>
          <a:endParaRPr lang="en-US"/>
        </a:p>
      </dgm:t>
    </dgm:pt>
    <dgm:pt modelId="{1E5DABDB-67FA-4C16-AC28-DB25D7AE1712}" type="sibTrans" cxnId="{9C214572-6EF6-486E-A890-85C6A6D73320}">
      <dgm:prSet/>
      <dgm:spPr/>
      <dgm:t>
        <a:bodyPr/>
        <a:lstStyle/>
        <a:p>
          <a:endParaRPr lang="en-US"/>
        </a:p>
      </dgm:t>
    </dgm:pt>
    <dgm:pt modelId="{EDD071D0-F3CD-443A-8B7B-24847F5637BF}">
      <dgm:prSet/>
      <dgm:spPr>
        <a:solidFill>
          <a:srgbClr val="FF0000"/>
        </a:solidFill>
      </dgm:spPr>
      <dgm:t>
        <a:bodyPr/>
        <a:lstStyle/>
        <a:p>
          <a:r>
            <a:rPr lang="vi-VN" b="1" i="0" u="none" strike="noStrike" baseline="0"/>
            <a:t>1. Đối với các đơn vị mới thành lập</a:t>
          </a:r>
          <a:endParaRPr lang="vi-VN" b="1" i="0" u="none" strike="noStrike" baseline="0" dirty="0"/>
        </a:p>
      </dgm:t>
    </dgm:pt>
    <dgm:pt modelId="{D037B479-2151-4A54-BEEE-E17BD84E6C1D}" type="parTrans" cxnId="{DBC6D5AE-FD1C-467A-9DF6-ADE8EFE86761}">
      <dgm:prSet/>
      <dgm:spPr/>
      <dgm:t>
        <a:bodyPr/>
        <a:lstStyle/>
        <a:p>
          <a:endParaRPr lang="en-US"/>
        </a:p>
      </dgm:t>
    </dgm:pt>
    <dgm:pt modelId="{BDB17826-B215-4286-9FDA-CEFEC92B478F}" type="sibTrans" cxnId="{DBC6D5AE-FD1C-467A-9DF6-ADE8EFE86761}">
      <dgm:prSet/>
      <dgm:spPr/>
      <dgm:t>
        <a:bodyPr/>
        <a:lstStyle/>
        <a:p>
          <a:endParaRPr lang="en-US"/>
        </a:p>
      </dgm:t>
    </dgm:pt>
    <dgm:pt modelId="{2CF2328A-AF59-43F2-8C1F-823A91463662}">
      <dgm:prSet custT="1"/>
      <dgm:spPr/>
      <dgm:t>
        <a:bodyPr/>
        <a:lstStyle/>
        <a:p>
          <a:r>
            <a:rPr lang="vi-VN" sz="1800" b="0" i="1" u="none" strike="noStrike" baseline="0" dirty="0"/>
            <a:t>- Công văn đề nghị cấp dấu (02 bản);</a:t>
          </a:r>
        </a:p>
      </dgm:t>
    </dgm:pt>
    <dgm:pt modelId="{8C33838C-50E3-411E-8BA8-F568B2450317}" type="parTrans" cxnId="{5210E6D8-3143-48CC-8D3E-5BF5ACB9658E}">
      <dgm:prSet/>
      <dgm:spPr/>
      <dgm:t>
        <a:bodyPr/>
        <a:lstStyle/>
        <a:p>
          <a:endParaRPr lang="en-US"/>
        </a:p>
      </dgm:t>
    </dgm:pt>
    <dgm:pt modelId="{19FF09A4-D5EF-4C89-B60F-2E3E49ED9535}" type="sibTrans" cxnId="{5210E6D8-3143-48CC-8D3E-5BF5ACB9658E}">
      <dgm:prSet/>
      <dgm:spPr/>
      <dgm:t>
        <a:bodyPr/>
        <a:lstStyle/>
        <a:p>
          <a:endParaRPr lang="en-US"/>
        </a:p>
      </dgm:t>
    </dgm:pt>
    <dgm:pt modelId="{73A607C5-6579-4449-8D94-E562C0E89B70}">
      <dgm:prSet custT="1"/>
      <dgm:spPr/>
      <dgm:t>
        <a:bodyPr/>
        <a:lstStyle/>
        <a:p>
          <a:r>
            <a:rPr lang="vi-VN" sz="1800" b="0" i="1" u="none" strike="noStrike" baseline="0" dirty="0"/>
            <a:t>- </a:t>
          </a:r>
          <a:r>
            <a:rPr lang="vi-VN" sz="1800" b="0" i="1" u="none" strike="noStrike" baseline="0" dirty="0" err="1"/>
            <a:t>Quyết</a:t>
          </a:r>
          <a:r>
            <a:rPr lang="vi-VN" sz="1800" b="0" i="1" u="none" strike="noStrike" baseline="0" dirty="0"/>
            <a:t> </a:t>
          </a:r>
          <a:r>
            <a:rPr lang="vi-VN" sz="1800" b="0" i="1" u="none" strike="noStrike" baseline="0" dirty="0" err="1"/>
            <a:t>định</a:t>
          </a:r>
          <a:r>
            <a:rPr lang="vi-VN" sz="1800" b="0" i="1" u="none" strike="noStrike" baseline="0" dirty="0"/>
            <a:t> </a:t>
          </a:r>
          <a:r>
            <a:rPr lang="vi-VN" sz="1800" b="0" i="1" u="none" strike="noStrike" baseline="0" dirty="0" err="1"/>
            <a:t>thành</a:t>
          </a:r>
          <a:r>
            <a:rPr lang="vi-VN" sz="1800" b="0" i="1" u="none" strike="noStrike" baseline="0" dirty="0"/>
            <a:t> </a:t>
          </a:r>
          <a:r>
            <a:rPr lang="vi-VN" sz="1800" b="0" i="1" u="none" strike="noStrike" baseline="0" dirty="0" err="1"/>
            <a:t>lập</a:t>
          </a:r>
          <a:r>
            <a:rPr lang="vi-VN" sz="1800" b="0" i="1" u="none" strike="noStrike" baseline="0" dirty="0"/>
            <a:t> Công </a:t>
          </a:r>
          <a:r>
            <a:rPr lang="vi-VN" sz="1800" b="0" i="1" u="none" strike="noStrike" baseline="0" dirty="0" err="1"/>
            <a:t>đoàn</a:t>
          </a:r>
          <a:r>
            <a:rPr lang="vi-VN" sz="1800" b="0" i="1" u="none" strike="noStrike" baseline="0" dirty="0"/>
            <a:t> (</a:t>
          </a:r>
          <a:r>
            <a:rPr lang="vi-VN" sz="1800" b="0" i="1" u="none" strike="noStrike" baseline="0" dirty="0" err="1"/>
            <a:t>photo</a:t>
          </a:r>
          <a:r>
            <a:rPr lang="vi-VN" sz="1800" b="0" i="1" u="none" strike="noStrike" baseline="0" dirty="0"/>
            <a:t> công </a:t>
          </a:r>
          <a:r>
            <a:rPr lang="vi-VN" sz="1800" b="0" i="1" u="none" strike="noStrike" baseline="0" dirty="0" err="1"/>
            <a:t>chứng</a:t>
          </a:r>
          <a:r>
            <a:rPr lang="vi-VN" sz="1800" b="0" i="1" u="none" strike="noStrike" baseline="0" dirty="0"/>
            <a:t>);</a:t>
          </a:r>
        </a:p>
      </dgm:t>
    </dgm:pt>
    <dgm:pt modelId="{86C7236D-2DFF-4C74-AE92-BE7ECEF15C38}" type="parTrans" cxnId="{1EC008C6-8722-4E0B-B6CE-1240A386E259}">
      <dgm:prSet/>
      <dgm:spPr/>
      <dgm:t>
        <a:bodyPr/>
        <a:lstStyle/>
        <a:p>
          <a:endParaRPr lang="en-US"/>
        </a:p>
      </dgm:t>
    </dgm:pt>
    <dgm:pt modelId="{3B7A77F3-5B1D-4200-A0C1-3AC20BD2C493}" type="sibTrans" cxnId="{1EC008C6-8722-4E0B-B6CE-1240A386E259}">
      <dgm:prSet/>
      <dgm:spPr/>
      <dgm:t>
        <a:bodyPr/>
        <a:lstStyle/>
        <a:p>
          <a:endParaRPr lang="en-US"/>
        </a:p>
      </dgm:t>
    </dgm:pt>
    <dgm:pt modelId="{B539188D-1BE6-4AC1-B4DA-0D642F5459C3}">
      <dgm:prSet custT="1"/>
      <dgm:spPr/>
      <dgm:t>
        <a:bodyPr/>
        <a:lstStyle/>
        <a:p>
          <a:r>
            <a:rPr lang="vi-VN" sz="1800" b="0" i="1" u="none" strike="noStrike" baseline="0"/>
            <a:t>- Quyết định công nhận nhân sự Ban Chấp hành (photo công chứng);</a:t>
          </a:r>
          <a:endParaRPr lang="vi-VN" sz="1800" b="0" i="1" u="none" strike="noStrike" baseline="0" dirty="0"/>
        </a:p>
      </dgm:t>
    </dgm:pt>
    <dgm:pt modelId="{3A56397E-4004-45F4-9746-77530BB591D9}" type="parTrans" cxnId="{F229D33D-5C9B-4D90-B14A-0DBEE82F8D8E}">
      <dgm:prSet/>
      <dgm:spPr/>
      <dgm:t>
        <a:bodyPr/>
        <a:lstStyle/>
        <a:p>
          <a:endParaRPr lang="en-US"/>
        </a:p>
      </dgm:t>
    </dgm:pt>
    <dgm:pt modelId="{60E8E312-6B82-4A7F-B5A9-42F172EB02D2}" type="sibTrans" cxnId="{F229D33D-5C9B-4D90-B14A-0DBEE82F8D8E}">
      <dgm:prSet/>
      <dgm:spPr/>
      <dgm:t>
        <a:bodyPr/>
        <a:lstStyle/>
        <a:p>
          <a:endParaRPr lang="en-US"/>
        </a:p>
      </dgm:t>
    </dgm:pt>
    <dgm:pt modelId="{74A7FC23-4A3E-42A8-A2D9-A235EE1A2570}">
      <dgm:prSet custT="1"/>
      <dgm:spPr/>
      <dgm:t>
        <a:bodyPr/>
        <a:lstStyle/>
        <a:p>
          <a:r>
            <a:rPr lang="vi-VN" sz="1800" b="0" i="1" u="none" strike="noStrike" baseline="0"/>
            <a:t>- Căn cước công dân của người được cử đi làm mộc.</a:t>
          </a:r>
          <a:endParaRPr lang="vi-VN" sz="1800" b="0" i="1" u="none" strike="noStrike" baseline="0" dirty="0"/>
        </a:p>
      </dgm:t>
    </dgm:pt>
    <dgm:pt modelId="{5F6D9C6C-FC0F-4B09-9E2B-7240A0301B93}" type="parTrans" cxnId="{CC722FF7-5B9D-416A-AACA-EF4704CF7DA7}">
      <dgm:prSet/>
      <dgm:spPr/>
      <dgm:t>
        <a:bodyPr/>
        <a:lstStyle/>
        <a:p>
          <a:endParaRPr lang="en-US"/>
        </a:p>
      </dgm:t>
    </dgm:pt>
    <dgm:pt modelId="{848AB2A6-F9E6-4DAC-B4A4-CC3D1595A0DC}" type="sibTrans" cxnId="{CC722FF7-5B9D-416A-AACA-EF4704CF7DA7}">
      <dgm:prSet/>
      <dgm:spPr/>
      <dgm:t>
        <a:bodyPr/>
        <a:lstStyle/>
        <a:p>
          <a:endParaRPr lang="en-US"/>
        </a:p>
      </dgm:t>
    </dgm:pt>
    <dgm:pt modelId="{E4B3C25A-FE94-4E58-8C91-EE8D7D4FA425}">
      <dgm:prSet custT="1"/>
      <dgm:spPr/>
      <dgm:t>
        <a:bodyPr/>
        <a:lstStyle/>
        <a:p>
          <a:r>
            <a:rPr lang="vi-VN" sz="1800" b="0" i="1" u="none" strike="noStrike" baseline="0" dirty="0"/>
            <a:t>- Giấy giới thiệu của Liên đoàn Lao động </a:t>
          </a:r>
          <a:r>
            <a:rPr lang="en-US" sz="1800" b="0" i="1" u="none" strike="noStrike" baseline="0" dirty="0" err="1" smtClean="0">
              <a:latin typeface="Arial" panose="020B0604020202020204" pitchFamily="34" charset="0"/>
              <a:cs typeface="Arial" panose="020B0604020202020204" pitchFamily="34" charset="0"/>
            </a:rPr>
            <a:t>quận</a:t>
          </a:r>
          <a:r>
            <a:rPr lang="vi-VN" sz="1800" b="0" i="1" u="none" strike="noStrike" baseline="0" dirty="0" smtClean="0">
              <a:latin typeface="Arial" panose="020B0604020202020204" pitchFamily="34" charset="0"/>
              <a:cs typeface="Arial" panose="020B0604020202020204" pitchFamily="34" charset="0"/>
            </a:rPr>
            <a:t>.</a:t>
          </a:r>
          <a:endParaRPr lang="vi-VN" sz="1800" b="0" i="1" u="none" strike="noStrike" baseline="0" dirty="0">
            <a:latin typeface="Arial" panose="020B0604020202020204" pitchFamily="34" charset="0"/>
            <a:cs typeface="Arial" panose="020B0604020202020204" pitchFamily="34" charset="0"/>
          </a:endParaRPr>
        </a:p>
      </dgm:t>
    </dgm:pt>
    <dgm:pt modelId="{5BD46CE2-346C-40B4-AACD-7B43C6C8017C}" type="parTrans" cxnId="{D1C8FDC4-B317-4B1C-A5AA-07812C6E0C50}">
      <dgm:prSet/>
      <dgm:spPr/>
      <dgm:t>
        <a:bodyPr/>
        <a:lstStyle/>
        <a:p>
          <a:endParaRPr lang="en-US"/>
        </a:p>
      </dgm:t>
    </dgm:pt>
    <dgm:pt modelId="{216CC616-A2C4-4F74-AB95-160964E0FFE8}" type="sibTrans" cxnId="{D1C8FDC4-B317-4B1C-A5AA-07812C6E0C50}">
      <dgm:prSet/>
      <dgm:spPr/>
      <dgm:t>
        <a:bodyPr/>
        <a:lstStyle/>
        <a:p>
          <a:endParaRPr lang="en-US"/>
        </a:p>
      </dgm:t>
    </dgm:pt>
    <dgm:pt modelId="{5C8A90E6-B1E3-4281-8819-174D09097D42}">
      <dgm:prSet/>
      <dgm:spPr/>
      <dgm:t>
        <a:bodyPr/>
        <a:lstStyle/>
        <a:p>
          <a:r>
            <a:rPr lang="vi-VN" b="1" i="0" u="none" strike="noStrike" baseline="0"/>
            <a:t>2. Đối với Công đoàn cơ sở từ nơi khác chuyển đến</a:t>
          </a:r>
          <a:endParaRPr lang="vi-VN" b="1" i="0" u="none" strike="noStrike" baseline="0" dirty="0"/>
        </a:p>
      </dgm:t>
    </dgm:pt>
    <dgm:pt modelId="{11BB3818-664E-4280-A6FD-0C702C21D079}" type="parTrans" cxnId="{F964E2CA-3B45-4CA4-AEBC-D22329091488}">
      <dgm:prSet/>
      <dgm:spPr/>
      <dgm:t>
        <a:bodyPr/>
        <a:lstStyle/>
        <a:p>
          <a:endParaRPr lang="en-US"/>
        </a:p>
      </dgm:t>
    </dgm:pt>
    <dgm:pt modelId="{5D3087D3-1ED0-4778-9320-D07DBFA8C388}" type="sibTrans" cxnId="{F964E2CA-3B45-4CA4-AEBC-D22329091488}">
      <dgm:prSet/>
      <dgm:spPr/>
      <dgm:t>
        <a:bodyPr/>
        <a:lstStyle/>
        <a:p>
          <a:endParaRPr lang="en-US"/>
        </a:p>
      </dgm:t>
    </dgm:pt>
    <dgm:pt modelId="{53C09CA6-A929-416F-B15E-A816A42A2951}">
      <dgm:prSet custT="1"/>
      <dgm:spPr/>
      <dgm:t>
        <a:bodyPr/>
        <a:lstStyle/>
        <a:p>
          <a:r>
            <a:rPr lang="vi-VN" sz="1800" b="0" i="1" u="none" strike="noStrike" baseline="0" dirty="0" err="1"/>
            <a:t>Hồ</a:t>
          </a:r>
          <a:r>
            <a:rPr lang="vi-VN" sz="1800" b="0" i="1" u="none" strike="noStrike" baseline="0" dirty="0"/>
            <a:t> sơ </a:t>
          </a:r>
          <a:r>
            <a:rPr lang="vi-VN" sz="1800" b="0" i="1" u="none" strike="noStrike" baseline="0" dirty="0" err="1"/>
            <a:t>giống</a:t>
          </a:r>
          <a:r>
            <a:rPr lang="vi-VN" sz="1800" b="0" i="1" u="none" strike="noStrike" baseline="0" dirty="0"/>
            <a:t> như </a:t>
          </a:r>
          <a:r>
            <a:rPr lang="vi-VN" sz="1800" b="0" i="1" u="none" strike="noStrike" baseline="0" dirty="0" err="1"/>
            <a:t>trường</a:t>
          </a:r>
          <a:r>
            <a:rPr lang="vi-VN" sz="1800" b="0" i="1" u="none" strike="noStrike" baseline="0" dirty="0"/>
            <a:t> </a:t>
          </a:r>
          <a:r>
            <a:rPr lang="vi-VN" sz="1800" b="0" i="1" u="none" strike="noStrike" baseline="0" dirty="0" err="1"/>
            <a:t>hợp</a:t>
          </a:r>
          <a:r>
            <a:rPr lang="vi-VN" sz="1800" b="0" i="1" u="none" strike="noStrike" baseline="0" dirty="0"/>
            <a:t> </a:t>
          </a:r>
          <a:r>
            <a:rPr lang="vi-VN" sz="1800" b="0" i="1" u="none" strike="noStrike" baseline="0" dirty="0" err="1"/>
            <a:t>mới</a:t>
          </a:r>
          <a:r>
            <a:rPr lang="vi-VN" sz="1800" b="0" i="1" u="none" strike="noStrike" baseline="0" dirty="0"/>
            <a:t> </a:t>
          </a:r>
          <a:r>
            <a:rPr lang="vi-VN" sz="1800" b="0" i="1" u="none" strike="noStrike" baseline="0" dirty="0" err="1"/>
            <a:t>thành</a:t>
          </a:r>
          <a:r>
            <a:rPr lang="vi-VN" sz="1800" b="0" i="1" u="none" strike="noStrike" baseline="0" dirty="0"/>
            <a:t> </a:t>
          </a:r>
          <a:r>
            <a:rPr lang="vi-VN" sz="1800" b="0" i="1" u="none" strike="noStrike" baseline="0" dirty="0" err="1"/>
            <a:t>lập</a:t>
          </a:r>
          <a:r>
            <a:rPr lang="vi-VN" sz="1800" b="0" i="1" u="none" strike="noStrike" baseline="0" dirty="0"/>
            <a:t> nhưng </a:t>
          </a:r>
          <a:r>
            <a:rPr lang="vi-VN" sz="1800" b="0" i="1" u="none" strike="noStrike" baseline="0" dirty="0" err="1"/>
            <a:t>phải</a:t>
          </a:r>
          <a:r>
            <a:rPr lang="vi-VN" sz="1800" b="0" i="1" u="none" strike="noStrike" baseline="0" dirty="0"/>
            <a:t> </a:t>
          </a:r>
          <a:r>
            <a:rPr lang="vi-VN" sz="1800" b="0" i="1" u="none" strike="noStrike" baseline="0" dirty="0" err="1"/>
            <a:t>có</a:t>
          </a:r>
          <a:r>
            <a:rPr lang="vi-VN" sz="1800" b="0" i="1" u="none" strike="noStrike" baseline="0" dirty="0"/>
            <a:t> văn </a:t>
          </a:r>
          <a:r>
            <a:rPr lang="vi-VN" sz="1800" b="0" i="1" u="none" strike="noStrike" baseline="0" dirty="0" err="1"/>
            <a:t>bản</a:t>
          </a:r>
          <a:r>
            <a:rPr lang="vi-VN" sz="1800" b="0" i="1" u="none" strike="noStrike" baseline="0" dirty="0"/>
            <a:t> </a:t>
          </a:r>
          <a:r>
            <a:rPr lang="vi-VN" sz="1800" b="0" i="1" u="none" strike="noStrike" baseline="0" dirty="0" err="1"/>
            <a:t>của</a:t>
          </a:r>
          <a:r>
            <a:rPr lang="vi-VN" sz="1800" b="0" i="1" u="none" strike="noStrike" baseline="0" dirty="0"/>
            <a:t> nơi </a:t>
          </a:r>
          <a:r>
            <a:rPr lang="vi-VN" sz="1800" b="0" i="1" u="none" strike="noStrike" baseline="0" dirty="0" err="1"/>
            <a:t>trước</a:t>
          </a:r>
          <a:r>
            <a:rPr lang="vi-VN" sz="1800" b="0" i="1" u="none" strike="noStrike" baseline="0" dirty="0"/>
            <a:t> khi </a:t>
          </a:r>
          <a:r>
            <a:rPr lang="vi-VN" sz="1800" b="0" i="1" u="none" strike="noStrike" baseline="0" dirty="0" err="1"/>
            <a:t>chuyển</a:t>
          </a:r>
          <a:r>
            <a:rPr lang="vi-VN" sz="1800" b="0" i="1" u="none" strike="noStrike" baseline="0" dirty="0"/>
            <a:t> </a:t>
          </a:r>
          <a:r>
            <a:rPr lang="vi-VN" sz="1800" b="0" i="1" u="none" strike="noStrike" baseline="0" dirty="0" err="1"/>
            <a:t>đến</a:t>
          </a:r>
          <a:r>
            <a:rPr lang="vi-VN" sz="1800" b="0" i="1" u="none" strike="noStrike" baseline="0" dirty="0"/>
            <a:t> </a:t>
          </a:r>
          <a:r>
            <a:rPr lang="vi-VN" sz="1800" b="0" i="1" u="none" strike="noStrike" baseline="0" dirty="0" err="1"/>
            <a:t>về</a:t>
          </a:r>
          <a:r>
            <a:rPr lang="vi-VN" sz="1800" b="0" i="1" u="none" strike="noStrike" baseline="0" dirty="0"/>
            <a:t> </a:t>
          </a:r>
          <a:r>
            <a:rPr lang="vi-VN" sz="1800" b="0" i="1" u="none" strike="noStrike" baseline="0" dirty="0" err="1"/>
            <a:t>việc</a:t>
          </a:r>
          <a:r>
            <a:rPr lang="vi-VN" sz="1800" b="0" i="1" u="none" strike="noStrike" baseline="0" dirty="0"/>
            <a:t> </a:t>
          </a:r>
          <a:r>
            <a:rPr lang="vi-VN" sz="1800" b="0" i="1" u="none" strike="noStrike" baseline="0" dirty="0" err="1"/>
            <a:t>xác</a:t>
          </a:r>
          <a:r>
            <a:rPr lang="vi-VN" sz="1800" b="0" i="1" u="none" strike="noStrike" baseline="0" dirty="0"/>
            <a:t> </a:t>
          </a:r>
          <a:r>
            <a:rPr lang="vi-VN" sz="1800" b="0" i="1" u="none" strike="noStrike" baseline="0" dirty="0" err="1"/>
            <a:t>nhận</a:t>
          </a:r>
          <a:r>
            <a:rPr lang="vi-VN" sz="1800" b="0" i="1" u="none" strike="noStrike" baseline="0" dirty="0"/>
            <a:t> chưa </a:t>
          </a:r>
          <a:r>
            <a:rPr lang="vi-VN" sz="1800" b="0" i="1" u="none" strike="noStrike" baseline="0" dirty="0" err="1"/>
            <a:t>được</a:t>
          </a:r>
          <a:r>
            <a:rPr lang="vi-VN" sz="1800" b="0" i="1" u="none" strike="noStrike" baseline="0" dirty="0"/>
            <a:t> </a:t>
          </a:r>
          <a:r>
            <a:rPr lang="vi-VN" sz="1800" b="0" i="1" u="none" strike="noStrike" baseline="0" dirty="0" err="1"/>
            <a:t>cấp</a:t>
          </a:r>
          <a:r>
            <a:rPr lang="vi-VN" sz="1800" b="0" i="1" u="none" strike="noStrike" baseline="0" dirty="0"/>
            <a:t> </a:t>
          </a:r>
          <a:r>
            <a:rPr lang="vi-VN" sz="1800" b="0" i="1" u="none" strike="noStrike" baseline="0" dirty="0" err="1"/>
            <a:t>dấu</a:t>
          </a:r>
          <a:r>
            <a:rPr lang="vi-VN" sz="1800" b="0" i="1" u="none" strike="noStrike" baseline="0" dirty="0"/>
            <a:t>.</a:t>
          </a:r>
        </a:p>
      </dgm:t>
    </dgm:pt>
    <dgm:pt modelId="{5E1A77AA-F2A3-45BA-8ACD-0C3E2482817F}" type="parTrans" cxnId="{3B8E3600-EF61-4DCC-A12D-ABF08BA64A6F}">
      <dgm:prSet/>
      <dgm:spPr/>
      <dgm:t>
        <a:bodyPr/>
        <a:lstStyle/>
        <a:p>
          <a:endParaRPr lang="en-US"/>
        </a:p>
      </dgm:t>
    </dgm:pt>
    <dgm:pt modelId="{5C220A0E-DA87-475F-A280-FBA7711CF81F}" type="sibTrans" cxnId="{3B8E3600-EF61-4DCC-A12D-ABF08BA64A6F}">
      <dgm:prSet/>
      <dgm:spPr/>
      <dgm:t>
        <a:bodyPr/>
        <a:lstStyle/>
        <a:p>
          <a:endParaRPr lang="en-US"/>
        </a:p>
      </dgm:t>
    </dgm:pt>
    <dgm:pt modelId="{5E24B14F-1CE2-4DF8-8716-41EF1A57A404}" type="pres">
      <dgm:prSet presAssocID="{549CDA90-E3AF-44A5-941F-03E46E050AB2}" presName="diagram" presStyleCnt="0">
        <dgm:presLayoutVars>
          <dgm:chPref val="1"/>
          <dgm:dir/>
          <dgm:animOne val="branch"/>
          <dgm:animLvl val="lvl"/>
          <dgm:resizeHandles val="exact"/>
        </dgm:presLayoutVars>
      </dgm:prSet>
      <dgm:spPr/>
      <dgm:t>
        <a:bodyPr/>
        <a:lstStyle/>
        <a:p>
          <a:endParaRPr lang="en-US"/>
        </a:p>
      </dgm:t>
    </dgm:pt>
    <dgm:pt modelId="{F1014A11-8532-4A5A-89FB-9FA944F0AEBA}" type="pres">
      <dgm:prSet presAssocID="{FDD953A2-9A1E-49B8-B0C6-43039A4F132C}" presName="root1" presStyleCnt="0"/>
      <dgm:spPr/>
    </dgm:pt>
    <dgm:pt modelId="{1D18908E-8AA1-4BAB-8974-4B7956A3CBED}" type="pres">
      <dgm:prSet presAssocID="{FDD953A2-9A1E-49B8-B0C6-43039A4F132C}" presName="LevelOneTextNode" presStyleLbl="node0" presStyleIdx="0" presStyleCnt="1">
        <dgm:presLayoutVars>
          <dgm:chPref val="3"/>
        </dgm:presLayoutVars>
      </dgm:prSet>
      <dgm:spPr/>
      <dgm:t>
        <a:bodyPr/>
        <a:lstStyle/>
        <a:p>
          <a:endParaRPr lang="en-US"/>
        </a:p>
      </dgm:t>
    </dgm:pt>
    <dgm:pt modelId="{66CB9DFF-F6F2-4A2E-88FA-8E91B3E47D60}" type="pres">
      <dgm:prSet presAssocID="{FDD953A2-9A1E-49B8-B0C6-43039A4F132C}" presName="level2hierChild" presStyleCnt="0"/>
      <dgm:spPr/>
    </dgm:pt>
    <dgm:pt modelId="{D66821D0-8AF1-4762-8C11-1CFD908A6BE8}" type="pres">
      <dgm:prSet presAssocID="{D037B479-2151-4A54-BEEE-E17BD84E6C1D}" presName="conn2-1" presStyleLbl="parChTrans1D2" presStyleIdx="0" presStyleCnt="2"/>
      <dgm:spPr/>
      <dgm:t>
        <a:bodyPr/>
        <a:lstStyle/>
        <a:p>
          <a:endParaRPr lang="en-US"/>
        </a:p>
      </dgm:t>
    </dgm:pt>
    <dgm:pt modelId="{56DDCE38-4348-44FB-9C23-A117604EE282}" type="pres">
      <dgm:prSet presAssocID="{D037B479-2151-4A54-BEEE-E17BD84E6C1D}" presName="connTx" presStyleLbl="parChTrans1D2" presStyleIdx="0" presStyleCnt="2"/>
      <dgm:spPr/>
      <dgm:t>
        <a:bodyPr/>
        <a:lstStyle/>
        <a:p>
          <a:endParaRPr lang="en-US"/>
        </a:p>
      </dgm:t>
    </dgm:pt>
    <dgm:pt modelId="{921C2D71-3B39-4DFD-8477-15C9D2E87A9C}" type="pres">
      <dgm:prSet presAssocID="{EDD071D0-F3CD-443A-8B7B-24847F5637BF}" presName="root2" presStyleCnt="0"/>
      <dgm:spPr/>
    </dgm:pt>
    <dgm:pt modelId="{2E6AC4D4-9082-4EC0-9EAF-000EEF42E733}" type="pres">
      <dgm:prSet presAssocID="{EDD071D0-F3CD-443A-8B7B-24847F5637BF}" presName="LevelTwoTextNode" presStyleLbl="node2" presStyleIdx="0" presStyleCnt="2">
        <dgm:presLayoutVars>
          <dgm:chPref val="3"/>
        </dgm:presLayoutVars>
      </dgm:prSet>
      <dgm:spPr/>
      <dgm:t>
        <a:bodyPr/>
        <a:lstStyle/>
        <a:p>
          <a:endParaRPr lang="en-US"/>
        </a:p>
      </dgm:t>
    </dgm:pt>
    <dgm:pt modelId="{A1072EAD-C4EB-437A-A371-DF3AD762BA1D}" type="pres">
      <dgm:prSet presAssocID="{EDD071D0-F3CD-443A-8B7B-24847F5637BF}" presName="level3hierChild" presStyleCnt="0"/>
      <dgm:spPr/>
    </dgm:pt>
    <dgm:pt modelId="{70EFBEBA-2C3F-4C24-B30C-ABB4481FBED2}" type="pres">
      <dgm:prSet presAssocID="{8C33838C-50E3-411E-8BA8-F568B2450317}" presName="conn2-1" presStyleLbl="parChTrans1D3" presStyleIdx="0" presStyleCnt="6"/>
      <dgm:spPr/>
      <dgm:t>
        <a:bodyPr/>
        <a:lstStyle/>
        <a:p>
          <a:endParaRPr lang="en-US"/>
        </a:p>
      </dgm:t>
    </dgm:pt>
    <dgm:pt modelId="{B55050DB-73CB-42B5-92F5-513B762E3D18}" type="pres">
      <dgm:prSet presAssocID="{8C33838C-50E3-411E-8BA8-F568B2450317}" presName="connTx" presStyleLbl="parChTrans1D3" presStyleIdx="0" presStyleCnt="6"/>
      <dgm:spPr/>
      <dgm:t>
        <a:bodyPr/>
        <a:lstStyle/>
        <a:p>
          <a:endParaRPr lang="en-US"/>
        </a:p>
      </dgm:t>
    </dgm:pt>
    <dgm:pt modelId="{0BEF3268-C869-441B-B32E-8CECA773EDFE}" type="pres">
      <dgm:prSet presAssocID="{2CF2328A-AF59-43F2-8C1F-823A91463662}" presName="root2" presStyleCnt="0"/>
      <dgm:spPr/>
    </dgm:pt>
    <dgm:pt modelId="{2B622BE5-4776-4FFD-93D0-4ED9616A2F54}" type="pres">
      <dgm:prSet presAssocID="{2CF2328A-AF59-43F2-8C1F-823A91463662}" presName="LevelTwoTextNode" presStyleLbl="node3" presStyleIdx="0" presStyleCnt="6" custScaleX="356804" custLinFactNeighborY="7176">
        <dgm:presLayoutVars>
          <dgm:chPref val="3"/>
        </dgm:presLayoutVars>
      </dgm:prSet>
      <dgm:spPr/>
      <dgm:t>
        <a:bodyPr/>
        <a:lstStyle/>
        <a:p>
          <a:endParaRPr lang="en-US"/>
        </a:p>
      </dgm:t>
    </dgm:pt>
    <dgm:pt modelId="{FE4C3A2B-C4C4-443D-A8BC-E53E9ACF958A}" type="pres">
      <dgm:prSet presAssocID="{2CF2328A-AF59-43F2-8C1F-823A91463662}" presName="level3hierChild" presStyleCnt="0"/>
      <dgm:spPr/>
    </dgm:pt>
    <dgm:pt modelId="{E9FC460D-E954-45A0-A80F-7FC5817B37BD}" type="pres">
      <dgm:prSet presAssocID="{86C7236D-2DFF-4C74-AE92-BE7ECEF15C38}" presName="conn2-1" presStyleLbl="parChTrans1D3" presStyleIdx="1" presStyleCnt="6"/>
      <dgm:spPr/>
      <dgm:t>
        <a:bodyPr/>
        <a:lstStyle/>
        <a:p>
          <a:endParaRPr lang="en-US"/>
        </a:p>
      </dgm:t>
    </dgm:pt>
    <dgm:pt modelId="{7E139812-FD33-4E20-8BCD-9C831F598B0F}" type="pres">
      <dgm:prSet presAssocID="{86C7236D-2DFF-4C74-AE92-BE7ECEF15C38}" presName="connTx" presStyleLbl="parChTrans1D3" presStyleIdx="1" presStyleCnt="6"/>
      <dgm:spPr/>
      <dgm:t>
        <a:bodyPr/>
        <a:lstStyle/>
        <a:p>
          <a:endParaRPr lang="en-US"/>
        </a:p>
      </dgm:t>
    </dgm:pt>
    <dgm:pt modelId="{C9CE1630-3C0A-4AE6-9614-90A57382C966}" type="pres">
      <dgm:prSet presAssocID="{73A607C5-6579-4449-8D94-E562C0E89B70}" presName="root2" presStyleCnt="0"/>
      <dgm:spPr/>
    </dgm:pt>
    <dgm:pt modelId="{17D9110A-CAED-4CC8-8D61-76206ABF60EF}" type="pres">
      <dgm:prSet presAssocID="{73A607C5-6579-4449-8D94-E562C0E89B70}" presName="LevelTwoTextNode" presStyleLbl="node3" presStyleIdx="1" presStyleCnt="6" custScaleX="356804">
        <dgm:presLayoutVars>
          <dgm:chPref val="3"/>
        </dgm:presLayoutVars>
      </dgm:prSet>
      <dgm:spPr/>
      <dgm:t>
        <a:bodyPr/>
        <a:lstStyle/>
        <a:p>
          <a:endParaRPr lang="en-US"/>
        </a:p>
      </dgm:t>
    </dgm:pt>
    <dgm:pt modelId="{B9DDD93A-3730-458E-BE92-E7086EE1BD4F}" type="pres">
      <dgm:prSet presAssocID="{73A607C5-6579-4449-8D94-E562C0E89B70}" presName="level3hierChild" presStyleCnt="0"/>
      <dgm:spPr/>
    </dgm:pt>
    <dgm:pt modelId="{9E24796C-CBE0-4AC1-ACBA-5231C06F22E3}" type="pres">
      <dgm:prSet presAssocID="{3A56397E-4004-45F4-9746-77530BB591D9}" presName="conn2-1" presStyleLbl="parChTrans1D3" presStyleIdx="2" presStyleCnt="6"/>
      <dgm:spPr/>
      <dgm:t>
        <a:bodyPr/>
        <a:lstStyle/>
        <a:p>
          <a:endParaRPr lang="en-US"/>
        </a:p>
      </dgm:t>
    </dgm:pt>
    <dgm:pt modelId="{4468E251-7382-43B3-BEB0-A55AB852EB25}" type="pres">
      <dgm:prSet presAssocID="{3A56397E-4004-45F4-9746-77530BB591D9}" presName="connTx" presStyleLbl="parChTrans1D3" presStyleIdx="2" presStyleCnt="6"/>
      <dgm:spPr/>
      <dgm:t>
        <a:bodyPr/>
        <a:lstStyle/>
        <a:p>
          <a:endParaRPr lang="en-US"/>
        </a:p>
      </dgm:t>
    </dgm:pt>
    <dgm:pt modelId="{C3CDB1FD-5C16-478C-9C76-9A5E92CE2A09}" type="pres">
      <dgm:prSet presAssocID="{B539188D-1BE6-4AC1-B4DA-0D642F5459C3}" presName="root2" presStyleCnt="0"/>
      <dgm:spPr/>
    </dgm:pt>
    <dgm:pt modelId="{684A618E-CAB1-4559-9373-8C8BD42F2E59}" type="pres">
      <dgm:prSet presAssocID="{B539188D-1BE6-4AC1-B4DA-0D642F5459C3}" presName="LevelTwoTextNode" presStyleLbl="node3" presStyleIdx="2" presStyleCnt="6" custScaleX="356804">
        <dgm:presLayoutVars>
          <dgm:chPref val="3"/>
        </dgm:presLayoutVars>
      </dgm:prSet>
      <dgm:spPr/>
      <dgm:t>
        <a:bodyPr/>
        <a:lstStyle/>
        <a:p>
          <a:endParaRPr lang="en-US"/>
        </a:p>
      </dgm:t>
    </dgm:pt>
    <dgm:pt modelId="{E35E2F64-579C-4A83-958F-99B77F5CD3EB}" type="pres">
      <dgm:prSet presAssocID="{B539188D-1BE6-4AC1-B4DA-0D642F5459C3}" presName="level3hierChild" presStyleCnt="0"/>
      <dgm:spPr/>
    </dgm:pt>
    <dgm:pt modelId="{B2AE1C50-C9E5-4544-ADF1-AE7001AD1E83}" type="pres">
      <dgm:prSet presAssocID="{5F6D9C6C-FC0F-4B09-9E2B-7240A0301B93}" presName="conn2-1" presStyleLbl="parChTrans1D3" presStyleIdx="3" presStyleCnt="6"/>
      <dgm:spPr/>
      <dgm:t>
        <a:bodyPr/>
        <a:lstStyle/>
        <a:p>
          <a:endParaRPr lang="en-US"/>
        </a:p>
      </dgm:t>
    </dgm:pt>
    <dgm:pt modelId="{3AE182F9-17AE-410B-9108-6A4F7522B742}" type="pres">
      <dgm:prSet presAssocID="{5F6D9C6C-FC0F-4B09-9E2B-7240A0301B93}" presName="connTx" presStyleLbl="parChTrans1D3" presStyleIdx="3" presStyleCnt="6"/>
      <dgm:spPr/>
      <dgm:t>
        <a:bodyPr/>
        <a:lstStyle/>
        <a:p>
          <a:endParaRPr lang="en-US"/>
        </a:p>
      </dgm:t>
    </dgm:pt>
    <dgm:pt modelId="{16DFFE11-2F45-49D4-AAC1-8FBE633DC818}" type="pres">
      <dgm:prSet presAssocID="{74A7FC23-4A3E-42A8-A2D9-A235EE1A2570}" presName="root2" presStyleCnt="0"/>
      <dgm:spPr/>
    </dgm:pt>
    <dgm:pt modelId="{3B666122-6ED3-46E7-9937-2B01362F35C7}" type="pres">
      <dgm:prSet presAssocID="{74A7FC23-4A3E-42A8-A2D9-A235EE1A2570}" presName="LevelTwoTextNode" presStyleLbl="node3" presStyleIdx="3" presStyleCnt="6" custScaleX="356804">
        <dgm:presLayoutVars>
          <dgm:chPref val="3"/>
        </dgm:presLayoutVars>
      </dgm:prSet>
      <dgm:spPr/>
      <dgm:t>
        <a:bodyPr/>
        <a:lstStyle/>
        <a:p>
          <a:endParaRPr lang="en-US"/>
        </a:p>
      </dgm:t>
    </dgm:pt>
    <dgm:pt modelId="{C6151678-05BD-4819-89F4-423AAA2DCB61}" type="pres">
      <dgm:prSet presAssocID="{74A7FC23-4A3E-42A8-A2D9-A235EE1A2570}" presName="level3hierChild" presStyleCnt="0"/>
      <dgm:spPr/>
    </dgm:pt>
    <dgm:pt modelId="{48EA7EB7-455D-4F9D-B988-2D2BDFEFEC7C}" type="pres">
      <dgm:prSet presAssocID="{5BD46CE2-346C-40B4-AACD-7B43C6C8017C}" presName="conn2-1" presStyleLbl="parChTrans1D3" presStyleIdx="4" presStyleCnt="6"/>
      <dgm:spPr/>
      <dgm:t>
        <a:bodyPr/>
        <a:lstStyle/>
        <a:p>
          <a:endParaRPr lang="en-US"/>
        </a:p>
      </dgm:t>
    </dgm:pt>
    <dgm:pt modelId="{544C2E88-03E0-4BA7-96ED-D4991E282B2E}" type="pres">
      <dgm:prSet presAssocID="{5BD46CE2-346C-40B4-AACD-7B43C6C8017C}" presName="connTx" presStyleLbl="parChTrans1D3" presStyleIdx="4" presStyleCnt="6"/>
      <dgm:spPr/>
      <dgm:t>
        <a:bodyPr/>
        <a:lstStyle/>
        <a:p>
          <a:endParaRPr lang="en-US"/>
        </a:p>
      </dgm:t>
    </dgm:pt>
    <dgm:pt modelId="{C825BD51-ECC4-4E64-A144-F3FD53C4D9C8}" type="pres">
      <dgm:prSet presAssocID="{E4B3C25A-FE94-4E58-8C91-EE8D7D4FA425}" presName="root2" presStyleCnt="0"/>
      <dgm:spPr/>
    </dgm:pt>
    <dgm:pt modelId="{0E45EF29-2D2B-4D58-BC21-6484ADDF2CAD}" type="pres">
      <dgm:prSet presAssocID="{E4B3C25A-FE94-4E58-8C91-EE8D7D4FA425}" presName="LevelTwoTextNode" presStyleLbl="node3" presStyleIdx="4" presStyleCnt="6" custScaleX="356804">
        <dgm:presLayoutVars>
          <dgm:chPref val="3"/>
        </dgm:presLayoutVars>
      </dgm:prSet>
      <dgm:spPr/>
      <dgm:t>
        <a:bodyPr/>
        <a:lstStyle/>
        <a:p>
          <a:endParaRPr lang="en-US"/>
        </a:p>
      </dgm:t>
    </dgm:pt>
    <dgm:pt modelId="{94C2F446-89BC-499C-AEAC-500F2BADCFAB}" type="pres">
      <dgm:prSet presAssocID="{E4B3C25A-FE94-4E58-8C91-EE8D7D4FA425}" presName="level3hierChild" presStyleCnt="0"/>
      <dgm:spPr/>
    </dgm:pt>
    <dgm:pt modelId="{5E98F260-CC24-4713-B3FE-F88A31875409}" type="pres">
      <dgm:prSet presAssocID="{11BB3818-664E-4280-A6FD-0C702C21D079}" presName="conn2-1" presStyleLbl="parChTrans1D2" presStyleIdx="1" presStyleCnt="2"/>
      <dgm:spPr/>
      <dgm:t>
        <a:bodyPr/>
        <a:lstStyle/>
        <a:p>
          <a:endParaRPr lang="en-US"/>
        </a:p>
      </dgm:t>
    </dgm:pt>
    <dgm:pt modelId="{675B6EBD-A2DF-4311-A2D3-A8A63F298E4C}" type="pres">
      <dgm:prSet presAssocID="{11BB3818-664E-4280-A6FD-0C702C21D079}" presName="connTx" presStyleLbl="parChTrans1D2" presStyleIdx="1" presStyleCnt="2"/>
      <dgm:spPr/>
      <dgm:t>
        <a:bodyPr/>
        <a:lstStyle/>
        <a:p>
          <a:endParaRPr lang="en-US"/>
        </a:p>
      </dgm:t>
    </dgm:pt>
    <dgm:pt modelId="{11A6761A-2827-4F25-87D3-42E9FD923F21}" type="pres">
      <dgm:prSet presAssocID="{5C8A90E6-B1E3-4281-8819-174D09097D42}" presName="root2" presStyleCnt="0"/>
      <dgm:spPr/>
    </dgm:pt>
    <dgm:pt modelId="{2FBC2BFA-E607-4264-B597-D588F61BF3E9}" type="pres">
      <dgm:prSet presAssocID="{5C8A90E6-B1E3-4281-8819-174D09097D42}" presName="LevelTwoTextNode" presStyleLbl="node2" presStyleIdx="1" presStyleCnt="2">
        <dgm:presLayoutVars>
          <dgm:chPref val="3"/>
        </dgm:presLayoutVars>
      </dgm:prSet>
      <dgm:spPr/>
      <dgm:t>
        <a:bodyPr/>
        <a:lstStyle/>
        <a:p>
          <a:endParaRPr lang="en-US"/>
        </a:p>
      </dgm:t>
    </dgm:pt>
    <dgm:pt modelId="{D655B1BD-3C15-40ED-9827-60711E168AAD}" type="pres">
      <dgm:prSet presAssocID="{5C8A90E6-B1E3-4281-8819-174D09097D42}" presName="level3hierChild" presStyleCnt="0"/>
      <dgm:spPr/>
    </dgm:pt>
    <dgm:pt modelId="{62D2480D-507F-4A8A-BCA8-861E27A6EE43}" type="pres">
      <dgm:prSet presAssocID="{5E1A77AA-F2A3-45BA-8ACD-0C3E2482817F}" presName="conn2-1" presStyleLbl="parChTrans1D3" presStyleIdx="5" presStyleCnt="6"/>
      <dgm:spPr/>
      <dgm:t>
        <a:bodyPr/>
        <a:lstStyle/>
        <a:p>
          <a:endParaRPr lang="en-US"/>
        </a:p>
      </dgm:t>
    </dgm:pt>
    <dgm:pt modelId="{18312C7F-F8DB-4D8E-97EA-075C7A1C2F64}" type="pres">
      <dgm:prSet presAssocID="{5E1A77AA-F2A3-45BA-8ACD-0C3E2482817F}" presName="connTx" presStyleLbl="parChTrans1D3" presStyleIdx="5" presStyleCnt="6"/>
      <dgm:spPr/>
      <dgm:t>
        <a:bodyPr/>
        <a:lstStyle/>
        <a:p>
          <a:endParaRPr lang="en-US"/>
        </a:p>
      </dgm:t>
    </dgm:pt>
    <dgm:pt modelId="{701F7AA9-FC8C-47DC-88AF-ED832031099B}" type="pres">
      <dgm:prSet presAssocID="{53C09CA6-A929-416F-B15E-A816A42A2951}" presName="root2" presStyleCnt="0"/>
      <dgm:spPr/>
    </dgm:pt>
    <dgm:pt modelId="{AC654A08-DA97-46E6-B27B-E147465A6D72}" type="pres">
      <dgm:prSet presAssocID="{53C09CA6-A929-416F-B15E-A816A42A2951}" presName="LevelTwoTextNode" presStyleLbl="node3" presStyleIdx="5" presStyleCnt="6" custScaleX="356804">
        <dgm:presLayoutVars>
          <dgm:chPref val="3"/>
        </dgm:presLayoutVars>
      </dgm:prSet>
      <dgm:spPr/>
      <dgm:t>
        <a:bodyPr/>
        <a:lstStyle/>
        <a:p>
          <a:endParaRPr lang="en-US"/>
        </a:p>
      </dgm:t>
    </dgm:pt>
    <dgm:pt modelId="{3FE9BBCA-F104-4AB9-9A74-E73D14AB7B15}" type="pres">
      <dgm:prSet presAssocID="{53C09CA6-A929-416F-B15E-A816A42A2951}" presName="level3hierChild" presStyleCnt="0"/>
      <dgm:spPr/>
    </dgm:pt>
  </dgm:ptLst>
  <dgm:cxnLst>
    <dgm:cxn modelId="{67820CBD-056B-4F7B-B6FD-29723C284810}" type="presOf" srcId="{5BD46CE2-346C-40B4-AACD-7B43C6C8017C}" destId="{48EA7EB7-455D-4F9D-B988-2D2BDFEFEC7C}" srcOrd="0" destOrd="0" presId="urn:microsoft.com/office/officeart/2005/8/layout/hierarchy2"/>
    <dgm:cxn modelId="{CC722FF7-5B9D-416A-AACA-EF4704CF7DA7}" srcId="{EDD071D0-F3CD-443A-8B7B-24847F5637BF}" destId="{74A7FC23-4A3E-42A8-A2D9-A235EE1A2570}" srcOrd="3" destOrd="0" parTransId="{5F6D9C6C-FC0F-4B09-9E2B-7240A0301B93}" sibTransId="{848AB2A6-F9E6-4DAC-B4A4-CC3D1595A0DC}"/>
    <dgm:cxn modelId="{24204118-6FA8-4E5F-9376-9ACA19DB92F1}" type="presOf" srcId="{74A7FC23-4A3E-42A8-A2D9-A235EE1A2570}" destId="{3B666122-6ED3-46E7-9937-2B01362F35C7}" srcOrd="0" destOrd="0" presId="urn:microsoft.com/office/officeart/2005/8/layout/hierarchy2"/>
    <dgm:cxn modelId="{852389AF-5D0C-4960-BEC6-B87867A753A3}" type="presOf" srcId="{11BB3818-664E-4280-A6FD-0C702C21D079}" destId="{675B6EBD-A2DF-4311-A2D3-A8A63F298E4C}" srcOrd="1" destOrd="0" presId="urn:microsoft.com/office/officeart/2005/8/layout/hierarchy2"/>
    <dgm:cxn modelId="{9FBB9D1D-8DCE-4263-9061-0C997D6D97DC}" type="presOf" srcId="{B539188D-1BE6-4AC1-B4DA-0D642F5459C3}" destId="{684A618E-CAB1-4559-9373-8C8BD42F2E59}" srcOrd="0" destOrd="0" presId="urn:microsoft.com/office/officeart/2005/8/layout/hierarchy2"/>
    <dgm:cxn modelId="{DB7EB195-814E-4C55-BE28-700B03911C63}" type="presOf" srcId="{3A56397E-4004-45F4-9746-77530BB591D9}" destId="{4468E251-7382-43B3-BEB0-A55AB852EB25}" srcOrd="1" destOrd="0" presId="urn:microsoft.com/office/officeart/2005/8/layout/hierarchy2"/>
    <dgm:cxn modelId="{394DEA34-BBFA-41AF-923A-B2D51D2DB357}" type="presOf" srcId="{D037B479-2151-4A54-BEEE-E17BD84E6C1D}" destId="{D66821D0-8AF1-4762-8C11-1CFD908A6BE8}" srcOrd="0" destOrd="0" presId="urn:microsoft.com/office/officeart/2005/8/layout/hierarchy2"/>
    <dgm:cxn modelId="{C6031D64-DF95-463E-A619-1BEC253AD39A}" type="presOf" srcId="{86C7236D-2DFF-4C74-AE92-BE7ECEF15C38}" destId="{7E139812-FD33-4E20-8BCD-9C831F598B0F}" srcOrd="1" destOrd="0" presId="urn:microsoft.com/office/officeart/2005/8/layout/hierarchy2"/>
    <dgm:cxn modelId="{3B561A65-8C64-41EF-AEBC-67BC4B65005E}" type="presOf" srcId="{2CF2328A-AF59-43F2-8C1F-823A91463662}" destId="{2B622BE5-4776-4FFD-93D0-4ED9616A2F54}" srcOrd="0" destOrd="0" presId="urn:microsoft.com/office/officeart/2005/8/layout/hierarchy2"/>
    <dgm:cxn modelId="{2EF86C94-4B7A-4814-8998-B21E25C83A61}" type="presOf" srcId="{53C09CA6-A929-416F-B15E-A816A42A2951}" destId="{AC654A08-DA97-46E6-B27B-E147465A6D72}" srcOrd="0" destOrd="0" presId="urn:microsoft.com/office/officeart/2005/8/layout/hierarchy2"/>
    <dgm:cxn modelId="{D1C8FDC4-B317-4B1C-A5AA-07812C6E0C50}" srcId="{EDD071D0-F3CD-443A-8B7B-24847F5637BF}" destId="{E4B3C25A-FE94-4E58-8C91-EE8D7D4FA425}" srcOrd="4" destOrd="0" parTransId="{5BD46CE2-346C-40B4-AACD-7B43C6C8017C}" sibTransId="{216CC616-A2C4-4F74-AB95-160964E0FFE8}"/>
    <dgm:cxn modelId="{EE532326-B866-4483-A150-AB7653855357}" type="presOf" srcId="{8C33838C-50E3-411E-8BA8-F568B2450317}" destId="{B55050DB-73CB-42B5-92F5-513B762E3D18}" srcOrd="1" destOrd="0" presId="urn:microsoft.com/office/officeart/2005/8/layout/hierarchy2"/>
    <dgm:cxn modelId="{9C214572-6EF6-486E-A890-85C6A6D73320}" srcId="{549CDA90-E3AF-44A5-941F-03E46E050AB2}" destId="{FDD953A2-9A1E-49B8-B0C6-43039A4F132C}" srcOrd="0" destOrd="0" parTransId="{93FB883E-6AA2-4517-838E-64D1C62B1D1B}" sibTransId="{1E5DABDB-67FA-4C16-AC28-DB25D7AE1712}"/>
    <dgm:cxn modelId="{0640BB94-FE66-48BC-9D7E-115DB7A593AE}" type="presOf" srcId="{5F6D9C6C-FC0F-4B09-9E2B-7240A0301B93}" destId="{B2AE1C50-C9E5-4544-ADF1-AE7001AD1E83}" srcOrd="0" destOrd="0" presId="urn:microsoft.com/office/officeart/2005/8/layout/hierarchy2"/>
    <dgm:cxn modelId="{92E87474-2213-46AF-9DE6-8C9FA5FB948A}" type="presOf" srcId="{3A56397E-4004-45F4-9746-77530BB591D9}" destId="{9E24796C-CBE0-4AC1-ACBA-5231C06F22E3}" srcOrd="0" destOrd="0" presId="urn:microsoft.com/office/officeart/2005/8/layout/hierarchy2"/>
    <dgm:cxn modelId="{2645CC17-8C1E-4ECC-B09B-0F1ED7872FBF}" type="presOf" srcId="{549CDA90-E3AF-44A5-941F-03E46E050AB2}" destId="{5E24B14F-1CE2-4DF8-8716-41EF1A57A404}" srcOrd="0" destOrd="0" presId="urn:microsoft.com/office/officeart/2005/8/layout/hierarchy2"/>
    <dgm:cxn modelId="{3B8E3600-EF61-4DCC-A12D-ABF08BA64A6F}" srcId="{5C8A90E6-B1E3-4281-8819-174D09097D42}" destId="{53C09CA6-A929-416F-B15E-A816A42A2951}" srcOrd="0" destOrd="0" parTransId="{5E1A77AA-F2A3-45BA-8ACD-0C3E2482817F}" sibTransId="{5C220A0E-DA87-475F-A280-FBA7711CF81F}"/>
    <dgm:cxn modelId="{DBC6D5AE-FD1C-467A-9DF6-ADE8EFE86761}" srcId="{FDD953A2-9A1E-49B8-B0C6-43039A4F132C}" destId="{EDD071D0-F3CD-443A-8B7B-24847F5637BF}" srcOrd="0" destOrd="0" parTransId="{D037B479-2151-4A54-BEEE-E17BD84E6C1D}" sibTransId="{BDB17826-B215-4286-9FDA-CEFEC92B478F}"/>
    <dgm:cxn modelId="{3E176300-5D65-4C47-84D1-02761E5E2765}" type="presOf" srcId="{73A607C5-6579-4449-8D94-E562C0E89B70}" destId="{17D9110A-CAED-4CC8-8D61-76206ABF60EF}" srcOrd="0" destOrd="0" presId="urn:microsoft.com/office/officeart/2005/8/layout/hierarchy2"/>
    <dgm:cxn modelId="{9055CBFD-EDB2-42DB-B3D4-51E106FDEE99}" type="presOf" srcId="{5BD46CE2-346C-40B4-AACD-7B43C6C8017C}" destId="{544C2E88-03E0-4BA7-96ED-D4991E282B2E}" srcOrd="1" destOrd="0" presId="urn:microsoft.com/office/officeart/2005/8/layout/hierarchy2"/>
    <dgm:cxn modelId="{F964E2CA-3B45-4CA4-AEBC-D22329091488}" srcId="{FDD953A2-9A1E-49B8-B0C6-43039A4F132C}" destId="{5C8A90E6-B1E3-4281-8819-174D09097D42}" srcOrd="1" destOrd="0" parTransId="{11BB3818-664E-4280-A6FD-0C702C21D079}" sibTransId="{5D3087D3-1ED0-4778-9320-D07DBFA8C388}"/>
    <dgm:cxn modelId="{9E6F5523-91DD-4D77-AAB9-2F9349E69F30}" type="presOf" srcId="{5E1A77AA-F2A3-45BA-8ACD-0C3E2482817F}" destId="{62D2480D-507F-4A8A-BCA8-861E27A6EE43}" srcOrd="0" destOrd="0" presId="urn:microsoft.com/office/officeart/2005/8/layout/hierarchy2"/>
    <dgm:cxn modelId="{1EC008C6-8722-4E0B-B6CE-1240A386E259}" srcId="{EDD071D0-F3CD-443A-8B7B-24847F5637BF}" destId="{73A607C5-6579-4449-8D94-E562C0E89B70}" srcOrd="1" destOrd="0" parTransId="{86C7236D-2DFF-4C74-AE92-BE7ECEF15C38}" sibTransId="{3B7A77F3-5B1D-4200-A0C1-3AC20BD2C493}"/>
    <dgm:cxn modelId="{D67C4A29-2C48-454B-B000-C78BE6F33C35}" type="presOf" srcId="{E4B3C25A-FE94-4E58-8C91-EE8D7D4FA425}" destId="{0E45EF29-2D2B-4D58-BC21-6484ADDF2CAD}" srcOrd="0" destOrd="0" presId="urn:microsoft.com/office/officeart/2005/8/layout/hierarchy2"/>
    <dgm:cxn modelId="{92007913-2152-471C-B19E-5ADDDEC9A564}" type="presOf" srcId="{8C33838C-50E3-411E-8BA8-F568B2450317}" destId="{70EFBEBA-2C3F-4C24-B30C-ABB4481FBED2}" srcOrd="0" destOrd="0" presId="urn:microsoft.com/office/officeart/2005/8/layout/hierarchy2"/>
    <dgm:cxn modelId="{F6EB18D1-A820-432A-8881-B60DD9D230BD}" type="presOf" srcId="{5E1A77AA-F2A3-45BA-8ACD-0C3E2482817F}" destId="{18312C7F-F8DB-4D8E-97EA-075C7A1C2F64}" srcOrd="1" destOrd="0" presId="urn:microsoft.com/office/officeart/2005/8/layout/hierarchy2"/>
    <dgm:cxn modelId="{5210E6D8-3143-48CC-8D3E-5BF5ACB9658E}" srcId="{EDD071D0-F3CD-443A-8B7B-24847F5637BF}" destId="{2CF2328A-AF59-43F2-8C1F-823A91463662}" srcOrd="0" destOrd="0" parTransId="{8C33838C-50E3-411E-8BA8-F568B2450317}" sibTransId="{19FF09A4-D5EF-4C89-B60F-2E3E49ED9535}"/>
    <dgm:cxn modelId="{17E33157-6A56-4FFA-AD3A-65F22A8AE234}" type="presOf" srcId="{86C7236D-2DFF-4C74-AE92-BE7ECEF15C38}" destId="{E9FC460D-E954-45A0-A80F-7FC5817B37BD}" srcOrd="0" destOrd="0" presId="urn:microsoft.com/office/officeart/2005/8/layout/hierarchy2"/>
    <dgm:cxn modelId="{F229D33D-5C9B-4D90-B14A-0DBEE82F8D8E}" srcId="{EDD071D0-F3CD-443A-8B7B-24847F5637BF}" destId="{B539188D-1BE6-4AC1-B4DA-0D642F5459C3}" srcOrd="2" destOrd="0" parTransId="{3A56397E-4004-45F4-9746-77530BB591D9}" sibTransId="{60E8E312-6B82-4A7F-B5A9-42F172EB02D2}"/>
    <dgm:cxn modelId="{E8F69454-FEF4-40FC-89A9-FFF113A9F7A5}" type="presOf" srcId="{5C8A90E6-B1E3-4281-8819-174D09097D42}" destId="{2FBC2BFA-E607-4264-B597-D588F61BF3E9}" srcOrd="0" destOrd="0" presId="urn:microsoft.com/office/officeart/2005/8/layout/hierarchy2"/>
    <dgm:cxn modelId="{AEF86A13-E5F9-4DB1-AD7D-B6D590C8EEB6}" type="presOf" srcId="{5F6D9C6C-FC0F-4B09-9E2B-7240A0301B93}" destId="{3AE182F9-17AE-410B-9108-6A4F7522B742}" srcOrd="1" destOrd="0" presId="urn:microsoft.com/office/officeart/2005/8/layout/hierarchy2"/>
    <dgm:cxn modelId="{820EB0A4-1FF6-4A61-9150-4C10759C645F}" type="presOf" srcId="{FDD953A2-9A1E-49B8-B0C6-43039A4F132C}" destId="{1D18908E-8AA1-4BAB-8974-4B7956A3CBED}" srcOrd="0" destOrd="0" presId="urn:microsoft.com/office/officeart/2005/8/layout/hierarchy2"/>
    <dgm:cxn modelId="{D71760AE-258E-4CDE-AD93-84B1D9C60CAA}" type="presOf" srcId="{D037B479-2151-4A54-BEEE-E17BD84E6C1D}" destId="{56DDCE38-4348-44FB-9C23-A117604EE282}" srcOrd="1" destOrd="0" presId="urn:microsoft.com/office/officeart/2005/8/layout/hierarchy2"/>
    <dgm:cxn modelId="{89BBE62C-DC64-473D-8A40-14F9EEC5A218}" type="presOf" srcId="{EDD071D0-F3CD-443A-8B7B-24847F5637BF}" destId="{2E6AC4D4-9082-4EC0-9EAF-000EEF42E733}" srcOrd="0" destOrd="0" presId="urn:microsoft.com/office/officeart/2005/8/layout/hierarchy2"/>
    <dgm:cxn modelId="{90BEA0AC-137F-43D7-AEF0-6505420A915F}" type="presOf" srcId="{11BB3818-664E-4280-A6FD-0C702C21D079}" destId="{5E98F260-CC24-4713-B3FE-F88A31875409}" srcOrd="0" destOrd="0" presId="urn:microsoft.com/office/officeart/2005/8/layout/hierarchy2"/>
    <dgm:cxn modelId="{D2E3EEB2-C555-4D29-B15E-F6926029ED52}" type="presParOf" srcId="{5E24B14F-1CE2-4DF8-8716-41EF1A57A404}" destId="{F1014A11-8532-4A5A-89FB-9FA944F0AEBA}" srcOrd="0" destOrd="0" presId="urn:microsoft.com/office/officeart/2005/8/layout/hierarchy2"/>
    <dgm:cxn modelId="{D3DFB9EB-1618-484F-B496-9B00F6197A8D}" type="presParOf" srcId="{F1014A11-8532-4A5A-89FB-9FA944F0AEBA}" destId="{1D18908E-8AA1-4BAB-8974-4B7956A3CBED}" srcOrd="0" destOrd="0" presId="urn:microsoft.com/office/officeart/2005/8/layout/hierarchy2"/>
    <dgm:cxn modelId="{60772DB1-3AEB-4B7C-B24B-15D2EDB4A2E5}" type="presParOf" srcId="{F1014A11-8532-4A5A-89FB-9FA944F0AEBA}" destId="{66CB9DFF-F6F2-4A2E-88FA-8E91B3E47D60}" srcOrd="1" destOrd="0" presId="urn:microsoft.com/office/officeart/2005/8/layout/hierarchy2"/>
    <dgm:cxn modelId="{5A4AB8F8-C2B1-4642-B061-E8DE1116EF05}" type="presParOf" srcId="{66CB9DFF-F6F2-4A2E-88FA-8E91B3E47D60}" destId="{D66821D0-8AF1-4762-8C11-1CFD908A6BE8}" srcOrd="0" destOrd="0" presId="urn:microsoft.com/office/officeart/2005/8/layout/hierarchy2"/>
    <dgm:cxn modelId="{44821463-8090-4D0B-8C9A-E828E2B96B2C}" type="presParOf" srcId="{D66821D0-8AF1-4762-8C11-1CFD908A6BE8}" destId="{56DDCE38-4348-44FB-9C23-A117604EE282}" srcOrd="0" destOrd="0" presId="urn:microsoft.com/office/officeart/2005/8/layout/hierarchy2"/>
    <dgm:cxn modelId="{F63A6C23-5FDD-4AC6-80BE-44DEFDF12205}" type="presParOf" srcId="{66CB9DFF-F6F2-4A2E-88FA-8E91B3E47D60}" destId="{921C2D71-3B39-4DFD-8477-15C9D2E87A9C}" srcOrd="1" destOrd="0" presId="urn:microsoft.com/office/officeart/2005/8/layout/hierarchy2"/>
    <dgm:cxn modelId="{F4FD27F1-19E9-4F9E-9D44-2EFDB52C640A}" type="presParOf" srcId="{921C2D71-3B39-4DFD-8477-15C9D2E87A9C}" destId="{2E6AC4D4-9082-4EC0-9EAF-000EEF42E733}" srcOrd="0" destOrd="0" presId="urn:microsoft.com/office/officeart/2005/8/layout/hierarchy2"/>
    <dgm:cxn modelId="{1A757FC5-4BF0-45A0-BF28-CF30676A1B0F}" type="presParOf" srcId="{921C2D71-3B39-4DFD-8477-15C9D2E87A9C}" destId="{A1072EAD-C4EB-437A-A371-DF3AD762BA1D}" srcOrd="1" destOrd="0" presId="urn:microsoft.com/office/officeart/2005/8/layout/hierarchy2"/>
    <dgm:cxn modelId="{172644A3-408F-4E83-BEED-BA0EC44EC561}" type="presParOf" srcId="{A1072EAD-C4EB-437A-A371-DF3AD762BA1D}" destId="{70EFBEBA-2C3F-4C24-B30C-ABB4481FBED2}" srcOrd="0" destOrd="0" presId="urn:microsoft.com/office/officeart/2005/8/layout/hierarchy2"/>
    <dgm:cxn modelId="{EB161AD4-DC5D-49B5-80DC-A0B3BABC5688}" type="presParOf" srcId="{70EFBEBA-2C3F-4C24-B30C-ABB4481FBED2}" destId="{B55050DB-73CB-42B5-92F5-513B762E3D18}" srcOrd="0" destOrd="0" presId="urn:microsoft.com/office/officeart/2005/8/layout/hierarchy2"/>
    <dgm:cxn modelId="{23D160AE-453D-4099-9E5F-B675CC604BF0}" type="presParOf" srcId="{A1072EAD-C4EB-437A-A371-DF3AD762BA1D}" destId="{0BEF3268-C869-441B-B32E-8CECA773EDFE}" srcOrd="1" destOrd="0" presId="urn:microsoft.com/office/officeart/2005/8/layout/hierarchy2"/>
    <dgm:cxn modelId="{A933C9A8-C78D-4070-96E5-565B17C4657E}" type="presParOf" srcId="{0BEF3268-C869-441B-B32E-8CECA773EDFE}" destId="{2B622BE5-4776-4FFD-93D0-4ED9616A2F54}" srcOrd="0" destOrd="0" presId="urn:microsoft.com/office/officeart/2005/8/layout/hierarchy2"/>
    <dgm:cxn modelId="{F7C0D5E9-CBA0-4361-BA0B-8DEAF3869888}" type="presParOf" srcId="{0BEF3268-C869-441B-B32E-8CECA773EDFE}" destId="{FE4C3A2B-C4C4-443D-A8BC-E53E9ACF958A}" srcOrd="1" destOrd="0" presId="urn:microsoft.com/office/officeart/2005/8/layout/hierarchy2"/>
    <dgm:cxn modelId="{F82C1103-B82A-4CF6-B450-5498F5BBA6B4}" type="presParOf" srcId="{A1072EAD-C4EB-437A-A371-DF3AD762BA1D}" destId="{E9FC460D-E954-45A0-A80F-7FC5817B37BD}" srcOrd="2" destOrd="0" presId="urn:microsoft.com/office/officeart/2005/8/layout/hierarchy2"/>
    <dgm:cxn modelId="{F2A72CF2-2C64-4A25-B5BD-A17A76B508AE}" type="presParOf" srcId="{E9FC460D-E954-45A0-A80F-7FC5817B37BD}" destId="{7E139812-FD33-4E20-8BCD-9C831F598B0F}" srcOrd="0" destOrd="0" presId="urn:microsoft.com/office/officeart/2005/8/layout/hierarchy2"/>
    <dgm:cxn modelId="{874835F3-02F9-4C7B-90A8-56261A17A198}" type="presParOf" srcId="{A1072EAD-C4EB-437A-A371-DF3AD762BA1D}" destId="{C9CE1630-3C0A-4AE6-9614-90A57382C966}" srcOrd="3" destOrd="0" presId="urn:microsoft.com/office/officeart/2005/8/layout/hierarchy2"/>
    <dgm:cxn modelId="{C4A478ED-CE66-40C4-A389-5D305B615608}" type="presParOf" srcId="{C9CE1630-3C0A-4AE6-9614-90A57382C966}" destId="{17D9110A-CAED-4CC8-8D61-76206ABF60EF}" srcOrd="0" destOrd="0" presId="urn:microsoft.com/office/officeart/2005/8/layout/hierarchy2"/>
    <dgm:cxn modelId="{B7356426-015A-4690-8A08-8602A9D8D112}" type="presParOf" srcId="{C9CE1630-3C0A-4AE6-9614-90A57382C966}" destId="{B9DDD93A-3730-458E-BE92-E7086EE1BD4F}" srcOrd="1" destOrd="0" presId="urn:microsoft.com/office/officeart/2005/8/layout/hierarchy2"/>
    <dgm:cxn modelId="{7F6579EB-FE18-479A-A825-0FA11A7731F7}" type="presParOf" srcId="{A1072EAD-C4EB-437A-A371-DF3AD762BA1D}" destId="{9E24796C-CBE0-4AC1-ACBA-5231C06F22E3}" srcOrd="4" destOrd="0" presId="urn:microsoft.com/office/officeart/2005/8/layout/hierarchy2"/>
    <dgm:cxn modelId="{3ED1330C-C9F3-4C2D-9F5C-96F30016DE4F}" type="presParOf" srcId="{9E24796C-CBE0-4AC1-ACBA-5231C06F22E3}" destId="{4468E251-7382-43B3-BEB0-A55AB852EB25}" srcOrd="0" destOrd="0" presId="urn:microsoft.com/office/officeart/2005/8/layout/hierarchy2"/>
    <dgm:cxn modelId="{3C5EB1FD-EE37-4478-9F9F-1C703464177A}" type="presParOf" srcId="{A1072EAD-C4EB-437A-A371-DF3AD762BA1D}" destId="{C3CDB1FD-5C16-478C-9C76-9A5E92CE2A09}" srcOrd="5" destOrd="0" presId="urn:microsoft.com/office/officeart/2005/8/layout/hierarchy2"/>
    <dgm:cxn modelId="{3A9AEF91-1B08-4136-A12E-FB956D02FEC8}" type="presParOf" srcId="{C3CDB1FD-5C16-478C-9C76-9A5E92CE2A09}" destId="{684A618E-CAB1-4559-9373-8C8BD42F2E59}" srcOrd="0" destOrd="0" presId="urn:microsoft.com/office/officeart/2005/8/layout/hierarchy2"/>
    <dgm:cxn modelId="{8DCDCF86-EEEB-469E-8C2E-BCA6CF5D5996}" type="presParOf" srcId="{C3CDB1FD-5C16-478C-9C76-9A5E92CE2A09}" destId="{E35E2F64-579C-4A83-958F-99B77F5CD3EB}" srcOrd="1" destOrd="0" presId="urn:microsoft.com/office/officeart/2005/8/layout/hierarchy2"/>
    <dgm:cxn modelId="{9D57ED1E-B90B-4840-96CB-035BC8B78CA7}" type="presParOf" srcId="{A1072EAD-C4EB-437A-A371-DF3AD762BA1D}" destId="{B2AE1C50-C9E5-4544-ADF1-AE7001AD1E83}" srcOrd="6" destOrd="0" presId="urn:microsoft.com/office/officeart/2005/8/layout/hierarchy2"/>
    <dgm:cxn modelId="{7E9F5598-9AC4-4160-8BA6-5EA46A1E33ED}" type="presParOf" srcId="{B2AE1C50-C9E5-4544-ADF1-AE7001AD1E83}" destId="{3AE182F9-17AE-410B-9108-6A4F7522B742}" srcOrd="0" destOrd="0" presId="urn:microsoft.com/office/officeart/2005/8/layout/hierarchy2"/>
    <dgm:cxn modelId="{FA509865-A24E-42D5-8827-E503A6A17085}" type="presParOf" srcId="{A1072EAD-C4EB-437A-A371-DF3AD762BA1D}" destId="{16DFFE11-2F45-49D4-AAC1-8FBE633DC818}" srcOrd="7" destOrd="0" presId="urn:microsoft.com/office/officeart/2005/8/layout/hierarchy2"/>
    <dgm:cxn modelId="{13FECF85-842A-4AB2-AA63-533FF6FD3D22}" type="presParOf" srcId="{16DFFE11-2F45-49D4-AAC1-8FBE633DC818}" destId="{3B666122-6ED3-46E7-9937-2B01362F35C7}" srcOrd="0" destOrd="0" presId="urn:microsoft.com/office/officeart/2005/8/layout/hierarchy2"/>
    <dgm:cxn modelId="{24BC3F67-70D1-47E7-985A-4E0A5A66AB63}" type="presParOf" srcId="{16DFFE11-2F45-49D4-AAC1-8FBE633DC818}" destId="{C6151678-05BD-4819-89F4-423AAA2DCB61}" srcOrd="1" destOrd="0" presId="urn:microsoft.com/office/officeart/2005/8/layout/hierarchy2"/>
    <dgm:cxn modelId="{8F4A54B1-EA0F-4064-8FF5-EE0C2A7189A9}" type="presParOf" srcId="{A1072EAD-C4EB-437A-A371-DF3AD762BA1D}" destId="{48EA7EB7-455D-4F9D-B988-2D2BDFEFEC7C}" srcOrd="8" destOrd="0" presId="urn:microsoft.com/office/officeart/2005/8/layout/hierarchy2"/>
    <dgm:cxn modelId="{72D470CC-209D-46AD-BD3A-F8F5A384C829}" type="presParOf" srcId="{48EA7EB7-455D-4F9D-B988-2D2BDFEFEC7C}" destId="{544C2E88-03E0-4BA7-96ED-D4991E282B2E}" srcOrd="0" destOrd="0" presId="urn:microsoft.com/office/officeart/2005/8/layout/hierarchy2"/>
    <dgm:cxn modelId="{D7B49FC1-AC12-4EAF-BE3C-E778B27C2C70}" type="presParOf" srcId="{A1072EAD-C4EB-437A-A371-DF3AD762BA1D}" destId="{C825BD51-ECC4-4E64-A144-F3FD53C4D9C8}" srcOrd="9" destOrd="0" presId="urn:microsoft.com/office/officeart/2005/8/layout/hierarchy2"/>
    <dgm:cxn modelId="{4B22E20B-CC69-431C-BDAA-1C3C8FE39F42}" type="presParOf" srcId="{C825BD51-ECC4-4E64-A144-F3FD53C4D9C8}" destId="{0E45EF29-2D2B-4D58-BC21-6484ADDF2CAD}" srcOrd="0" destOrd="0" presId="urn:microsoft.com/office/officeart/2005/8/layout/hierarchy2"/>
    <dgm:cxn modelId="{834ED3F8-DBF5-4AC3-8DA1-43C9125F5D2B}" type="presParOf" srcId="{C825BD51-ECC4-4E64-A144-F3FD53C4D9C8}" destId="{94C2F446-89BC-499C-AEAC-500F2BADCFAB}" srcOrd="1" destOrd="0" presId="urn:microsoft.com/office/officeart/2005/8/layout/hierarchy2"/>
    <dgm:cxn modelId="{D5C95D06-D6CD-4A43-9D17-1338B8E41570}" type="presParOf" srcId="{66CB9DFF-F6F2-4A2E-88FA-8E91B3E47D60}" destId="{5E98F260-CC24-4713-B3FE-F88A31875409}" srcOrd="2" destOrd="0" presId="urn:microsoft.com/office/officeart/2005/8/layout/hierarchy2"/>
    <dgm:cxn modelId="{A5D92877-4490-41BF-8BF7-ACE2D5AF3198}" type="presParOf" srcId="{5E98F260-CC24-4713-B3FE-F88A31875409}" destId="{675B6EBD-A2DF-4311-A2D3-A8A63F298E4C}" srcOrd="0" destOrd="0" presId="urn:microsoft.com/office/officeart/2005/8/layout/hierarchy2"/>
    <dgm:cxn modelId="{1ECBDFE1-74B3-4C7F-880C-8B7A99FD4155}" type="presParOf" srcId="{66CB9DFF-F6F2-4A2E-88FA-8E91B3E47D60}" destId="{11A6761A-2827-4F25-87D3-42E9FD923F21}" srcOrd="3" destOrd="0" presId="urn:microsoft.com/office/officeart/2005/8/layout/hierarchy2"/>
    <dgm:cxn modelId="{03C8B18F-6D87-4D74-86B9-A97897FD2707}" type="presParOf" srcId="{11A6761A-2827-4F25-87D3-42E9FD923F21}" destId="{2FBC2BFA-E607-4264-B597-D588F61BF3E9}" srcOrd="0" destOrd="0" presId="urn:microsoft.com/office/officeart/2005/8/layout/hierarchy2"/>
    <dgm:cxn modelId="{6B871E5F-A5F1-4B34-B722-C73BB92F2B6A}" type="presParOf" srcId="{11A6761A-2827-4F25-87D3-42E9FD923F21}" destId="{D655B1BD-3C15-40ED-9827-60711E168AAD}" srcOrd="1" destOrd="0" presId="urn:microsoft.com/office/officeart/2005/8/layout/hierarchy2"/>
    <dgm:cxn modelId="{9E07EA89-DDE9-4FE3-B171-C4EFFC55CF90}" type="presParOf" srcId="{D655B1BD-3C15-40ED-9827-60711E168AAD}" destId="{62D2480D-507F-4A8A-BCA8-861E27A6EE43}" srcOrd="0" destOrd="0" presId="urn:microsoft.com/office/officeart/2005/8/layout/hierarchy2"/>
    <dgm:cxn modelId="{F483B397-E0CE-4A7C-81C8-2BB7FC4C9F58}" type="presParOf" srcId="{62D2480D-507F-4A8A-BCA8-861E27A6EE43}" destId="{18312C7F-F8DB-4D8E-97EA-075C7A1C2F64}" srcOrd="0" destOrd="0" presId="urn:microsoft.com/office/officeart/2005/8/layout/hierarchy2"/>
    <dgm:cxn modelId="{15AD61F0-1F32-4CC3-A100-81169130D0C5}" type="presParOf" srcId="{D655B1BD-3C15-40ED-9827-60711E168AAD}" destId="{701F7AA9-FC8C-47DC-88AF-ED832031099B}" srcOrd="1" destOrd="0" presId="urn:microsoft.com/office/officeart/2005/8/layout/hierarchy2"/>
    <dgm:cxn modelId="{6C007343-1906-4ECF-A9E4-C56859900B8B}" type="presParOf" srcId="{701F7AA9-FC8C-47DC-88AF-ED832031099B}" destId="{AC654A08-DA97-46E6-B27B-E147465A6D72}" srcOrd="0" destOrd="0" presId="urn:microsoft.com/office/officeart/2005/8/layout/hierarchy2"/>
    <dgm:cxn modelId="{707A743B-98B2-44A1-8E49-1321B252BF84}" type="presParOf" srcId="{701F7AA9-FC8C-47DC-88AF-ED832031099B}" destId="{3FE9BBCA-F104-4AB9-9A74-E73D14AB7B1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4F4A52-6031-4216-B4C1-D4C92C60E3B2}" type="doc">
      <dgm:prSet loTypeId="urn:microsoft.com/office/officeart/2005/8/layout/equation2" loCatId="process" qsTypeId="urn:microsoft.com/office/officeart/2005/8/quickstyle/simple1" qsCatId="simple" csTypeId="urn:microsoft.com/office/officeart/2005/8/colors/colorful4" csCatId="colorful" phldr="1"/>
      <dgm:spPr/>
      <dgm:t>
        <a:bodyPr/>
        <a:lstStyle/>
        <a:p>
          <a:endParaRPr lang="en-US"/>
        </a:p>
      </dgm:t>
    </dgm:pt>
    <dgm:pt modelId="{31AACDDC-B419-45EA-8014-2E5A8B55A17F}">
      <dgm:prSet phldrT="[Text]"/>
      <dgm:spPr/>
      <dgm:t>
        <a:bodyPr/>
        <a:lstStyle/>
        <a:p>
          <a:r>
            <a:rPr lang="en-US" b="1" i="0" u="none" strike="noStrike" baseline="0" dirty="0">
              <a:latin typeface="Arial (Body)"/>
            </a:rPr>
            <a:t>NHIỆM VỤ</a:t>
          </a:r>
          <a:endParaRPr lang="en-US" dirty="0"/>
        </a:p>
      </dgm:t>
    </dgm:pt>
    <dgm:pt modelId="{9FDD6C39-883A-4CCB-8A58-37B05D9A2DCE}" type="parTrans" cxnId="{F2B17A67-FC09-4A78-8C73-173247F2EB28}">
      <dgm:prSet/>
      <dgm:spPr/>
      <dgm:t>
        <a:bodyPr/>
        <a:lstStyle/>
        <a:p>
          <a:endParaRPr lang="en-US"/>
        </a:p>
      </dgm:t>
    </dgm:pt>
    <dgm:pt modelId="{45898C24-2376-40A8-AD4B-9133CB3A5823}" type="sibTrans" cxnId="{F2B17A67-FC09-4A78-8C73-173247F2EB28}">
      <dgm:prSet/>
      <dgm:spPr/>
      <dgm:t>
        <a:bodyPr/>
        <a:lstStyle/>
        <a:p>
          <a:endParaRPr lang="en-US"/>
        </a:p>
      </dgm:t>
    </dgm:pt>
    <dgm:pt modelId="{7FB31026-2C60-4758-9FFD-F79BCD4AC935}">
      <dgm:prSet phldrT="[Text]"/>
      <dgm:spPr/>
      <dgm:t>
        <a:bodyPr/>
        <a:lstStyle/>
        <a:p>
          <a:r>
            <a:rPr lang="en-US" b="1" i="0" u="none" strike="noStrike" baseline="0">
              <a:latin typeface="Arial (Body)"/>
            </a:rPr>
            <a:t>QUYỀN HẠN</a:t>
          </a:r>
          <a:endParaRPr lang="en-US" dirty="0"/>
        </a:p>
      </dgm:t>
    </dgm:pt>
    <dgm:pt modelId="{E7310A84-A9EC-4F1D-83F4-EC4EA80CF4ED}" type="parTrans" cxnId="{CC0C029C-5C4D-4CCA-AD92-F9027A4135F4}">
      <dgm:prSet/>
      <dgm:spPr/>
      <dgm:t>
        <a:bodyPr/>
        <a:lstStyle/>
        <a:p>
          <a:endParaRPr lang="en-US"/>
        </a:p>
      </dgm:t>
    </dgm:pt>
    <dgm:pt modelId="{A5C0412A-FD12-433A-A286-0D2AE6674183}" type="sibTrans" cxnId="{CC0C029C-5C4D-4CCA-AD92-F9027A4135F4}">
      <dgm:prSet/>
      <dgm:spPr/>
      <dgm:t>
        <a:bodyPr/>
        <a:lstStyle/>
        <a:p>
          <a:endParaRPr lang="en-US"/>
        </a:p>
      </dgm:t>
    </dgm:pt>
    <dgm:pt modelId="{EAF2FB63-B126-4820-A596-B7FBC3242FC6}">
      <dgm:prSet/>
      <dgm:spPr>
        <a:solidFill>
          <a:srgbClr val="00B0F0"/>
        </a:solidFill>
      </dgm:spPr>
      <dgm:t>
        <a:bodyPr/>
        <a:lstStyle/>
        <a:p>
          <a:r>
            <a:rPr lang="en-US" b="0" i="1" u="none" strike="noStrike" baseline="0" dirty="0" err="1">
              <a:latin typeface="Arial (Body)"/>
            </a:rPr>
            <a:t>Xem</a:t>
          </a:r>
          <a:r>
            <a:rPr lang="en-US" b="0" i="1" u="none" strike="noStrike" baseline="0" dirty="0">
              <a:latin typeface="Arial (Body)"/>
            </a:rPr>
            <a:t> chi </a:t>
          </a:r>
          <a:r>
            <a:rPr lang="en-US" b="0" i="1" u="none" strike="noStrike" baseline="0" dirty="0" err="1">
              <a:latin typeface="Arial (Body)"/>
            </a:rPr>
            <a:t>tiết</a:t>
          </a:r>
          <a:r>
            <a:rPr lang="en-US" b="0" i="1" u="none" strike="noStrike" baseline="0" dirty="0">
              <a:latin typeface="Arial (Body)"/>
            </a:rPr>
            <a:t> </a:t>
          </a:r>
          <a:r>
            <a:rPr lang="en-US" b="0" i="1" u="none" strike="noStrike" baseline="0" dirty="0" err="1">
              <a:latin typeface="Arial (Body)"/>
            </a:rPr>
            <a:t>quy</a:t>
          </a:r>
          <a:r>
            <a:rPr lang="en-US" b="0" i="1" u="none" strike="noStrike" baseline="0" dirty="0">
              <a:latin typeface="Arial (Body)"/>
            </a:rPr>
            <a:t> </a:t>
          </a:r>
          <a:r>
            <a:rPr lang="en-US" b="0" i="1" u="none" strike="noStrike" baseline="0" dirty="0" err="1">
              <a:latin typeface="Arial (Body)"/>
            </a:rPr>
            <a:t>định</a:t>
          </a:r>
          <a:r>
            <a:rPr lang="en-US" b="0" i="1" u="none" strike="noStrike" baseline="0" dirty="0">
              <a:latin typeface="Arial (Body)"/>
            </a:rPr>
            <a:t> </a:t>
          </a:r>
          <a:r>
            <a:rPr lang="en-US" b="0" i="1" u="none" strike="noStrike" baseline="0" dirty="0" err="1">
              <a:latin typeface="Arial (Body)"/>
            </a:rPr>
            <a:t>tại</a:t>
          </a:r>
          <a:r>
            <a:rPr lang="en-US" b="0" i="1" u="none" strike="noStrike" baseline="0" dirty="0">
              <a:latin typeface="Arial (Body)"/>
            </a:rPr>
            <a:t> </a:t>
          </a:r>
          <a:r>
            <a:rPr lang="en-US" b="0" i="1" u="none" strike="noStrike" baseline="0" dirty="0" err="1">
              <a:latin typeface="Arial (Body)"/>
            </a:rPr>
            <a:t>Điều</a:t>
          </a:r>
          <a:r>
            <a:rPr lang="en-US" b="0" i="1" u="none" strike="noStrike" baseline="0" dirty="0">
              <a:latin typeface="Arial (Body)"/>
            </a:rPr>
            <a:t> 5, </a:t>
          </a:r>
          <a:r>
            <a:rPr lang="en-US" b="0" i="1" u="none" strike="noStrike" baseline="0" dirty="0" err="1">
              <a:latin typeface="Arial (Body)"/>
            </a:rPr>
            <a:t>Điều</a:t>
          </a:r>
          <a:r>
            <a:rPr lang="en-US" b="0" i="1" u="none" strike="noStrike" baseline="0" dirty="0">
              <a:latin typeface="Arial (Body)"/>
            </a:rPr>
            <a:t> </a:t>
          </a:r>
          <a:r>
            <a:rPr lang="en-US" b="0" i="1" u="none" strike="noStrike" baseline="0" dirty="0" err="1">
              <a:latin typeface="Arial (Body)"/>
            </a:rPr>
            <a:t>lệ</a:t>
          </a:r>
          <a:r>
            <a:rPr lang="en-US" b="0" i="1" u="none" strike="noStrike" baseline="0" dirty="0">
              <a:latin typeface="Arial (Body)"/>
            </a:rPr>
            <a:t> </a:t>
          </a:r>
          <a:r>
            <a:rPr lang="en-US" b="0" i="1" u="none" strike="noStrike" baseline="0" dirty="0" err="1">
              <a:latin typeface="Arial (Body)"/>
            </a:rPr>
            <a:t>Công</a:t>
          </a:r>
          <a:r>
            <a:rPr lang="en-US" b="0" i="1" u="none" strike="noStrike" baseline="0" dirty="0">
              <a:latin typeface="Arial (Body)"/>
            </a:rPr>
            <a:t> </a:t>
          </a:r>
          <a:r>
            <a:rPr lang="en-US" b="0" i="1" u="none" strike="noStrike" baseline="0" dirty="0" err="1">
              <a:latin typeface="Arial (Body)"/>
            </a:rPr>
            <a:t>đoàn</a:t>
          </a:r>
          <a:r>
            <a:rPr lang="en-US" b="0" i="1" u="none" strike="noStrike" baseline="0" dirty="0">
              <a:latin typeface="Arial (Body)"/>
            </a:rPr>
            <a:t> </a:t>
          </a:r>
          <a:r>
            <a:rPr lang="en-US" b="0" i="1" u="none" strike="noStrike" baseline="0" dirty="0" err="1">
              <a:latin typeface="Arial (Body)"/>
            </a:rPr>
            <a:t>Việt</a:t>
          </a:r>
          <a:r>
            <a:rPr lang="en-US" b="0" i="1" u="none" strike="noStrike" baseline="0" dirty="0">
              <a:latin typeface="Arial (Body)"/>
            </a:rPr>
            <a:t> Nam.</a:t>
          </a:r>
          <a:endParaRPr lang="en-US" b="1" i="0" u="none" strike="noStrike" baseline="0" dirty="0">
            <a:latin typeface="Arial (Body)"/>
          </a:endParaRPr>
        </a:p>
      </dgm:t>
    </dgm:pt>
    <dgm:pt modelId="{186CA5AC-96A5-400A-A67B-0D684E2D0BF4}" type="parTrans" cxnId="{B1CE9E66-70C3-496E-8499-01262075DEC9}">
      <dgm:prSet/>
      <dgm:spPr/>
      <dgm:t>
        <a:bodyPr/>
        <a:lstStyle/>
        <a:p>
          <a:endParaRPr lang="en-US"/>
        </a:p>
      </dgm:t>
    </dgm:pt>
    <dgm:pt modelId="{DF6C1661-E690-48AD-9468-12EE5D42B449}" type="sibTrans" cxnId="{B1CE9E66-70C3-496E-8499-01262075DEC9}">
      <dgm:prSet/>
      <dgm:spPr/>
      <dgm:t>
        <a:bodyPr/>
        <a:lstStyle/>
        <a:p>
          <a:endParaRPr lang="en-US"/>
        </a:p>
      </dgm:t>
    </dgm:pt>
    <dgm:pt modelId="{84FBF6B1-F2A7-4F74-97EA-0B74F045A133}" type="pres">
      <dgm:prSet presAssocID="{F04F4A52-6031-4216-B4C1-D4C92C60E3B2}" presName="Name0" presStyleCnt="0">
        <dgm:presLayoutVars>
          <dgm:dir/>
          <dgm:resizeHandles val="exact"/>
        </dgm:presLayoutVars>
      </dgm:prSet>
      <dgm:spPr/>
      <dgm:t>
        <a:bodyPr/>
        <a:lstStyle/>
        <a:p>
          <a:endParaRPr lang="en-US"/>
        </a:p>
      </dgm:t>
    </dgm:pt>
    <dgm:pt modelId="{596D036A-2F0C-48A7-9687-E1A492BAA7E0}" type="pres">
      <dgm:prSet presAssocID="{F04F4A52-6031-4216-B4C1-D4C92C60E3B2}" presName="vNodes" presStyleCnt="0"/>
      <dgm:spPr/>
    </dgm:pt>
    <dgm:pt modelId="{D911F68D-BB3A-4BD1-9D2B-0FF577A6FE5B}" type="pres">
      <dgm:prSet presAssocID="{31AACDDC-B419-45EA-8014-2E5A8B55A17F}" presName="node" presStyleLbl="node1" presStyleIdx="0" presStyleCnt="3">
        <dgm:presLayoutVars>
          <dgm:bulletEnabled val="1"/>
        </dgm:presLayoutVars>
      </dgm:prSet>
      <dgm:spPr/>
      <dgm:t>
        <a:bodyPr/>
        <a:lstStyle/>
        <a:p>
          <a:endParaRPr lang="en-US"/>
        </a:p>
      </dgm:t>
    </dgm:pt>
    <dgm:pt modelId="{2AA6339B-ACCF-4144-B007-C8A0C97BF85C}" type="pres">
      <dgm:prSet presAssocID="{45898C24-2376-40A8-AD4B-9133CB3A5823}" presName="spacerT" presStyleCnt="0"/>
      <dgm:spPr/>
    </dgm:pt>
    <dgm:pt modelId="{5F6D7892-35D8-4E65-BE26-CDCD289B885F}" type="pres">
      <dgm:prSet presAssocID="{45898C24-2376-40A8-AD4B-9133CB3A5823}" presName="sibTrans" presStyleLbl="sibTrans2D1" presStyleIdx="0" presStyleCnt="2"/>
      <dgm:spPr/>
      <dgm:t>
        <a:bodyPr/>
        <a:lstStyle/>
        <a:p>
          <a:endParaRPr lang="en-US"/>
        </a:p>
      </dgm:t>
    </dgm:pt>
    <dgm:pt modelId="{C86E445B-DE8E-4C93-B4B8-B09B5E49A72C}" type="pres">
      <dgm:prSet presAssocID="{45898C24-2376-40A8-AD4B-9133CB3A5823}" presName="spacerB" presStyleCnt="0"/>
      <dgm:spPr/>
    </dgm:pt>
    <dgm:pt modelId="{A3161EA5-5734-4C43-A4A9-35A3AB56206C}" type="pres">
      <dgm:prSet presAssocID="{7FB31026-2C60-4758-9FFD-F79BCD4AC935}" presName="node" presStyleLbl="node1" presStyleIdx="1" presStyleCnt="3">
        <dgm:presLayoutVars>
          <dgm:bulletEnabled val="1"/>
        </dgm:presLayoutVars>
      </dgm:prSet>
      <dgm:spPr/>
      <dgm:t>
        <a:bodyPr/>
        <a:lstStyle/>
        <a:p>
          <a:endParaRPr lang="en-US"/>
        </a:p>
      </dgm:t>
    </dgm:pt>
    <dgm:pt modelId="{13FAFAF3-7A83-44DB-9964-A58FC1B7DDCB}" type="pres">
      <dgm:prSet presAssocID="{F04F4A52-6031-4216-B4C1-D4C92C60E3B2}" presName="sibTransLast" presStyleLbl="sibTrans2D1" presStyleIdx="1" presStyleCnt="2"/>
      <dgm:spPr/>
      <dgm:t>
        <a:bodyPr/>
        <a:lstStyle/>
        <a:p>
          <a:endParaRPr lang="en-US"/>
        </a:p>
      </dgm:t>
    </dgm:pt>
    <dgm:pt modelId="{51981A4F-D851-4107-823C-293FB3C90EE2}" type="pres">
      <dgm:prSet presAssocID="{F04F4A52-6031-4216-B4C1-D4C92C60E3B2}" presName="connectorText" presStyleLbl="sibTrans2D1" presStyleIdx="1" presStyleCnt="2"/>
      <dgm:spPr/>
      <dgm:t>
        <a:bodyPr/>
        <a:lstStyle/>
        <a:p>
          <a:endParaRPr lang="en-US"/>
        </a:p>
      </dgm:t>
    </dgm:pt>
    <dgm:pt modelId="{BC1176F7-2FDA-4B0E-B226-060A27FF6343}" type="pres">
      <dgm:prSet presAssocID="{F04F4A52-6031-4216-B4C1-D4C92C60E3B2}" presName="lastNode" presStyleLbl="node1" presStyleIdx="2" presStyleCnt="3">
        <dgm:presLayoutVars>
          <dgm:bulletEnabled val="1"/>
        </dgm:presLayoutVars>
      </dgm:prSet>
      <dgm:spPr/>
      <dgm:t>
        <a:bodyPr/>
        <a:lstStyle/>
        <a:p>
          <a:endParaRPr lang="en-US"/>
        </a:p>
      </dgm:t>
    </dgm:pt>
  </dgm:ptLst>
  <dgm:cxnLst>
    <dgm:cxn modelId="{CF67B569-B64C-436C-8F7F-06D561F71582}" type="presOf" srcId="{EAF2FB63-B126-4820-A596-B7FBC3242FC6}" destId="{BC1176F7-2FDA-4B0E-B226-060A27FF6343}" srcOrd="0" destOrd="0" presId="urn:microsoft.com/office/officeart/2005/8/layout/equation2"/>
    <dgm:cxn modelId="{522F40D7-58B5-48D0-B89E-73085AAFDD9C}" type="presOf" srcId="{31AACDDC-B419-45EA-8014-2E5A8B55A17F}" destId="{D911F68D-BB3A-4BD1-9D2B-0FF577A6FE5B}" srcOrd="0" destOrd="0" presId="urn:microsoft.com/office/officeart/2005/8/layout/equation2"/>
    <dgm:cxn modelId="{F2B17A67-FC09-4A78-8C73-173247F2EB28}" srcId="{F04F4A52-6031-4216-B4C1-D4C92C60E3B2}" destId="{31AACDDC-B419-45EA-8014-2E5A8B55A17F}" srcOrd="0" destOrd="0" parTransId="{9FDD6C39-883A-4CCB-8A58-37B05D9A2DCE}" sibTransId="{45898C24-2376-40A8-AD4B-9133CB3A5823}"/>
    <dgm:cxn modelId="{B1CE9E66-70C3-496E-8499-01262075DEC9}" srcId="{F04F4A52-6031-4216-B4C1-D4C92C60E3B2}" destId="{EAF2FB63-B126-4820-A596-B7FBC3242FC6}" srcOrd="2" destOrd="0" parTransId="{186CA5AC-96A5-400A-A67B-0D684E2D0BF4}" sibTransId="{DF6C1661-E690-48AD-9468-12EE5D42B449}"/>
    <dgm:cxn modelId="{B73CEC76-C0DC-43E4-9763-F30D5B006062}" type="presOf" srcId="{F04F4A52-6031-4216-B4C1-D4C92C60E3B2}" destId="{84FBF6B1-F2A7-4F74-97EA-0B74F045A133}" srcOrd="0" destOrd="0" presId="urn:microsoft.com/office/officeart/2005/8/layout/equation2"/>
    <dgm:cxn modelId="{562BCA4A-ECE1-481E-AECA-A25283F13919}" type="presOf" srcId="{A5C0412A-FD12-433A-A286-0D2AE6674183}" destId="{51981A4F-D851-4107-823C-293FB3C90EE2}" srcOrd="1" destOrd="0" presId="urn:microsoft.com/office/officeart/2005/8/layout/equation2"/>
    <dgm:cxn modelId="{75923A36-ECAA-4DD7-BB13-23FCBEB88973}" type="presOf" srcId="{A5C0412A-FD12-433A-A286-0D2AE6674183}" destId="{13FAFAF3-7A83-44DB-9964-A58FC1B7DDCB}" srcOrd="0" destOrd="0" presId="urn:microsoft.com/office/officeart/2005/8/layout/equation2"/>
    <dgm:cxn modelId="{AD2B1524-C54C-4066-902F-D0E14FB892C2}" type="presOf" srcId="{45898C24-2376-40A8-AD4B-9133CB3A5823}" destId="{5F6D7892-35D8-4E65-BE26-CDCD289B885F}" srcOrd="0" destOrd="0" presId="urn:microsoft.com/office/officeart/2005/8/layout/equation2"/>
    <dgm:cxn modelId="{CC0C029C-5C4D-4CCA-AD92-F9027A4135F4}" srcId="{F04F4A52-6031-4216-B4C1-D4C92C60E3B2}" destId="{7FB31026-2C60-4758-9FFD-F79BCD4AC935}" srcOrd="1" destOrd="0" parTransId="{E7310A84-A9EC-4F1D-83F4-EC4EA80CF4ED}" sibTransId="{A5C0412A-FD12-433A-A286-0D2AE6674183}"/>
    <dgm:cxn modelId="{8260B5BD-22F0-4DE8-821C-02C69504A21A}" type="presOf" srcId="{7FB31026-2C60-4758-9FFD-F79BCD4AC935}" destId="{A3161EA5-5734-4C43-A4A9-35A3AB56206C}" srcOrd="0" destOrd="0" presId="urn:microsoft.com/office/officeart/2005/8/layout/equation2"/>
    <dgm:cxn modelId="{6D49180A-B6B4-4D39-8B2A-137D16A0920C}" type="presParOf" srcId="{84FBF6B1-F2A7-4F74-97EA-0B74F045A133}" destId="{596D036A-2F0C-48A7-9687-E1A492BAA7E0}" srcOrd="0" destOrd="0" presId="urn:microsoft.com/office/officeart/2005/8/layout/equation2"/>
    <dgm:cxn modelId="{FD1E8725-E2F3-4205-AF37-D9ADA48FAF8D}" type="presParOf" srcId="{596D036A-2F0C-48A7-9687-E1A492BAA7E0}" destId="{D911F68D-BB3A-4BD1-9D2B-0FF577A6FE5B}" srcOrd="0" destOrd="0" presId="urn:microsoft.com/office/officeart/2005/8/layout/equation2"/>
    <dgm:cxn modelId="{AEFA8A6D-41CF-40D9-B99D-C93717ADD47B}" type="presParOf" srcId="{596D036A-2F0C-48A7-9687-E1A492BAA7E0}" destId="{2AA6339B-ACCF-4144-B007-C8A0C97BF85C}" srcOrd="1" destOrd="0" presId="urn:microsoft.com/office/officeart/2005/8/layout/equation2"/>
    <dgm:cxn modelId="{1B5EB610-E4DB-4EF4-BA02-26D7AC3C85D6}" type="presParOf" srcId="{596D036A-2F0C-48A7-9687-E1A492BAA7E0}" destId="{5F6D7892-35D8-4E65-BE26-CDCD289B885F}" srcOrd="2" destOrd="0" presId="urn:microsoft.com/office/officeart/2005/8/layout/equation2"/>
    <dgm:cxn modelId="{3516DFDC-5DC4-41ED-9BBE-3789CE932109}" type="presParOf" srcId="{596D036A-2F0C-48A7-9687-E1A492BAA7E0}" destId="{C86E445B-DE8E-4C93-B4B8-B09B5E49A72C}" srcOrd="3" destOrd="0" presId="urn:microsoft.com/office/officeart/2005/8/layout/equation2"/>
    <dgm:cxn modelId="{A982367B-D0D9-44A4-9628-9DF40BBF4028}" type="presParOf" srcId="{596D036A-2F0C-48A7-9687-E1A492BAA7E0}" destId="{A3161EA5-5734-4C43-A4A9-35A3AB56206C}" srcOrd="4" destOrd="0" presId="urn:microsoft.com/office/officeart/2005/8/layout/equation2"/>
    <dgm:cxn modelId="{2F27B279-7AA2-442B-B7AB-7C293D4BA713}" type="presParOf" srcId="{84FBF6B1-F2A7-4F74-97EA-0B74F045A133}" destId="{13FAFAF3-7A83-44DB-9964-A58FC1B7DDCB}" srcOrd="1" destOrd="0" presId="urn:microsoft.com/office/officeart/2005/8/layout/equation2"/>
    <dgm:cxn modelId="{65ADAC14-2976-4308-94E7-701AB54EEFC6}" type="presParOf" srcId="{13FAFAF3-7A83-44DB-9964-A58FC1B7DDCB}" destId="{51981A4F-D851-4107-823C-293FB3C90EE2}" srcOrd="0" destOrd="0" presId="urn:microsoft.com/office/officeart/2005/8/layout/equation2"/>
    <dgm:cxn modelId="{24648C2D-25D5-4BAD-A024-5186E7EEAD63}" type="presParOf" srcId="{84FBF6B1-F2A7-4F74-97EA-0B74F045A133}" destId="{BC1176F7-2FDA-4B0E-B226-060A27FF6343}"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49CDA90-E3AF-44A5-941F-03E46E050AB2}"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FDD953A2-9A1E-49B8-B0C6-43039A4F132C}">
      <dgm:prSet phldrT="[Text]" custT="1"/>
      <dgm:spPr/>
      <dgm:t>
        <a:bodyPr/>
        <a:lstStyle/>
        <a:p>
          <a:r>
            <a:rPr lang="vi-VN" sz="1800" b="1" i="0" u="none" strike="noStrike" baseline="0" dirty="0"/>
            <a:t>THỦ TỤC</a:t>
          </a:r>
          <a:endParaRPr lang="en-US" sz="1800" dirty="0"/>
        </a:p>
      </dgm:t>
    </dgm:pt>
    <dgm:pt modelId="{93FB883E-6AA2-4517-838E-64D1C62B1D1B}" type="parTrans" cxnId="{9C214572-6EF6-486E-A890-85C6A6D73320}">
      <dgm:prSet/>
      <dgm:spPr/>
      <dgm:t>
        <a:bodyPr/>
        <a:lstStyle/>
        <a:p>
          <a:endParaRPr lang="en-US"/>
        </a:p>
      </dgm:t>
    </dgm:pt>
    <dgm:pt modelId="{1E5DABDB-67FA-4C16-AC28-DB25D7AE1712}" type="sibTrans" cxnId="{9C214572-6EF6-486E-A890-85C6A6D73320}">
      <dgm:prSet/>
      <dgm:spPr/>
      <dgm:t>
        <a:bodyPr/>
        <a:lstStyle/>
        <a:p>
          <a:endParaRPr lang="en-US"/>
        </a:p>
      </dgm:t>
    </dgm:pt>
    <dgm:pt modelId="{488B4421-EFF8-4076-9BA9-236E5F078BAD}">
      <dgm:prSet phldrT="[Text]" custT="1"/>
      <dgm:spPr/>
      <dgm:t>
        <a:bodyPr/>
        <a:lstStyle/>
        <a:p>
          <a:pPr algn="l">
            <a:buNone/>
          </a:pPr>
          <a:r>
            <a:rPr lang="vi-VN" sz="1800" b="0" i="1" u="none" strike="noStrike" baseline="0" dirty="0"/>
            <a:t>- Công văn </a:t>
          </a:r>
          <a:r>
            <a:rPr lang="vi-VN" sz="1800" b="0" i="1" u="none" strike="noStrike" baseline="0" dirty="0" err="1"/>
            <a:t>đề</a:t>
          </a:r>
          <a:r>
            <a:rPr lang="vi-VN" sz="1800" b="0" i="1" u="none" strike="noStrike" baseline="0" dirty="0"/>
            <a:t> </a:t>
          </a:r>
          <a:r>
            <a:rPr lang="vi-VN" sz="1800" b="0" i="1" u="none" strike="noStrike" baseline="0" dirty="0" err="1"/>
            <a:t>nghị</a:t>
          </a:r>
          <a:r>
            <a:rPr lang="vi-VN" sz="1800" b="0" i="1" u="none" strike="noStrike" baseline="0" dirty="0"/>
            <a:t> </a:t>
          </a:r>
          <a:r>
            <a:rPr lang="vi-VN" sz="1800" b="0" i="1" u="none" strike="noStrike" baseline="0" dirty="0" err="1"/>
            <a:t>đổi</a:t>
          </a:r>
          <a:r>
            <a:rPr lang="vi-VN" sz="1800" b="0" i="1" u="none" strike="noStrike" baseline="0" dirty="0"/>
            <a:t> </a:t>
          </a:r>
          <a:r>
            <a:rPr lang="vi-VN" sz="1800" b="0" i="1" u="none" strike="noStrike" baseline="0" dirty="0" err="1"/>
            <a:t>dấu</a:t>
          </a:r>
          <a:r>
            <a:rPr lang="vi-VN" sz="1800" b="0" i="1" u="none" strike="noStrike" baseline="0" dirty="0"/>
            <a:t> (02 </a:t>
          </a:r>
          <a:r>
            <a:rPr lang="vi-VN" sz="1800" b="0" i="1" u="none" strike="noStrike" baseline="0" dirty="0" err="1"/>
            <a:t>bản</a:t>
          </a:r>
          <a:r>
            <a:rPr lang="vi-VN" sz="1800" b="0" i="1" u="none" strike="noStrike" baseline="0" dirty="0"/>
            <a:t>).</a:t>
          </a:r>
          <a:endParaRPr lang="en-US" sz="1800" dirty="0"/>
        </a:p>
      </dgm:t>
    </dgm:pt>
    <dgm:pt modelId="{2250F591-EA39-449B-9507-90F60C80F89A}" type="parTrans" cxnId="{7ACEF810-FC0B-4779-8BD7-A80E8E128015}">
      <dgm:prSet/>
      <dgm:spPr/>
      <dgm:t>
        <a:bodyPr/>
        <a:lstStyle/>
        <a:p>
          <a:endParaRPr lang="en-US"/>
        </a:p>
      </dgm:t>
    </dgm:pt>
    <dgm:pt modelId="{B14F3D78-E31C-4BA2-8AAA-24B11F6E22AA}" type="sibTrans" cxnId="{7ACEF810-FC0B-4779-8BD7-A80E8E128015}">
      <dgm:prSet/>
      <dgm:spPr/>
      <dgm:t>
        <a:bodyPr/>
        <a:lstStyle/>
        <a:p>
          <a:endParaRPr lang="en-US"/>
        </a:p>
      </dgm:t>
    </dgm:pt>
    <dgm:pt modelId="{BEA79ADE-53E0-4B1D-9939-6911833ABDA4}">
      <dgm:prSet custT="1"/>
      <dgm:spPr/>
      <dgm:t>
        <a:bodyPr/>
        <a:lstStyle/>
        <a:p>
          <a:pPr algn="l"/>
          <a:r>
            <a:rPr lang="vi-VN" sz="1800" b="0" i="1" u="none" strike="noStrike" baseline="0" dirty="0"/>
            <a:t>- </a:t>
          </a:r>
          <a:r>
            <a:rPr lang="vi-VN" sz="1800" b="0" i="1" u="none" strike="noStrike" baseline="0" dirty="0" err="1"/>
            <a:t>Quyết</a:t>
          </a:r>
          <a:r>
            <a:rPr lang="vi-VN" sz="1800" b="0" i="1" u="none" strike="noStrike" baseline="0" dirty="0"/>
            <a:t> </a:t>
          </a:r>
          <a:r>
            <a:rPr lang="vi-VN" sz="1800" b="0" i="1" u="none" strike="noStrike" baseline="0" dirty="0" err="1"/>
            <a:t>định</a:t>
          </a:r>
          <a:r>
            <a:rPr lang="vi-VN" sz="1800" b="0" i="1" u="none" strike="noStrike" baseline="0" dirty="0"/>
            <a:t> công </a:t>
          </a:r>
          <a:r>
            <a:rPr lang="vi-VN" sz="1800" b="0" i="1" u="none" strike="noStrike" baseline="0" dirty="0" err="1"/>
            <a:t>nhận</a:t>
          </a:r>
          <a:r>
            <a:rPr lang="vi-VN" sz="1800" b="0" i="1" u="none" strike="noStrike" baseline="0" dirty="0"/>
            <a:t> nhân </a:t>
          </a:r>
          <a:r>
            <a:rPr lang="vi-VN" sz="1800" b="0" i="1" u="none" strike="noStrike" baseline="0" dirty="0" err="1"/>
            <a:t>sự</a:t>
          </a:r>
          <a:r>
            <a:rPr lang="vi-VN" sz="1800" b="0" i="1" u="none" strike="noStrike" baseline="0" dirty="0"/>
            <a:t> Ban </a:t>
          </a:r>
          <a:r>
            <a:rPr lang="vi-VN" sz="1800" b="0" i="1" u="none" strike="noStrike" baseline="0" dirty="0" err="1"/>
            <a:t>Chấp</a:t>
          </a:r>
          <a:r>
            <a:rPr lang="vi-VN" sz="1800" b="0" i="1" u="none" strike="noStrike" baseline="0" dirty="0"/>
            <a:t> </a:t>
          </a:r>
          <a:r>
            <a:rPr lang="vi-VN" sz="1800" b="0" i="1" u="none" strike="noStrike" baseline="0" dirty="0" err="1"/>
            <a:t>hành</a:t>
          </a:r>
          <a:r>
            <a:rPr lang="vi-VN" sz="1800" b="0" i="1" u="none" strike="noStrike" baseline="0" dirty="0"/>
            <a:t> (</a:t>
          </a:r>
          <a:r>
            <a:rPr lang="vi-VN" sz="1800" b="0" i="1" u="none" strike="noStrike" baseline="0" dirty="0" err="1"/>
            <a:t>photo</a:t>
          </a:r>
          <a:r>
            <a:rPr lang="vi-VN" sz="1800" b="0" i="1" u="none" strike="noStrike" baseline="0" dirty="0"/>
            <a:t> công </a:t>
          </a:r>
          <a:r>
            <a:rPr lang="vi-VN" sz="1800" b="0" i="1" u="none" strike="noStrike" baseline="0" dirty="0" err="1"/>
            <a:t>chứng</a:t>
          </a:r>
          <a:r>
            <a:rPr lang="vi-VN" sz="1800" b="0" i="1" u="none" strike="noStrike" baseline="0" dirty="0"/>
            <a:t>).</a:t>
          </a:r>
        </a:p>
      </dgm:t>
    </dgm:pt>
    <dgm:pt modelId="{025CD010-8DE2-4CD0-9280-AB4986B96E26}" type="parTrans" cxnId="{E79722A7-31A9-4FB0-95C8-939D88CD5C5C}">
      <dgm:prSet/>
      <dgm:spPr/>
      <dgm:t>
        <a:bodyPr/>
        <a:lstStyle/>
        <a:p>
          <a:endParaRPr lang="en-US"/>
        </a:p>
      </dgm:t>
    </dgm:pt>
    <dgm:pt modelId="{3CE08F41-3DA4-4B7D-A317-67343F1C8EFE}" type="sibTrans" cxnId="{E79722A7-31A9-4FB0-95C8-939D88CD5C5C}">
      <dgm:prSet/>
      <dgm:spPr/>
      <dgm:t>
        <a:bodyPr/>
        <a:lstStyle/>
        <a:p>
          <a:endParaRPr lang="en-US"/>
        </a:p>
      </dgm:t>
    </dgm:pt>
    <dgm:pt modelId="{877EC258-F25D-43B3-A4C5-BCBD6666D582}">
      <dgm:prSet custT="1"/>
      <dgm:spPr/>
      <dgm:t>
        <a:bodyPr/>
        <a:lstStyle/>
        <a:p>
          <a:pPr algn="l"/>
          <a:r>
            <a:rPr lang="vi-VN" sz="1800" b="0" i="1" u="none" strike="noStrike" baseline="0" dirty="0"/>
            <a:t>- </a:t>
          </a:r>
          <a:r>
            <a:rPr lang="vi-VN" sz="1800" b="0" i="1" u="none" strike="noStrike" baseline="0" dirty="0" err="1"/>
            <a:t>Bản</a:t>
          </a:r>
          <a:r>
            <a:rPr lang="vi-VN" sz="1800" b="0" i="1" u="none" strike="noStrike" baseline="0" dirty="0"/>
            <a:t> </a:t>
          </a:r>
          <a:r>
            <a:rPr lang="vi-VN" sz="1800" b="0" i="1" u="none" strike="noStrike" baseline="0" dirty="0" err="1"/>
            <a:t>chính</a:t>
          </a:r>
          <a:r>
            <a:rPr lang="vi-VN" sz="1800" b="0" i="1" u="none" strike="noStrike" baseline="0" dirty="0"/>
            <a:t> “</a:t>
          </a:r>
          <a:r>
            <a:rPr lang="vi-VN" sz="1800" b="0" i="1" u="none" strike="noStrike" baseline="0" dirty="0" err="1"/>
            <a:t>Giấy</a:t>
          </a:r>
          <a:r>
            <a:rPr lang="vi-VN" sz="1800" b="0" i="1" u="none" strike="noStrike" baseline="0" dirty="0"/>
            <a:t> </a:t>
          </a:r>
          <a:r>
            <a:rPr lang="vi-VN" sz="1800" b="0" i="1" u="none" strike="noStrike" baseline="0" dirty="0" err="1"/>
            <a:t>chứng</a:t>
          </a:r>
          <a:r>
            <a:rPr lang="vi-VN" sz="1800" b="0" i="1" u="none" strike="noStrike" baseline="0" dirty="0"/>
            <a:t> </a:t>
          </a:r>
          <a:r>
            <a:rPr lang="vi-VN" sz="1800" b="0" i="1" u="none" strike="noStrike" baseline="0" dirty="0" err="1"/>
            <a:t>nhận</a:t>
          </a:r>
          <a:r>
            <a:rPr lang="vi-VN" sz="1800" b="0" i="1" u="none" strike="noStrike" baseline="0" dirty="0"/>
            <a:t> đăng </a:t>
          </a:r>
          <a:r>
            <a:rPr lang="vi-VN" sz="1800" b="0" i="1" u="none" strike="noStrike" baseline="0" dirty="0" err="1"/>
            <a:t>ký</a:t>
          </a:r>
          <a:r>
            <a:rPr lang="vi-VN" sz="1800" b="0" i="1" u="none" strike="noStrike" baseline="0" dirty="0"/>
            <a:t> </a:t>
          </a:r>
          <a:r>
            <a:rPr lang="vi-VN" sz="1800" b="0" i="1" u="none" strike="noStrike" baseline="0" dirty="0" err="1"/>
            <a:t>mẫu</a:t>
          </a:r>
          <a:r>
            <a:rPr lang="vi-VN" sz="1800" b="0" i="1" u="none" strike="noStrike" baseline="0" dirty="0"/>
            <a:t> </a:t>
          </a:r>
          <a:r>
            <a:rPr lang="vi-VN" sz="1800" b="0" i="1" u="none" strike="noStrike" baseline="0" dirty="0" err="1"/>
            <a:t>dấu</a:t>
          </a:r>
          <a:r>
            <a:rPr lang="vi-VN" sz="1800" b="0" i="1" u="none" strike="noStrike" baseline="0" dirty="0"/>
            <a:t>”.</a:t>
          </a:r>
        </a:p>
      </dgm:t>
    </dgm:pt>
    <dgm:pt modelId="{6CA6782B-7BF9-4358-BBB4-F1CD1459BB25}" type="parTrans" cxnId="{8B753B33-3BDE-4532-8149-5164BCBB9669}">
      <dgm:prSet/>
      <dgm:spPr/>
      <dgm:t>
        <a:bodyPr/>
        <a:lstStyle/>
        <a:p>
          <a:endParaRPr lang="en-US"/>
        </a:p>
      </dgm:t>
    </dgm:pt>
    <dgm:pt modelId="{542BD147-5748-4212-B647-89D7410CDABF}" type="sibTrans" cxnId="{8B753B33-3BDE-4532-8149-5164BCBB9669}">
      <dgm:prSet/>
      <dgm:spPr/>
      <dgm:t>
        <a:bodyPr/>
        <a:lstStyle/>
        <a:p>
          <a:endParaRPr lang="en-US"/>
        </a:p>
      </dgm:t>
    </dgm:pt>
    <dgm:pt modelId="{135231D6-4CD2-4E4C-B320-9A351E81B823}">
      <dgm:prSet custT="1"/>
      <dgm:spPr/>
      <dgm:t>
        <a:bodyPr/>
        <a:lstStyle/>
        <a:p>
          <a:pPr algn="l"/>
          <a:r>
            <a:rPr lang="vi-VN" sz="1800" b="0" i="1" u="none" strike="noStrike" baseline="0" dirty="0"/>
            <a:t>- </a:t>
          </a:r>
          <a:r>
            <a:rPr lang="vi-VN" sz="1800" b="0" i="1" u="none" strike="noStrike" baseline="0" dirty="0" err="1"/>
            <a:t>Tờ</a:t>
          </a:r>
          <a:r>
            <a:rPr lang="vi-VN" sz="1800" b="0" i="1" u="none" strike="noStrike" baseline="0" dirty="0"/>
            <a:t> </a:t>
          </a:r>
          <a:r>
            <a:rPr lang="vi-VN" sz="1800" b="0" i="1" u="none" strike="noStrike" baseline="0" dirty="0" err="1"/>
            <a:t>trình</a:t>
          </a:r>
          <a:r>
            <a:rPr lang="vi-VN" sz="1800" b="0" i="1" u="none" strike="noStrike" baseline="0" dirty="0"/>
            <a:t> </a:t>
          </a:r>
          <a:r>
            <a:rPr lang="vi-VN" sz="1800" b="0" i="1" u="none" strike="noStrike" baseline="0" dirty="0" err="1"/>
            <a:t>mất</a:t>
          </a:r>
          <a:r>
            <a:rPr lang="vi-VN" sz="1800" b="0" i="1" u="none" strike="noStrike" baseline="0" dirty="0"/>
            <a:t> “</a:t>
          </a:r>
          <a:r>
            <a:rPr lang="vi-VN" sz="1800" b="0" i="1" u="none" strike="noStrike" baseline="0" dirty="0" err="1"/>
            <a:t>Dấu</a:t>
          </a:r>
          <a:r>
            <a:rPr lang="vi-VN" sz="1800" b="0" i="1" u="none" strike="noStrike" baseline="0" dirty="0"/>
            <a:t>” </a:t>
          </a:r>
          <a:r>
            <a:rPr lang="vi-VN" sz="1800" b="0" i="1" u="none" strike="noStrike" baseline="0" dirty="0" err="1"/>
            <a:t>hoặc</a:t>
          </a:r>
          <a:r>
            <a:rPr lang="vi-VN" sz="1800" b="0" i="1" u="none" strike="noStrike" baseline="0" dirty="0"/>
            <a:t> “</a:t>
          </a:r>
          <a:r>
            <a:rPr lang="vi-VN" sz="1800" b="0" i="1" u="none" strike="noStrike" baseline="0" dirty="0" err="1"/>
            <a:t>Giấy</a:t>
          </a:r>
          <a:r>
            <a:rPr lang="vi-VN" sz="1800" b="0" i="1" u="none" strike="noStrike" baseline="0" dirty="0"/>
            <a:t> </a:t>
          </a:r>
          <a:r>
            <a:rPr lang="vi-VN" sz="1800" b="0" i="1" u="none" strike="noStrike" baseline="0" dirty="0" err="1"/>
            <a:t>chứng</a:t>
          </a:r>
          <a:r>
            <a:rPr lang="vi-VN" sz="1800" b="0" i="1" u="none" strike="noStrike" baseline="0" dirty="0"/>
            <a:t> </a:t>
          </a:r>
          <a:r>
            <a:rPr lang="vi-VN" sz="1800" b="0" i="1" u="none" strike="noStrike" baseline="0" dirty="0" err="1"/>
            <a:t>nhận</a:t>
          </a:r>
          <a:r>
            <a:rPr lang="vi-VN" sz="1800" b="0" i="1" u="none" strike="noStrike" baseline="0" dirty="0"/>
            <a:t> đăng </a:t>
          </a:r>
          <a:r>
            <a:rPr lang="vi-VN" sz="1800" b="0" i="1" u="none" strike="noStrike" baseline="0" dirty="0" err="1"/>
            <a:t>ký</a:t>
          </a:r>
          <a:r>
            <a:rPr lang="vi-VN" sz="1800" b="0" i="1" u="none" strike="noStrike" baseline="0" dirty="0"/>
            <a:t> </a:t>
          </a:r>
          <a:r>
            <a:rPr lang="vi-VN" sz="1800" b="0" i="1" u="none" strike="noStrike" baseline="0" dirty="0" err="1"/>
            <a:t>mẫu</a:t>
          </a:r>
          <a:r>
            <a:rPr lang="vi-VN" sz="1800" b="0" i="1" u="none" strike="noStrike" baseline="0" dirty="0"/>
            <a:t> </a:t>
          </a:r>
          <a:r>
            <a:rPr lang="vi-VN" sz="1800" b="0" i="1" u="none" strike="noStrike" baseline="0" dirty="0" err="1"/>
            <a:t>dấu</a:t>
          </a:r>
          <a:r>
            <a:rPr lang="vi-VN" sz="1800" b="0" i="1" u="none" strike="noStrike" baseline="0" dirty="0"/>
            <a:t>” (</a:t>
          </a:r>
          <a:r>
            <a:rPr lang="vi-VN" sz="1800" b="0" i="1" u="none" strike="noStrike" baseline="0" dirty="0" err="1"/>
            <a:t>trường</a:t>
          </a:r>
          <a:r>
            <a:rPr lang="vi-VN" sz="1800" b="0" i="1" u="none" strike="noStrike" baseline="0" dirty="0"/>
            <a:t> </a:t>
          </a:r>
          <a:r>
            <a:rPr lang="vi-VN" sz="1800" b="0" i="1" u="none" strike="noStrike" baseline="0" dirty="0" err="1"/>
            <a:t>hợp</a:t>
          </a:r>
          <a:r>
            <a:rPr lang="vi-VN" sz="1800" b="0" i="1" u="none" strike="noStrike" baseline="0" dirty="0"/>
            <a:t> </a:t>
          </a:r>
          <a:r>
            <a:rPr lang="vi-VN" sz="1800" b="0" i="1" u="none" strike="noStrike" baseline="0" dirty="0" err="1"/>
            <a:t>mất</a:t>
          </a:r>
          <a:r>
            <a:rPr lang="vi-VN" sz="1800" b="0" i="1" u="none" strike="noStrike" baseline="0" dirty="0"/>
            <a:t>).</a:t>
          </a:r>
        </a:p>
      </dgm:t>
    </dgm:pt>
    <dgm:pt modelId="{938A2608-2654-4224-AFC4-197377A504E9}" type="parTrans" cxnId="{C6F47C8E-28DB-4264-87A1-0B1FBBF3C117}">
      <dgm:prSet/>
      <dgm:spPr/>
      <dgm:t>
        <a:bodyPr/>
        <a:lstStyle/>
        <a:p>
          <a:endParaRPr lang="en-US"/>
        </a:p>
      </dgm:t>
    </dgm:pt>
    <dgm:pt modelId="{D6F3F1D6-573C-4DA3-BABE-1B509B715C85}" type="sibTrans" cxnId="{C6F47C8E-28DB-4264-87A1-0B1FBBF3C117}">
      <dgm:prSet/>
      <dgm:spPr/>
      <dgm:t>
        <a:bodyPr/>
        <a:lstStyle/>
        <a:p>
          <a:endParaRPr lang="en-US"/>
        </a:p>
      </dgm:t>
    </dgm:pt>
    <dgm:pt modelId="{3B32D0E4-6368-4B46-84DC-1C5FFDA942B5}">
      <dgm:prSet custT="1"/>
      <dgm:spPr/>
      <dgm:t>
        <a:bodyPr/>
        <a:lstStyle/>
        <a:p>
          <a:pPr algn="l"/>
          <a:r>
            <a:rPr lang="vi-VN" sz="1800" b="0" i="1" u="none" strike="noStrike" baseline="0" dirty="0"/>
            <a:t>- Căn </a:t>
          </a:r>
          <a:r>
            <a:rPr lang="vi-VN" sz="1800" b="0" i="1" u="none" strike="noStrike" baseline="0" dirty="0" err="1"/>
            <a:t>cước</a:t>
          </a:r>
          <a:r>
            <a:rPr lang="vi-VN" sz="1800" b="0" i="1" u="none" strike="noStrike" baseline="0" dirty="0"/>
            <a:t> công dân </a:t>
          </a:r>
          <a:r>
            <a:rPr lang="vi-VN" sz="1800" b="0" i="1" u="none" strike="noStrike" baseline="0" dirty="0" err="1"/>
            <a:t>của</a:t>
          </a:r>
          <a:r>
            <a:rPr lang="vi-VN" sz="1800" b="0" i="1" u="none" strike="noStrike" baseline="0" dirty="0"/>
            <a:t> </a:t>
          </a:r>
          <a:r>
            <a:rPr lang="vi-VN" sz="1800" b="0" i="1" u="none" strike="noStrike" baseline="0" dirty="0" err="1"/>
            <a:t>người</a:t>
          </a:r>
          <a:r>
            <a:rPr lang="vi-VN" sz="1800" b="0" i="1" u="none" strike="noStrike" baseline="0" dirty="0"/>
            <a:t> </a:t>
          </a:r>
          <a:r>
            <a:rPr lang="vi-VN" sz="1800" b="0" i="1" u="none" strike="noStrike" baseline="0" dirty="0" err="1"/>
            <a:t>được</a:t>
          </a:r>
          <a:r>
            <a:rPr lang="vi-VN" sz="1800" b="0" i="1" u="none" strike="noStrike" baseline="0" dirty="0"/>
            <a:t> </a:t>
          </a:r>
          <a:r>
            <a:rPr lang="vi-VN" sz="1800" b="0" i="1" u="none" strike="noStrike" baseline="0" dirty="0" err="1"/>
            <a:t>cử</a:t>
          </a:r>
          <a:r>
            <a:rPr lang="vi-VN" sz="1800" b="0" i="1" u="none" strike="noStrike" baseline="0" dirty="0"/>
            <a:t> đi </a:t>
          </a:r>
          <a:r>
            <a:rPr lang="vi-VN" sz="1800" b="0" i="1" u="none" strike="noStrike" baseline="0" dirty="0" err="1"/>
            <a:t>làm</a:t>
          </a:r>
          <a:r>
            <a:rPr lang="vi-VN" sz="1800" b="0" i="1" u="none" strike="noStrike" baseline="0" dirty="0"/>
            <a:t> </a:t>
          </a:r>
          <a:r>
            <a:rPr lang="vi-VN" sz="1800" b="0" i="1" u="none" strike="noStrike" baseline="0" dirty="0" err="1"/>
            <a:t>mộc</a:t>
          </a:r>
          <a:r>
            <a:rPr lang="vi-VN" sz="1800" b="0" i="1" u="none" strike="noStrike" baseline="0" dirty="0"/>
            <a:t>.</a:t>
          </a:r>
        </a:p>
      </dgm:t>
    </dgm:pt>
    <dgm:pt modelId="{C76D692B-0021-41A7-8B31-C0A3C620B6A6}" type="parTrans" cxnId="{83F1829E-3B7E-4645-9010-BEA58E9CC756}">
      <dgm:prSet/>
      <dgm:spPr/>
      <dgm:t>
        <a:bodyPr/>
        <a:lstStyle/>
        <a:p>
          <a:endParaRPr lang="en-US"/>
        </a:p>
      </dgm:t>
    </dgm:pt>
    <dgm:pt modelId="{44D6C60E-1C41-4E89-B004-01D5EDD5D1C6}" type="sibTrans" cxnId="{83F1829E-3B7E-4645-9010-BEA58E9CC756}">
      <dgm:prSet/>
      <dgm:spPr/>
      <dgm:t>
        <a:bodyPr/>
        <a:lstStyle/>
        <a:p>
          <a:endParaRPr lang="en-US"/>
        </a:p>
      </dgm:t>
    </dgm:pt>
    <dgm:pt modelId="{A3F31BB0-25CF-4F5B-B2B7-E6E24F8BD4FB}">
      <dgm:prSet custT="1"/>
      <dgm:spPr/>
      <dgm:t>
        <a:bodyPr/>
        <a:lstStyle/>
        <a:p>
          <a:pPr algn="l"/>
          <a:r>
            <a:rPr lang="vi-VN" sz="1800" b="0" i="1" u="none" strike="noStrike" baseline="0" dirty="0"/>
            <a:t>- Giấy giới thiệu của Liên đoàn Lao động </a:t>
          </a:r>
          <a:r>
            <a:rPr lang="en-US" sz="1800" b="0" i="1" u="none" strike="noStrike" baseline="0" dirty="0" err="1" smtClean="0">
              <a:latin typeface="Arial" panose="020B0604020202020204" pitchFamily="34" charset="0"/>
              <a:cs typeface="Arial" panose="020B0604020202020204" pitchFamily="34" charset="0"/>
            </a:rPr>
            <a:t>quận</a:t>
          </a:r>
          <a:endParaRPr lang="vi-VN" sz="1800" b="0" i="1" u="none" strike="noStrike" baseline="0" dirty="0">
            <a:latin typeface="Arial" panose="020B0604020202020204" pitchFamily="34" charset="0"/>
            <a:cs typeface="Arial" panose="020B0604020202020204" pitchFamily="34" charset="0"/>
          </a:endParaRPr>
        </a:p>
      </dgm:t>
    </dgm:pt>
    <dgm:pt modelId="{2C2D76E8-7F68-4643-A1CD-5FFAC32ED640}" type="parTrans" cxnId="{FFC49A20-1722-41FF-9D6A-750E6AAA6B72}">
      <dgm:prSet/>
      <dgm:spPr/>
      <dgm:t>
        <a:bodyPr/>
        <a:lstStyle/>
        <a:p>
          <a:endParaRPr lang="en-US"/>
        </a:p>
      </dgm:t>
    </dgm:pt>
    <dgm:pt modelId="{59F80734-95B6-4FB6-8747-44C23BE8BDE2}" type="sibTrans" cxnId="{FFC49A20-1722-41FF-9D6A-750E6AAA6B72}">
      <dgm:prSet/>
      <dgm:spPr/>
      <dgm:t>
        <a:bodyPr/>
        <a:lstStyle/>
        <a:p>
          <a:endParaRPr lang="en-US"/>
        </a:p>
      </dgm:t>
    </dgm:pt>
    <dgm:pt modelId="{20BB7DED-5EE4-470F-9BFC-A2997FDC1B26}">
      <dgm:prSet/>
      <dgm:spPr>
        <a:solidFill>
          <a:srgbClr val="FF0000"/>
        </a:solidFill>
      </dgm:spPr>
      <dgm:t>
        <a:bodyPr/>
        <a:lstStyle/>
        <a:p>
          <a:r>
            <a:rPr lang="vi-VN" b="1" i="1" u="none" strike="noStrike" baseline="0" dirty="0">
              <a:latin typeface="Calibri Light" panose="020F0302020204030204" pitchFamily="34" charset="0"/>
            </a:rPr>
            <a:t>* Lưu ý:</a:t>
          </a:r>
        </a:p>
      </dgm:t>
    </dgm:pt>
    <dgm:pt modelId="{608377B1-F2F4-459C-B305-769D34844393}" type="parTrans" cxnId="{15E80753-01C9-40C8-9AF2-960AD455D777}">
      <dgm:prSet/>
      <dgm:spPr/>
      <dgm:t>
        <a:bodyPr/>
        <a:lstStyle/>
        <a:p>
          <a:endParaRPr lang="en-US"/>
        </a:p>
      </dgm:t>
    </dgm:pt>
    <dgm:pt modelId="{C3D05CB7-644B-4BB5-8310-709F75F74993}" type="sibTrans" cxnId="{15E80753-01C9-40C8-9AF2-960AD455D777}">
      <dgm:prSet/>
      <dgm:spPr/>
      <dgm:t>
        <a:bodyPr/>
        <a:lstStyle/>
        <a:p>
          <a:endParaRPr lang="en-US"/>
        </a:p>
      </dgm:t>
    </dgm:pt>
    <dgm:pt modelId="{3D8FF314-1DED-49E5-8F3E-2F363C674130}">
      <dgm:prSet custT="1"/>
      <dgm:spPr>
        <a:solidFill>
          <a:schemeClr val="accent2">
            <a:lumMod val="75000"/>
          </a:schemeClr>
        </a:solidFill>
      </dgm:spPr>
      <dgm:t>
        <a:bodyPr/>
        <a:lstStyle/>
        <a:p>
          <a:r>
            <a:rPr lang="vi-VN" sz="1600" b="0" i="1" u="none" strike="noStrike" baseline="0" dirty="0"/>
            <a:t>- Trường hợp </a:t>
          </a:r>
          <a:r>
            <a:rPr lang="vi-VN" sz="1600" b="0" i="1" u="none" strike="noStrike" baseline="0" dirty="0" smtClean="0"/>
            <a:t>mất </a:t>
          </a:r>
          <a:r>
            <a:rPr lang="vi-VN" sz="1600" b="0" i="1" u="none" strike="noStrike" baseline="0" dirty="0"/>
            <a:t>“Dấu” hoặc “Giấy chứng nhận đăng ký mẫu dấu” thì CHỦ TỊCH CÔNG ĐOÀN CƠ SỞ phải trực tiếp thực hiện thủ tục thay đổi dấu.</a:t>
          </a:r>
        </a:p>
      </dgm:t>
    </dgm:pt>
    <dgm:pt modelId="{FF39F6C1-9B8E-4372-A8BB-8C595DDF7ED0}" type="parTrans" cxnId="{27937A2C-B60B-447D-AEA7-859C71F7D727}">
      <dgm:prSet/>
      <dgm:spPr/>
      <dgm:t>
        <a:bodyPr/>
        <a:lstStyle/>
        <a:p>
          <a:endParaRPr lang="en-US"/>
        </a:p>
      </dgm:t>
    </dgm:pt>
    <dgm:pt modelId="{623F7782-B4DC-46FB-ACBC-1BE2D753B432}" type="sibTrans" cxnId="{27937A2C-B60B-447D-AEA7-859C71F7D727}">
      <dgm:prSet/>
      <dgm:spPr/>
      <dgm:t>
        <a:bodyPr/>
        <a:lstStyle/>
        <a:p>
          <a:endParaRPr lang="en-US"/>
        </a:p>
      </dgm:t>
    </dgm:pt>
    <dgm:pt modelId="{6FB9B4C6-C490-4E71-9F69-9A8ADBC6F384}">
      <dgm:prSet custT="1"/>
      <dgm:spPr>
        <a:solidFill>
          <a:schemeClr val="accent2">
            <a:lumMod val="75000"/>
          </a:schemeClr>
        </a:solidFill>
      </dgm:spPr>
      <dgm:t>
        <a:bodyPr/>
        <a:lstStyle/>
        <a:p>
          <a:r>
            <a:rPr lang="vi-VN" sz="1600" b="0" i="1" u="none" strike="noStrike" baseline="0" dirty="0"/>
            <a:t>- </a:t>
          </a:r>
          <a:r>
            <a:rPr lang="vi-VN" sz="1600" b="0" i="1" u="none" strike="noStrike" baseline="0" dirty="0" err="1"/>
            <a:t>Trường</a:t>
          </a:r>
          <a:r>
            <a:rPr lang="vi-VN" sz="1600" b="0" i="1" u="none" strike="noStrike" baseline="0" dirty="0"/>
            <a:t> </a:t>
          </a:r>
          <a:r>
            <a:rPr lang="vi-VN" sz="1600" b="0" i="1" u="none" strike="noStrike" baseline="0" dirty="0" err="1"/>
            <a:t>hợp</a:t>
          </a:r>
          <a:r>
            <a:rPr lang="vi-VN" sz="1600" b="0" i="1" u="none" strike="noStrike" baseline="0" dirty="0"/>
            <a:t> Ban </a:t>
          </a:r>
          <a:r>
            <a:rPr lang="vi-VN" sz="1600" b="0" i="1" u="none" strike="noStrike" baseline="0" dirty="0" err="1"/>
            <a:t>Chấp</a:t>
          </a:r>
          <a:r>
            <a:rPr lang="vi-VN" sz="1600" b="0" i="1" u="none" strike="noStrike" baseline="0" dirty="0"/>
            <a:t> </a:t>
          </a:r>
          <a:r>
            <a:rPr lang="vi-VN" sz="1600" b="0" i="1" u="none" strike="noStrike" baseline="0" dirty="0" err="1"/>
            <a:t>hành</a:t>
          </a:r>
          <a:r>
            <a:rPr lang="vi-VN" sz="1600" b="0" i="1" u="none" strike="noStrike" baseline="0" dirty="0"/>
            <a:t> ĐÃ HẾT THỜI GIAN HOẠT ĐỘNG, Công </a:t>
          </a:r>
          <a:r>
            <a:rPr lang="vi-VN" sz="1600" b="0" i="1" u="none" strike="noStrike" baseline="0" dirty="0" err="1"/>
            <a:t>đoàn</a:t>
          </a:r>
          <a:r>
            <a:rPr lang="vi-VN" sz="1600" b="0" i="1" u="none" strike="noStrike" baseline="0" dirty="0"/>
            <a:t> cơ </a:t>
          </a:r>
          <a:r>
            <a:rPr lang="vi-VN" sz="1600" b="0" i="1" u="none" strike="noStrike" baseline="0" dirty="0" err="1"/>
            <a:t>sở</a:t>
          </a:r>
          <a:r>
            <a:rPr lang="vi-VN" sz="1600" b="0" i="1" u="none" strike="noStrike" baseline="0" dirty="0"/>
            <a:t> </a:t>
          </a:r>
          <a:r>
            <a:rPr lang="vi-VN" sz="1600" b="0" i="1" u="none" strike="noStrike" baseline="0" dirty="0" err="1"/>
            <a:t>phải</a:t>
          </a:r>
          <a:r>
            <a:rPr lang="vi-VN" sz="1600" b="0" i="1" u="none" strike="noStrike" baseline="0" dirty="0"/>
            <a:t> </a:t>
          </a:r>
          <a:r>
            <a:rPr lang="vi-VN" sz="1600" b="0" i="1" u="none" strike="noStrike" baseline="0" dirty="0" err="1"/>
            <a:t>làm</a:t>
          </a:r>
          <a:r>
            <a:rPr lang="vi-VN" sz="1600" b="0" i="1" u="none" strike="noStrike" baseline="0" dirty="0"/>
            <a:t> </a:t>
          </a:r>
          <a:r>
            <a:rPr lang="vi-VN" sz="1600" b="0" i="1" u="none" strike="noStrike" baseline="0" dirty="0" err="1"/>
            <a:t>thủ</a:t>
          </a:r>
          <a:r>
            <a:rPr lang="vi-VN" sz="1600" b="0" i="1" u="none" strike="noStrike" baseline="0" dirty="0"/>
            <a:t> </a:t>
          </a:r>
          <a:r>
            <a:rPr lang="vi-VN" sz="1600" b="0" i="1" u="none" strike="noStrike" baseline="0" dirty="0" err="1"/>
            <a:t>tục</a:t>
          </a:r>
          <a:r>
            <a:rPr lang="vi-VN" sz="1600" b="0" i="1" u="none" strike="noStrike" baseline="0" dirty="0"/>
            <a:t> </a:t>
          </a:r>
          <a:r>
            <a:rPr lang="vi-VN" sz="1600" b="0" i="1" u="none" strike="noStrike" baseline="0" dirty="0" err="1"/>
            <a:t>kiện</a:t>
          </a:r>
          <a:r>
            <a:rPr lang="vi-VN" sz="1600" b="0" i="1" u="none" strike="noStrike" baseline="0" dirty="0"/>
            <a:t> </a:t>
          </a:r>
          <a:r>
            <a:rPr lang="vi-VN" sz="1600" b="0" i="1" u="none" strike="noStrike" baseline="0" dirty="0" err="1"/>
            <a:t>toàn</a:t>
          </a:r>
          <a:r>
            <a:rPr lang="vi-VN" sz="1600" b="0" i="1" u="none" strike="noStrike" baseline="0" dirty="0"/>
            <a:t>, </a:t>
          </a:r>
          <a:r>
            <a:rPr lang="vi-VN" sz="1600" b="0" i="1" u="none" strike="noStrike" baseline="0" dirty="0" err="1"/>
            <a:t>củng</a:t>
          </a:r>
          <a:r>
            <a:rPr lang="vi-VN" sz="1600" b="0" i="1" u="none" strike="noStrike" baseline="0" dirty="0"/>
            <a:t> </a:t>
          </a:r>
          <a:r>
            <a:rPr lang="vi-VN" sz="1600" b="0" i="1" u="none" strike="noStrike" baseline="0" dirty="0" err="1"/>
            <a:t>cố</a:t>
          </a:r>
          <a:r>
            <a:rPr lang="vi-VN" sz="1600" b="0" i="1" u="none" strike="noStrike" baseline="0" dirty="0"/>
            <a:t> </a:t>
          </a:r>
          <a:r>
            <a:rPr lang="vi-VN" sz="1600" b="0" i="1" u="none" strike="noStrike" baseline="0" dirty="0" err="1"/>
            <a:t>lại</a:t>
          </a:r>
          <a:r>
            <a:rPr lang="vi-VN" sz="1600" b="0" i="1" u="none" strike="noStrike" baseline="0" dirty="0"/>
            <a:t> nhân </a:t>
          </a:r>
          <a:r>
            <a:rPr lang="vi-VN" sz="1600" b="0" i="1" u="none" strike="noStrike" baseline="0" dirty="0" err="1"/>
            <a:t>sự</a:t>
          </a:r>
          <a:r>
            <a:rPr lang="vi-VN" sz="1600" b="0" i="1" u="none" strike="noStrike" baseline="0" dirty="0"/>
            <a:t> </a:t>
          </a:r>
          <a:r>
            <a:rPr lang="vi-VN" sz="1600" b="0" i="1" u="none" strike="noStrike" baseline="0" dirty="0" err="1"/>
            <a:t>trước</a:t>
          </a:r>
          <a:r>
            <a:rPr lang="vi-VN" sz="1600" b="0" i="1" u="none" strike="noStrike" baseline="0" dirty="0"/>
            <a:t> khi </a:t>
          </a:r>
          <a:r>
            <a:rPr lang="vi-VN" sz="1600" b="0" i="1" u="none" strike="noStrike" baseline="0" dirty="0" err="1"/>
            <a:t>thực</a:t>
          </a:r>
          <a:r>
            <a:rPr lang="vi-VN" sz="1600" b="0" i="1" u="none" strike="noStrike" baseline="0" dirty="0"/>
            <a:t> </a:t>
          </a:r>
          <a:r>
            <a:rPr lang="vi-VN" sz="1600" b="0" i="1" u="none" strike="noStrike" baseline="0" dirty="0" err="1"/>
            <a:t>hiện</a:t>
          </a:r>
          <a:r>
            <a:rPr lang="vi-VN" sz="1600" b="0" i="1" u="none" strike="noStrike" baseline="0" dirty="0"/>
            <a:t> </a:t>
          </a:r>
          <a:r>
            <a:rPr lang="vi-VN" sz="1600" b="0" i="1" u="none" strike="noStrike" baseline="0" dirty="0" err="1"/>
            <a:t>thủ</a:t>
          </a:r>
          <a:r>
            <a:rPr lang="vi-VN" sz="1600" b="0" i="1" u="none" strike="noStrike" baseline="0" dirty="0"/>
            <a:t> </a:t>
          </a:r>
          <a:r>
            <a:rPr lang="vi-VN" sz="1600" b="0" i="1" u="none" strike="noStrike" baseline="0" dirty="0" err="1"/>
            <a:t>tục</a:t>
          </a:r>
          <a:r>
            <a:rPr lang="vi-VN" sz="1600" b="0" i="1" u="none" strike="noStrike" baseline="0" dirty="0"/>
            <a:t> </a:t>
          </a:r>
          <a:r>
            <a:rPr lang="vi-VN" sz="1600" b="0" i="1" u="none" strike="noStrike" baseline="0" dirty="0" err="1"/>
            <a:t>đổi</a:t>
          </a:r>
          <a:r>
            <a:rPr lang="vi-VN" sz="1600" b="0" i="1" u="none" strike="noStrike" baseline="0" dirty="0"/>
            <a:t> </a:t>
          </a:r>
          <a:r>
            <a:rPr lang="vi-VN" sz="1600" b="0" i="1" u="none" strike="noStrike" baseline="0" dirty="0" err="1"/>
            <a:t>dấu</a:t>
          </a:r>
          <a:r>
            <a:rPr lang="vi-VN" sz="1600" b="0" i="1" u="none" strike="noStrike" baseline="0" dirty="0"/>
            <a:t>.</a:t>
          </a:r>
        </a:p>
      </dgm:t>
    </dgm:pt>
    <dgm:pt modelId="{2A26441A-2D43-48C8-B54A-D72C7F522479}" type="parTrans" cxnId="{5D335E70-27EC-49E6-95A1-F3C9AE2DF326}">
      <dgm:prSet/>
      <dgm:spPr/>
      <dgm:t>
        <a:bodyPr/>
        <a:lstStyle/>
        <a:p>
          <a:endParaRPr lang="en-US"/>
        </a:p>
      </dgm:t>
    </dgm:pt>
    <dgm:pt modelId="{6B01DC47-5F76-4F31-BB89-0F36FFEC20DF}" type="sibTrans" cxnId="{5D335E70-27EC-49E6-95A1-F3C9AE2DF326}">
      <dgm:prSet/>
      <dgm:spPr/>
      <dgm:t>
        <a:bodyPr/>
        <a:lstStyle/>
        <a:p>
          <a:endParaRPr lang="en-US"/>
        </a:p>
      </dgm:t>
    </dgm:pt>
    <dgm:pt modelId="{B1430F7D-4F11-4AC2-82AF-CAEE2BE383F6}">
      <dgm:prSet custT="1"/>
      <dgm:spPr>
        <a:solidFill>
          <a:schemeClr val="accent2">
            <a:lumMod val="75000"/>
          </a:schemeClr>
        </a:solidFill>
      </dgm:spPr>
      <dgm:t>
        <a:bodyPr/>
        <a:lstStyle/>
        <a:p>
          <a:r>
            <a:rPr lang="vi-VN" sz="1600" b="0" i="1" u="none" strike="noStrike" baseline="0" dirty="0"/>
            <a:t>- Sau khi nhận được dấu:</a:t>
          </a:r>
          <a:r>
            <a:rPr lang="vi-VN" sz="1600" b="1" i="1" u="none" strike="noStrike" baseline="0" dirty="0"/>
            <a:t> </a:t>
          </a:r>
          <a:r>
            <a:rPr lang="vi-VN" sz="1600" b="0" i="1" u="none" strike="noStrike" baseline="0" dirty="0"/>
            <a:t>Công đoàn cơ sở mang giấy “Giấy chứng nhận đăng ký mẫu dấu” (photo) và con dấu đến Liên đoàn Lao động </a:t>
          </a:r>
          <a:r>
            <a:rPr lang="en-US" sz="1600" b="0" i="1" u="none" strike="noStrike" baseline="0" dirty="0" err="1" smtClean="0">
              <a:latin typeface="Arial" panose="020B0604020202020204" pitchFamily="34" charset="0"/>
              <a:cs typeface="Arial" panose="020B0604020202020204" pitchFamily="34" charset="0"/>
            </a:rPr>
            <a:t>quận</a:t>
          </a:r>
          <a:r>
            <a:rPr lang="en-US" sz="1600" b="0" i="1" u="none" strike="noStrike" baseline="0" dirty="0" smtClean="0"/>
            <a:t> </a:t>
          </a:r>
          <a:r>
            <a:rPr lang="vi-VN" sz="1600" b="0" i="1" u="none" strike="noStrike" baseline="0" dirty="0" smtClean="0"/>
            <a:t>làm </a:t>
          </a:r>
          <a:r>
            <a:rPr lang="vi-VN" sz="1600" b="0" i="1" u="none" strike="noStrike" baseline="0" dirty="0"/>
            <a:t>thủ tục lưu mẫu dấu.</a:t>
          </a:r>
        </a:p>
      </dgm:t>
    </dgm:pt>
    <dgm:pt modelId="{BF6C587A-1308-4BB5-928C-11BD8C8E96BE}" type="parTrans" cxnId="{BFA49E53-4D2F-4CD3-863B-7A89B18CC7C4}">
      <dgm:prSet/>
      <dgm:spPr/>
      <dgm:t>
        <a:bodyPr/>
        <a:lstStyle/>
        <a:p>
          <a:endParaRPr lang="en-US"/>
        </a:p>
      </dgm:t>
    </dgm:pt>
    <dgm:pt modelId="{2076B3AE-C962-4BDA-BFA7-F786001D8208}" type="sibTrans" cxnId="{BFA49E53-4D2F-4CD3-863B-7A89B18CC7C4}">
      <dgm:prSet/>
      <dgm:spPr/>
      <dgm:t>
        <a:bodyPr/>
        <a:lstStyle/>
        <a:p>
          <a:endParaRPr lang="en-US"/>
        </a:p>
      </dgm:t>
    </dgm:pt>
    <dgm:pt modelId="{56EFF3B9-C239-45C6-91A1-6D3982551FA7}">
      <dgm:prSet phldrT="[Text]" custT="1"/>
      <dgm:spPr/>
      <dgm:t>
        <a:bodyPr/>
        <a:lstStyle/>
        <a:p>
          <a:r>
            <a:rPr lang="vi-VN" sz="2400" b="1" dirty="0"/>
            <a:t>CẤP LẠI MẪU DẤU </a:t>
          </a:r>
          <a:endParaRPr lang="en-US" sz="2400" b="1" dirty="0"/>
        </a:p>
      </dgm:t>
    </dgm:pt>
    <dgm:pt modelId="{83D322F8-F0C4-4D74-B9C4-5854E1E8B69E}" type="parTrans" cxnId="{3AD9A051-528D-4875-B2CD-E74CFB72F14F}">
      <dgm:prSet/>
      <dgm:spPr/>
      <dgm:t>
        <a:bodyPr/>
        <a:lstStyle/>
        <a:p>
          <a:endParaRPr lang="en-US"/>
        </a:p>
      </dgm:t>
    </dgm:pt>
    <dgm:pt modelId="{FF0DAD7B-3A5D-4AFA-95DE-B26758634A24}" type="sibTrans" cxnId="{3AD9A051-528D-4875-B2CD-E74CFB72F14F}">
      <dgm:prSet/>
      <dgm:spPr/>
      <dgm:t>
        <a:bodyPr/>
        <a:lstStyle/>
        <a:p>
          <a:endParaRPr lang="en-US"/>
        </a:p>
      </dgm:t>
    </dgm:pt>
    <dgm:pt modelId="{5E24B14F-1CE2-4DF8-8716-41EF1A57A404}" type="pres">
      <dgm:prSet presAssocID="{549CDA90-E3AF-44A5-941F-03E46E050AB2}" presName="diagram" presStyleCnt="0">
        <dgm:presLayoutVars>
          <dgm:chPref val="1"/>
          <dgm:dir/>
          <dgm:animOne val="branch"/>
          <dgm:animLvl val="lvl"/>
          <dgm:resizeHandles val="exact"/>
        </dgm:presLayoutVars>
      </dgm:prSet>
      <dgm:spPr/>
      <dgm:t>
        <a:bodyPr/>
        <a:lstStyle/>
        <a:p>
          <a:endParaRPr lang="en-US"/>
        </a:p>
      </dgm:t>
    </dgm:pt>
    <dgm:pt modelId="{2D00EEE2-1A82-4362-930D-900706ADFBBA}" type="pres">
      <dgm:prSet presAssocID="{56EFF3B9-C239-45C6-91A1-6D3982551FA7}" presName="root1" presStyleCnt="0"/>
      <dgm:spPr/>
    </dgm:pt>
    <dgm:pt modelId="{D3F54911-1E02-4038-B8AE-E91A6888F008}" type="pres">
      <dgm:prSet presAssocID="{56EFF3B9-C239-45C6-91A1-6D3982551FA7}" presName="LevelOneTextNode" presStyleLbl="node0" presStyleIdx="0" presStyleCnt="1" custScaleY="260811">
        <dgm:presLayoutVars>
          <dgm:chPref val="3"/>
        </dgm:presLayoutVars>
      </dgm:prSet>
      <dgm:spPr/>
      <dgm:t>
        <a:bodyPr/>
        <a:lstStyle/>
        <a:p>
          <a:endParaRPr lang="en-US"/>
        </a:p>
      </dgm:t>
    </dgm:pt>
    <dgm:pt modelId="{3AEFD496-1938-4F83-A16F-55613E509066}" type="pres">
      <dgm:prSet presAssocID="{56EFF3B9-C239-45C6-91A1-6D3982551FA7}" presName="level2hierChild" presStyleCnt="0"/>
      <dgm:spPr/>
    </dgm:pt>
    <dgm:pt modelId="{63BEA1FD-A347-4EBE-AE63-D86EBEC934EA}" type="pres">
      <dgm:prSet presAssocID="{93FB883E-6AA2-4517-838E-64D1C62B1D1B}" presName="conn2-1" presStyleLbl="parChTrans1D2" presStyleIdx="0" presStyleCnt="2"/>
      <dgm:spPr/>
      <dgm:t>
        <a:bodyPr/>
        <a:lstStyle/>
        <a:p>
          <a:endParaRPr lang="en-US"/>
        </a:p>
      </dgm:t>
    </dgm:pt>
    <dgm:pt modelId="{2D0DF834-F3CE-4596-9FC4-64185AF4C57E}" type="pres">
      <dgm:prSet presAssocID="{93FB883E-6AA2-4517-838E-64D1C62B1D1B}" presName="connTx" presStyleLbl="parChTrans1D2" presStyleIdx="0" presStyleCnt="2"/>
      <dgm:spPr/>
      <dgm:t>
        <a:bodyPr/>
        <a:lstStyle/>
        <a:p>
          <a:endParaRPr lang="en-US"/>
        </a:p>
      </dgm:t>
    </dgm:pt>
    <dgm:pt modelId="{A10FC162-FD85-4BE3-8519-B705B2E2E84B}" type="pres">
      <dgm:prSet presAssocID="{FDD953A2-9A1E-49B8-B0C6-43039A4F132C}" presName="root2" presStyleCnt="0"/>
      <dgm:spPr/>
    </dgm:pt>
    <dgm:pt modelId="{213B29BF-F83C-40B7-B72B-160A7E7ACA30}" type="pres">
      <dgm:prSet presAssocID="{FDD953A2-9A1E-49B8-B0C6-43039A4F132C}" presName="LevelTwoTextNode" presStyleLbl="node2" presStyleIdx="0" presStyleCnt="2" custScaleY="202115" custLinFactNeighborX="2638" custLinFactNeighborY="1758">
        <dgm:presLayoutVars>
          <dgm:chPref val="3"/>
        </dgm:presLayoutVars>
      </dgm:prSet>
      <dgm:spPr/>
      <dgm:t>
        <a:bodyPr/>
        <a:lstStyle/>
        <a:p>
          <a:endParaRPr lang="en-US"/>
        </a:p>
      </dgm:t>
    </dgm:pt>
    <dgm:pt modelId="{2D32E299-2F73-4F6C-991D-8742236B494E}" type="pres">
      <dgm:prSet presAssocID="{FDD953A2-9A1E-49B8-B0C6-43039A4F132C}" presName="level3hierChild" presStyleCnt="0"/>
      <dgm:spPr/>
    </dgm:pt>
    <dgm:pt modelId="{EC963F0D-1044-40FB-A53F-10E47BC0CB8A}" type="pres">
      <dgm:prSet presAssocID="{2250F591-EA39-449B-9507-90F60C80F89A}" presName="conn2-1" presStyleLbl="parChTrans1D3" presStyleIdx="0" presStyleCnt="9"/>
      <dgm:spPr/>
      <dgm:t>
        <a:bodyPr/>
        <a:lstStyle/>
        <a:p>
          <a:endParaRPr lang="en-US"/>
        </a:p>
      </dgm:t>
    </dgm:pt>
    <dgm:pt modelId="{7230A0A3-D771-4482-AB42-EBDA9E37DBF1}" type="pres">
      <dgm:prSet presAssocID="{2250F591-EA39-449B-9507-90F60C80F89A}" presName="connTx" presStyleLbl="parChTrans1D3" presStyleIdx="0" presStyleCnt="9"/>
      <dgm:spPr/>
      <dgm:t>
        <a:bodyPr/>
        <a:lstStyle/>
        <a:p>
          <a:endParaRPr lang="en-US"/>
        </a:p>
      </dgm:t>
    </dgm:pt>
    <dgm:pt modelId="{80376C71-B1E0-4E4A-846D-E6B6509D6AD0}" type="pres">
      <dgm:prSet presAssocID="{488B4421-EFF8-4076-9BA9-236E5F078BAD}" presName="root2" presStyleCnt="0"/>
      <dgm:spPr/>
    </dgm:pt>
    <dgm:pt modelId="{CAF3FE27-3AEA-4EE1-B4C4-C19B4AF42949}" type="pres">
      <dgm:prSet presAssocID="{488B4421-EFF8-4076-9BA9-236E5F078BAD}" presName="LevelTwoTextNode" presStyleLbl="node3" presStyleIdx="0" presStyleCnt="9" custScaleX="667355">
        <dgm:presLayoutVars>
          <dgm:chPref val="3"/>
        </dgm:presLayoutVars>
      </dgm:prSet>
      <dgm:spPr/>
      <dgm:t>
        <a:bodyPr/>
        <a:lstStyle/>
        <a:p>
          <a:endParaRPr lang="en-US"/>
        </a:p>
      </dgm:t>
    </dgm:pt>
    <dgm:pt modelId="{45A5FBAB-D832-420F-B5EC-B9E269D0D3FB}" type="pres">
      <dgm:prSet presAssocID="{488B4421-EFF8-4076-9BA9-236E5F078BAD}" presName="level3hierChild" presStyleCnt="0"/>
      <dgm:spPr/>
    </dgm:pt>
    <dgm:pt modelId="{03263C1B-C0E0-40A6-8D87-710CBD7D12AD}" type="pres">
      <dgm:prSet presAssocID="{025CD010-8DE2-4CD0-9280-AB4986B96E26}" presName="conn2-1" presStyleLbl="parChTrans1D3" presStyleIdx="1" presStyleCnt="9"/>
      <dgm:spPr/>
      <dgm:t>
        <a:bodyPr/>
        <a:lstStyle/>
        <a:p>
          <a:endParaRPr lang="en-US"/>
        </a:p>
      </dgm:t>
    </dgm:pt>
    <dgm:pt modelId="{7B83A421-A1D1-48C2-BE2E-16FD6D6CD223}" type="pres">
      <dgm:prSet presAssocID="{025CD010-8DE2-4CD0-9280-AB4986B96E26}" presName="connTx" presStyleLbl="parChTrans1D3" presStyleIdx="1" presStyleCnt="9"/>
      <dgm:spPr/>
      <dgm:t>
        <a:bodyPr/>
        <a:lstStyle/>
        <a:p>
          <a:endParaRPr lang="en-US"/>
        </a:p>
      </dgm:t>
    </dgm:pt>
    <dgm:pt modelId="{271424E2-B47B-498B-B44A-FA3286FDA6B8}" type="pres">
      <dgm:prSet presAssocID="{BEA79ADE-53E0-4B1D-9939-6911833ABDA4}" presName="root2" presStyleCnt="0"/>
      <dgm:spPr/>
    </dgm:pt>
    <dgm:pt modelId="{5DA30514-0FD9-4D26-856F-48F883EC6272}" type="pres">
      <dgm:prSet presAssocID="{BEA79ADE-53E0-4B1D-9939-6911833ABDA4}" presName="LevelTwoTextNode" presStyleLbl="node3" presStyleIdx="1" presStyleCnt="9" custScaleX="667355">
        <dgm:presLayoutVars>
          <dgm:chPref val="3"/>
        </dgm:presLayoutVars>
      </dgm:prSet>
      <dgm:spPr/>
      <dgm:t>
        <a:bodyPr/>
        <a:lstStyle/>
        <a:p>
          <a:endParaRPr lang="en-US"/>
        </a:p>
      </dgm:t>
    </dgm:pt>
    <dgm:pt modelId="{D43B1BAB-4930-43F3-B30A-42116BA6258B}" type="pres">
      <dgm:prSet presAssocID="{BEA79ADE-53E0-4B1D-9939-6911833ABDA4}" presName="level3hierChild" presStyleCnt="0"/>
      <dgm:spPr/>
    </dgm:pt>
    <dgm:pt modelId="{13936110-2A12-43FB-950C-D8B3330E5BE0}" type="pres">
      <dgm:prSet presAssocID="{6CA6782B-7BF9-4358-BBB4-F1CD1459BB25}" presName="conn2-1" presStyleLbl="parChTrans1D3" presStyleIdx="2" presStyleCnt="9"/>
      <dgm:spPr/>
      <dgm:t>
        <a:bodyPr/>
        <a:lstStyle/>
        <a:p>
          <a:endParaRPr lang="en-US"/>
        </a:p>
      </dgm:t>
    </dgm:pt>
    <dgm:pt modelId="{21B3D78C-9D57-48F7-A8B9-0440EEBD214D}" type="pres">
      <dgm:prSet presAssocID="{6CA6782B-7BF9-4358-BBB4-F1CD1459BB25}" presName="connTx" presStyleLbl="parChTrans1D3" presStyleIdx="2" presStyleCnt="9"/>
      <dgm:spPr/>
      <dgm:t>
        <a:bodyPr/>
        <a:lstStyle/>
        <a:p>
          <a:endParaRPr lang="en-US"/>
        </a:p>
      </dgm:t>
    </dgm:pt>
    <dgm:pt modelId="{7AFA92E5-820B-4BD0-B367-9FE4DBEBB6C7}" type="pres">
      <dgm:prSet presAssocID="{877EC258-F25D-43B3-A4C5-BCBD6666D582}" presName="root2" presStyleCnt="0"/>
      <dgm:spPr/>
    </dgm:pt>
    <dgm:pt modelId="{918E5354-AEFE-49AA-829F-F42D243F7C9C}" type="pres">
      <dgm:prSet presAssocID="{877EC258-F25D-43B3-A4C5-BCBD6666D582}" presName="LevelTwoTextNode" presStyleLbl="node3" presStyleIdx="2" presStyleCnt="9" custScaleX="667355">
        <dgm:presLayoutVars>
          <dgm:chPref val="3"/>
        </dgm:presLayoutVars>
      </dgm:prSet>
      <dgm:spPr/>
      <dgm:t>
        <a:bodyPr/>
        <a:lstStyle/>
        <a:p>
          <a:endParaRPr lang="en-US"/>
        </a:p>
      </dgm:t>
    </dgm:pt>
    <dgm:pt modelId="{B77C9CE3-994B-43A9-B98B-3D05926C1D2A}" type="pres">
      <dgm:prSet presAssocID="{877EC258-F25D-43B3-A4C5-BCBD6666D582}" presName="level3hierChild" presStyleCnt="0"/>
      <dgm:spPr/>
    </dgm:pt>
    <dgm:pt modelId="{3C0CA462-A113-4295-945F-DDE40AB4022E}" type="pres">
      <dgm:prSet presAssocID="{938A2608-2654-4224-AFC4-197377A504E9}" presName="conn2-1" presStyleLbl="parChTrans1D3" presStyleIdx="3" presStyleCnt="9"/>
      <dgm:spPr/>
      <dgm:t>
        <a:bodyPr/>
        <a:lstStyle/>
        <a:p>
          <a:endParaRPr lang="en-US"/>
        </a:p>
      </dgm:t>
    </dgm:pt>
    <dgm:pt modelId="{FFB74F96-46FD-4CBF-88C6-CCAB31E14773}" type="pres">
      <dgm:prSet presAssocID="{938A2608-2654-4224-AFC4-197377A504E9}" presName="connTx" presStyleLbl="parChTrans1D3" presStyleIdx="3" presStyleCnt="9"/>
      <dgm:spPr/>
      <dgm:t>
        <a:bodyPr/>
        <a:lstStyle/>
        <a:p>
          <a:endParaRPr lang="en-US"/>
        </a:p>
      </dgm:t>
    </dgm:pt>
    <dgm:pt modelId="{3DFA43DF-8118-4810-9502-CB09817E8A66}" type="pres">
      <dgm:prSet presAssocID="{135231D6-4CD2-4E4C-B320-9A351E81B823}" presName="root2" presStyleCnt="0"/>
      <dgm:spPr/>
    </dgm:pt>
    <dgm:pt modelId="{6FAACD7B-8D54-42F8-974B-C9623F27A0E2}" type="pres">
      <dgm:prSet presAssocID="{135231D6-4CD2-4E4C-B320-9A351E81B823}" presName="LevelTwoTextNode" presStyleLbl="node3" presStyleIdx="3" presStyleCnt="9" custScaleX="667355">
        <dgm:presLayoutVars>
          <dgm:chPref val="3"/>
        </dgm:presLayoutVars>
      </dgm:prSet>
      <dgm:spPr/>
      <dgm:t>
        <a:bodyPr/>
        <a:lstStyle/>
        <a:p>
          <a:endParaRPr lang="en-US"/>
        </a:p>
      </dgm:t>
    </dgm:pt>
    <dgm:pt modelId="{5AE653CB-C6A7-469B-83D6-9593A77A8185}" type="pres">
      <dgm:prSet presAssocID="{135231D6-4CD2-4E4C-B320-9A351E81B823}" presName="level3hierChild" presStyleCnt="0"/>
      <dgm:spPr/>
    </dgm:pt>
    <dgm:pt modelId="{E627CA1D-FA93-4AA2-8338-A4C633094E81}" type="pres">
      <dgm:prSet presAssocID="{C76D692B-0021-41A7-8B31-C0A3C620B6A6}" presName="conn2-1" presStyleLbl="parChTrans1D3" presStyleIdx="4" presStyleCnt="9"/>
      <dgm:spPr/>
      <dgm:t>
        <a:bodyPr/>
        <a:lstStyle/>
        <a:p>
          <a:endParaRPr lang="en-US"/>
        </a:p>
      </dgm:t>
    </dgm:pt>
    <dgm:pt modelId="{0A2350AF-86A0-439A-9A28-04E3FD214B89}" type="pres">
      <dgm:prSet presAssocID="{C76D692B-0021-41A7-8B31-C0A3C620B6A6}" presName="connTx" presStyleLbl="parChTrans1D3" presStyleIdx="4" presStyleCnt="9"/>
      <dgm:spPr/>
      <dgm:t>
        <a:bodyPr/>
        <a:lstStyle/>
        <a:p>
          <a:endParaRPr lang="en-US"/>
        </a:p>
      </dgm:t>
    </dgm:pt>
    <dgm:pt modelId="{B470F51C-9C83-4D84-AD2E-AC2E49728122}" type="pres">
      <dgm:prSet presAssocID="{3B32D0E4-6368-4B46-84DC-1C5FFDA942B5}" presName="root2" presStyleCnt="0"/>
      <dgm:spPr/>
    </dgm:pt>
    <dgm:pt modelId="{A019A64E-1592-41F2-8A89-3D394B902E89}" type="pres">
      <dgm:prSet presAssocID="{3B32D0E4-6368-4B46-84DC-1C5FFDA942B5}" presName="LevelTwoTextNode" presStyleLbl="node3" presStyleIdx="4" presStyleCnt="9" custScaleX="667355">
        <dgm:presLayoutVars>
          <dgm:chPref val="3"/>
        </dgm:presLayoutVars>
      </dgm:prSet>
      <dgm:spPr/>
      <dgm:t>
        <a:bodyPr/>
        <a:lstStyle/>
        <a:p>
          <a:endParaRPr lang="en-US"/>
        </a:p>
      </dgm:t>
    </dgm:pt>
    <dgm:pt modelId="{7E5B7B24-FBAF-4F83-9A75-B6FD11FA21E6}" type="pres">
      <dgm:prSet presAssocID="{3B32D0E4-6368-4B46-84DC-1C5FFDA942B5}" presName="level3hierChild" presStyleCnt="0"/>
      <dgm:spPr/>
    </dgm:pt>
    <dgm:pt modelId="{8A40390A-4275-4152-AA98-D15C6BA523D9}" type="pres">
      <dgm:prSet presAssocID="{2C2D76E8-7F68-4643-A1CD-5FFAC32ED640}" presName="conn2-1" presStyleLbl="parChTrans1D3" presStyleIdx="5" presStyleCnt="9"/>
      <dgm:spPr/>
      <dgm:t>
        <a:bodyPr/>
        <a:lstStyle/>
        <a:p>
          <a:endParaRPr lang="en-US"/>
        </a:p>
      </dgm:t>
    </dgm:pt>
    <dgm:pt modelId="{328E488B-2DBB-4A56-A100-7C98CF2E7B4E}" type="pres">
      <dgm:prSet presAssocID="{2C2D76E8-7F68-4643-A1CD-5FFAC32ED640}" presName="connTx" presStyleLbl="parChTrans1D3" presStyleIdx="5" presStyleCnt="9"/>
      <dgm:spPr/>
      <dgm:t>
        <a:bodyPr/>
        <a:lstStyle/>
        <a:p>
          <a:endParaRPr lang="en-US"/>
        </a:p>
      </dgm:t>
    </dgm:pt>
    <dgm:pt modelId="{6EEE3AB9-4FFB-4D05-BB27-1C3341CCBA4D}" type="pres">
      <dgm:prSet presAssocID="{A3F31BB0-25CF-4F5B-B2B7-E6E24F8BD4FB}" presName="root2" presStyleCnt="0"/>
      <dgm:spPr/>
    </dgm:pt>
    <dgm:pt modelId="{4CA13840-8D84-4F1E-AB83-E2C92A1994DA}" type="pres">
      <dgm:prSet presAssocID="{A3F31BB0-25CF-4F5B-B2B7-E6E24F8BD4FB}" presName="LevelTwoTextNode" presStyleLbl="node3" presStyleIdx="5" presStyleCnt="9" custScaleX="667355">
        <dgm:presLayoutVars>
          <dgm:chPref val="3"/>
        </dgm:presLayoutVars>
      </dgm:prSet>
      <dgm:spPr/>
      <dgm:t>
        <a:bodyPr/>
        <a:lstStyle/>
        <a:p>
          <a:endParaRPr lang="en-US"/>
        </a:p>
      </dgm:t>
    </dgm:pt>
    <dgm:pt modelId="{755D42CA-5821-40D8-9683-9C2CB0DA4719}" type="pres">
      <dgm:prSet presAssocID="{A3F31BB0-25CF-4F5B-B2B7-E6E24F8BD4FB}" presName="level3hierChild" presStyleCnt="0"/>
      <dgm:spPr/>
    </dgm:pt>
    <dgm:pt modelId="{400493C4-A170-4ED7-9970-7DA3A5EC5283}" type="pres">
      <dgm:prSet presAssocID="{608377B1-F2F4-459C-B305-769D34844393}" presName="conn2-1" presStyleLbl="parChTrans1D2" presStyleIdx="1" presStyleCnt="2"/>
      <dgm:spPr/>
      <dgm:t>
        <a:bodyPr/>
        <a:lstStyle/>
        <a:p>
          <a:endParaRPr lang="en-US"/>
        </a:p>
      </dgm:t>
    </dgm:pt>
    <dgm:pt modelId="{B756B2C2-DC47-46A9-A5AD-9F6D506F67F3}" type="pres">
      <dgm:prSet presAssocID="{608377B1-F2F4-459C-B305-769D34844393}" presName="connTx" presStyleLbl="parChTrans1D2" presStyleIdx="1" presStyleCnt="2"/>
      <dgm:spPr/>
      <dgm:t>
        <a:bodyPr/>
        <a:lstStyle/>
        <a:p>
          <a:endParaRPr lang="en-US"/>
        </a:p>
      </dgm:t>
    </dgm:pt>
    <dgm:pt modelId="{9EF17A06-3572-48FD-9C12-400C4FCBEDA2}" type="pres">
      <dgm:prSet presAssocID="{20BB7DED-5EE4-470F-9BFC-A2997FDC1B26}" presName="root2" presStyleCnt="0"/>
      <dgm:spPr/>
    </dgm:pt>
    <dgm:pt modelId="{F5811E05-395F-4784-9BB8-A5EF49D47953}" type="pres">
      <dgm:prSet presAssocID="{20BB7DED-5EE4-470F-9BFC-A2997FDC1B26}" presName="LevelTwoTextNode" presStyleLbl="node2" presStyleIdx="1" presStyleCnt="2">
        <dgm:presLayoutVars>
          <dgm:chPref val="3"/>
        </dgm:presLayoutVars>
      </dgm:prSet>
      <dgm:spPr/>
      <dgm:t>
        <a:bodyPr/>
        <a:lstStyle/>
        <a:p>
          <a:endParaRPr lang="en-US"/>
        </a:p>
      </dgm:t>
    </dgm:pt>
    <dgm:pt modelId="{6E4BF7A0-6213-4D57-90F9-1A8F6FE5590F}" type="pres">
      <dgm:prSet presAssocID="{20BB7DED-5EE4-470F-9BFC-A2997FDC1B26}" presName="level3hierChild" presStyleCnt="0"/>
      <dgm:spPr/>
    </dgm:pt>
    <dgm:pt modelId="{CD2D8B56-7269-4976-877B-9F6B2D295F14}" type="pres">
      <dgm:prSet presAssocID="{FF39F6C1-9B8E-4372-A8BB-8C595DDF7ED0}" presName="conn2-1" presStyleLbl="parChTrans1D3" presStyleIdx="6" presStyleCnt="9"/>
      <dgm:spPr/>
      <dgm:t>
        <a:bodyPr/>
        <a:lstStyle/>
        <a:p>
          <a:endParaRPr lang="en-US"/>
        </a:p>
      </dgm:t>
    </dgm:pt>
    <dgm:pt modelId="{BBAB1518-6C7F-4F8E-B3D5-029F5F38F39A}" type="pres">
      <dgm:prSet presAssocID="{FF39F6C1-9B8E-4372-A8BB-8C595DDF7ED0}" presName="connTx" presStyleLbl="parChTrans1D3" presStyleIdx="6" presStyleCnt="9"/>
      <dgm:spPr/>
      <dgm:t>
        <a:bodyPr/>
        <a:lstStyle/>
        <a:p>
          <a:endParaRPr lang="en-US"/>
        </a:p>
      </dgm:t>
    </dgm:pt>
    <dgm:pt modelId="{EEF3134E-4E0D-4E75-8D9B-0BA158C4E2D5}" type="pres">
      <dgm:prSet presAssocID="{3D8FF314-1DED-49E5-8F3E-2F363C674130}" presName="root2" presStyleCnt="0"/>
      <dgm:spPr/>
    </dgm:pt>
    <dgm:pt modelId="{B720F286-8EE1-471E-9A6C-15E4C2E00A34}" type="pres">
      <dgm:prSet presAssocID="{3D8FF314-1DED-49E5-8F3E-2F363C674130}" presName="LevelTwoTextNode" presStyleLbl="node3" presStyleIdx="6" presStyleCnt="9" custScaleX="667355">
        <dgm:presLayoutVars>
          <dgm:chPref val="3"/>
        </dgm:presLayoutVars>
      </dgm:prSet>
      <dgm:spPr/>
      <dgm:t>
        <a:bodyPr/>
        <a:lstStyle/>
        <a:p>
          <a:endParaRPr lang="en-US"/>
        </a:p>
      </dgm:t>
    </dgm:pt>
    <dgm:pt modelId="{2EF6B950-85A0-494D-B598-6F0FE5F6A299}" type="pres">
      <dgm:prSet presAssocID="{3D8FF314-1DED-49E5-8F3E-2F363C674130}" presName="level3hierChild" presStyleCnt="0"/>
      <dgm:spPr/>
    </dgm:pt>
    <dgm:pt modelId="{3F32DC23-AF93-4BBE-8A9A-C98F71A19AB5}" type="pres">
      <dgm:prSet presAssocID="{2A26441A-2D43-48C8-B54A-D72C7F522479}" presName="conn2-1" presStyleLbl="parChTrans1D3" presStyleIdx="7" presStyleCnt="9"/>
      <dgm:spPr/>
      <dgm:t>
        <a:bodyPr/>
        <a:lstStyle/>
        <a:p>
          <a:endParaRPr lang="en-US"/>
        </a:p>
      </dgm:t>
    </dgm:pt>
    <dgm:pt modelId="{09F52296-9254-4BF9-9C3A-46B5F919EB50}" type="pres">
      <dgm:prSet presAssocID="{2A26441A-2D43-48C8-B54A-D72C7F522479}" presName="connTx" presStyleLbl="parChTrans1D3" presStyleIdx="7" presStyleCnt="9"/>
      <dgm:spPr/>
      <dgm:t>
        <a:bodyPr/>
        <a:lstStyle/>
        <a:p>
          <a:endParaRPr lang="en-US"/>
        </a:p>
      </dgm:t>
    </dgm:pt>
    <dgm:pt modelId="{84EB6FA3-1825-4E72-9B86-BF7896EE4360}" type="pres">
      <dgm:prSet presAssocID="{6FB9B4C6-C490-4E71-9F69-9A8ADBC6F384}" presName="root2" presStyleCnt="0"/>
      <dgm:spPr/>
    </dgm:pt>
    <dgm:pt modelId="{707C4E02-C5EF-4036-80CA-E353BF8466F4}" type="pres">
      <dgm:prSet presAssocID="{6FB9B4C6-C490-4E71-9F69-9A8ADBC6F384}" presName="LevelTwoTextNode" presStyleLbl="node3" presStyleIdx="7" presStyleCnt="9" custScaleX="667355">
        <dgm:presLayoutVars>
          <dgm:chPref val="3"/>
        </dgm:presLayoutVars>
      </dgm:prSet>
      <dgm:spPr/>
      <dgm:t>
        <a:bodyPr/>
        <a:lstStyle/>
        <a:p>
          <a:endParaRPr lang="en-US"/>
        </a:p>
      </dgm:t>
    </dgm:pt>
    <dgm:pt modelId="{2F4722E4-4E91-494C-A6FA-4811184D642F}" type="pres">
      <dgm:prSet presAssocID="{6FB9B4C6-C490-4E71-9F69-9A8ADBC6F384}" presName="level3hierChild" presStyleCnt="0"/>
      <dgm:spPr/>
    </dgm:pt>
    <dgm:pt modelId="{2E270B03-0FF2-4271-99FE-4B892D4B3960}" type="pres">
      <dgm:prSet presAssocID="{BF6C587A-1308-4BB5-928C-11BD8C8E96BE}" presName="conn2-1" presStyleLbl="parChTrans1D3" presStyleIdx="8" presStyleCnt="9"/>
      <dgm:spPr/>
      <dgm:t>
        <a:bodyPr/>
        <a:lstStyle/>
        <a:p>
          <a:endParaRPr lang="en-US"/>
        </a:p>
      </dgm:t>
    </dgm:pt>
    <dgm:pt modelId="{4877E8FB-24E5-404B-B100-C778263704EE}" type="pres">
      <dgm:prSet presAssocID="{BF6C587A-1308-4BB5-928C-11BD8C8E96BE}" presName="connTx" presStyleLbl="parChTrans1D3" presStyleIdx="8" presStyleCnt="9"/>
      <dgm:spPr/>
      <dgm:t>
        <a:bodyPr/>
        <a:lstStyle/>
        <a:p>
          <a:endParaRPr lang="en-US"/>
        </a:p>
      </dgm:t>
    </dgm:pt>
    <dgm:pt modelId="{C6CED2D5-23D3-490C-B71F-0E5ED402BB11}" type="pres">
      <dgm:prSet presAssocID="{B1430F7D-4F11-4AC2-82AF-CAEE2BE383F6}" presName="root2" presStyleCnt="0"/>
      <dgm:spPr/>
    </dgm:pt>
    <dgm:pt modelId="{411EC7E4-0CA6-4FB4-A0D2-9D7603CBE2A3}" type="pres">
      <dgm:prSet presAssocID="{B1430F7D-4F11-4AC2-82AF-CAEE2BE383F6}" presName="LevelTwoTextNode" presStyleLbl="node3" presStyleIdx="8" presStyleCnt="9" custScaleX="667355">
        <dgm:presLayoutVars>
          <dgm:chPref val="3"/>
        </dgm:presLayoutVars>
      </dgm:prSet>
      <dgm:spPr/>
      <dgm:t>
        <a:bodyPr/>
        <a:lstStyle/>
        <a:p>
          <a:endParaRPr lang="en-US"/>
        </a:p>
      </dgm:t>
    </dgm:pt>
    <dgm:pt modelId="{D6A15E2B-0682-4212-BE36-47C9CD52E4F7}" type="pres">
      <dgm:prSet presAssocID="{B1430F7D-4F11-4AC2-82AF-CAEE2BE383F6}" presName="level3hierChild" presStyleCnt="0"/>
      <dgm:spPr/>
    </dgm:pt>
  </dgm:ptLst>
  <dgm:cxnLst>
    <dgm:cxn modelId="{E79722A7-31A9-4FB0-95C8-939D88CD5C5C}" srcId="{FDD953A2-9A1E-49B8-B0C6-43039A4F132C}" destId="{BEA79ADE-53E0-4B1D-9939-6911833ABDA4}" srcOrd="1" destOrd="0" parTransId="{025CD010-8DE2-4CD0-9280-AB4986B96E26}" sibTransId="{3CE08F41-3DA4-4B7D-A317-67343F1C8EFE}"/>
    <dgm:cxn modelId="{35BFF5D4-FD5B-4D05-AE2B-BCCB34057978}" type="presOf" srcId="{2C2D76E8-7F68-4643-A1CD-5FFAC32ED640}" destId="{8A40390A-4275-4152-AA98-D15C6BA523D9}" srcOrd="0" destOrd="0" presId="urn:microsoft.com/office/officeart/2005/8/layout/hierarchy2"/>
    <dgm:cxn modelId="{E4A2078D-32B2-4601-B587-ADABA9FD30CB}" type="presOf" srcId="{BF6C587A-1308-4BB5-928C-11BD8C8E96BE}" destId="{2E270B03-0FF2-4271-99FE-4B892D4B3960}" srcOrd="0" destOrd="0" presId="urn:microsoft.com/office/officeart/2005/8/layout/hierarchy2"/>
    <dgm:cxn modelId="{635DA95C-C478-4ED9-AA6D-6ECE4BAE7ECA}" type="presOf" srcId="{608377B1-F2F4-459C-B305-769D34844393}" destId="{B756B2C2-DC47-46A9-A5AD-9F6D506F67F3}" srcOrd="1" destOrd="0" presId="urn:microsoft.com/office/officeart/2005/8/layout/hierarchy2"/>
    <dgm:cxn modelId="{2A618163-567C-4812-9812-E0A77F551C71}" type="presOf" srcId="{A3F31BB0-25CF-4F5B-B2B7-E6E24F8BD4FB}" destId="{4CA13840-8D84-4F1E-AB83-E2C92A1994DA}" srcOrd="0" destOrd="0" presId="urn:microsoft.com/office/officeart/2005/8/layout/hierarchy2"/>
    <dgm:cxn modelId="{808635DA-A8A1-4743-B10C-51EC34984C52}" type="presOf" srcId="{93FB883E-6AA2-4517-838E-64D1C62B1D1B}" destId="{63BEA1FD-A347-4EBE-AE63-D86EBEC934EA}" srcOrd="0" destOrd="0" presId="urn:microsoft.com/office/officeart/2005/8/layout/hierarchy2"/>
    <dgm:cxn modelId="{AB0804D3-63F2-417D-A882-3731B4E06941}" type="presOf" srcId="{938A2608-2654-4224-AFC4-197377A504E9}" destId="{3C0CA462-A113-4295-945F-DDE40AB4022E}" srcOrd="0" destOrd="0" presId="urn:microsoft.com/office/officeart/2005/8/layout/hierarchy2"/>
    <dgm:cxn modelId="{E4D05C2E-6ACF-403A-BCB8-454BB3EB88E5}" type="presOf" srcId="{025CD010-8DE2-4CD0-9280-AB4986B96E26}" destId="{03263C1B-C0E0-40A6-8D87-710CBD7D12AD}" srcOrd="0" destOrd="0" presId="urn:microsoft.com/office/officeart/2005/8/layout/hierarchy2"/>
    <dgm:cxn modelId="{5D335E70-27EC-49E6-95A1-F3C9AE2DF326}" srcId="{20BB7DED-5EE4-470F-9BFC-A2997FDC1B26}" destId="{6FB9B4C6-C490-4E71-9F69-9A8ADBC6F384}" srcOrd="1" destOrd="0" parTransId="{2A26441A-2D43-48C8-B54A-D72C7F522479}" sibTransId="{6B01DC47-5F76-4F31-BB89-0F36FFEC20DF}"/>
    <dgm:cxn modelId="{9C214572-6EF6-486E-A890-85C6A6D73320}" srcId="{56EFF3B9-C239-45C6-91A1-6D3982551FA7}" destId="{FDD953A2-9A1E-49B8-B0C6-43039A4F132C}" srcOrd="0" destOrd="0" parTransId="{93FB883E-6AA2-4517-838E-64D1C62B1D1B}" sibTransId="{1E5DABDB-67FA-4C16-AC28-DB25D7AE1712}"/>
    <dgm:cxn modelId="{D082A705-6AE9-4699-9EF3-0BB19C9E3183}" type="presOf" srcId="{6FB9B4C6-C490-4E71-9F69-9A8ADBC6F384}" destId="{707C4E02-C5EF-4036-80CA-E353BF8466F4}" srcOrd="0" destOrd="0" presId="urn:microsoft.com/office/officeart/2005/8/layout/hierarchy2"/>
    <dgm:cxn modelId="{7B31BD04-C674-47FB-B1E1-0487A08D3AC2}" type="presOf" srcId="{B1430F7D-4F11-4AC2-82AF-CAEE2BE383F6}" destId="{411EC7E4-0CA6-4FB4-A0D2-9D7603CBE2A3}" srcOrd="0" destOrd="0" presId="urn:microsoft.com/office/officeart/2005/8/layout/hierarchy2"/>
    <dgm:cxn modelId="{322B2A83-E8AA-40CF-A610-9137E9D4B816}" type="presOf" srcId="{488B4421-EFF8-4076-9BA9-236E5F078BAD}" destId="{CAF3FE27-3AEA-4EE1-B4C4-C19B4AF42949}" srcOrd="0" destOrd="0" presId="urn:microsoft.com/office/officeart/2005/8/layout/hierarchy2"/>
    <dgm:cxn modelId="{BFA49E53-4D2F-4CD3-863B-7A89B18CC7C4}" srcId="{20BB7DED-5EE4-470F-9BFC-A2997FDC1B26}" destId="{B1430F7D-4F11-4AC2-82AF-CAEE2BE383F6}" srcOrd="2" destOrd="0" parTransId="{BF6C587A-1308-4BB5-928C-11BD8C8E96BE}" sibTransId="{2076B3AE-C962-4BDA-BFA7-F786001D8208}"/>
    <dgm:cxn modelId="{8B753B33-3BDE-4532-8149-5164BCBB9669}" srcId="{FDD953A2-9A1E-49B8-B0C6-43039A4F132C}" destId="{877EC258-F25D-43B3-A4C5-BCBD6666D582}" srcOrd="2" destOrd="0" parTransId="{6CA6782B-7BF9-4358-BBB4-F1CD1459BB25}" sibTransId="{542BD147-5748-4212-B647-89D7410CDABF}"/>
    <dgm:cxn modelId="{E41A375C-57C3-42DC-9250-DDE0A92D3075}" type="presOf" srcId="{608377B1-F2F4-459C-B305-769D34844393}" destId="{400493C4-A170-4ED7-9970-7DA3A5EC5283}" srcOrd="0" destOrd="0" presId="urn:microsoft.com/office/officeart/2005/8/layout/hierarchy2"/>
    <dgm:cxn modelId="{27937A2C-B60B-447D-AEA7-859C71F7D727}" srcId="{20BB7DED-5EE4-470F-9BFC-A2997FDC1B26}" destId="{3D8FF314-1DED-49E5-8F3E-2F363C674130}" srcOrd="0" destOrd="0" parTransId="{FF39F6C1-9B8E-4372-A8BB-8C595DDF7ED0}" sibTransId="{623F7782-B4DC-46FB-ACBC-1BE2D753B432}"/>
    <dgm:cxn modelId="{9676A11E-A209-4646-80CE-AB5D7CC96E2B}" type="presOf" srcId="{BF6C587A-1308-4BB5-928C-11BD8C8E96BE}" destId="{4877E8FB-24E5-404B-B100-C778263704EE}" srcOrd="1" destOrd="0" presId="urn:microsoft.com/office/officeart/2005/8/layout/hierarchy2"/>
    <dgm:cxn modelId="{3AD9A051-528D-4875-B2CD-E74CFB72F14F}" srcId="{549CDA90-E3AF-44A5-941F-03E46E050AB2}" destId="{56EFF3B9-C239-45C6-91A1-6D3982551FA7}" srcOrd="0" destOrd="0" parTransId="{83D322F8-F0C4-4D74-B9C4-5854E1E8B69E}" sibTransId="{FF0DAD7B-3A5D-4AFA-95DE-B26758634A24}"/>
    <dgm:cxn modelId="{E9DFD9DC-C8DB-44F9-A465-D65CD18D1820}" type="presOf" srcId="{2C2D76E8-7F68-4643-A1CD-5FFAC32ED640}" destId="{328E488B-2DBB-4A56-A100-7C98CF2E7B4E}" srcOrd="1" destOrd="0" presId="urn:microsoft.com/office/officeart/2005/8/layout/hierarchy2"/>
    <dgm:cxn modelId="{27EB19F9-8FCB-4638-88F1-D4EF340FA886}" type="presOf" srcId="{56EFF3B9-C239-45C6-91A1-6D3982551FA7}" destId="{D3F54911-1E02-4038-B8AE-E91A6888F008}" srcOrd="0" destOrd="0" presId="urn:microsoft.com/office/officeart/2005/8/layout/hierarchy2"/>
    <dgm:cxn modelId="{ACC172D4-4634-47E0-9566-AC943CDDF4EF}" type="presOf" srcId="{6CA6782B-7BF9-4358-BBB4-F1CD1459BB25}" destId="{13936110-2A12-43FB-950C-D8B3330E5BE0}" srcOrd="0" destOrd="0" presId="urn:microsoft.com/office/officeart/2005/8/layout/hierarchy2"/>
    <dgm:cxn modelId="{A4495B12-71E1-4616-9E2B-79BC75D0DEE5}" type="presOf" srcId="{FDD953A2-9A1E-49B8-B0C6-43039A4F132C}" destId="{213B29BF-F83C-40B7-B72B-160A7E7ACA30}" srcOrd="0" destOrd="0" presId="urn:microsoft.com/office/officeart/2005/8/layout/hierarchy2"/>
    <dgm:cxn modelId="{0C8E49AC-C807-479D-B5B4-D8053E215F86}" type="presOf" srcId="{3D8FF314-1DED-49E5-8F3E-2F363C674130}" destId="{B720F286-8EE1-471E-9A6C-15E4C2E00A34}" srcOrd="0" destOrd="0" presId="urn:microsoft.com/office/officeart/2005/8/layout/hierarchy2"/>
    <dgm:cxn modelId="{C87BF36E-7DEA-4002-A7A4-407C767E753D}" type="presOf" srcId="{93FB883E-6AA2-4517-838E-64D1C62B1D1B}" destId="{2D0DF834-F3CE-4596-9FC4-64185AF4C57E}" srcOrd="1" destOrd="0" presId="urn:microsoft.com/office/officeart/2005/8/layout/hierarchy2"/>
    <dgm:cxn modelId="{E0C210C2-0D9D-49B8-91B6-05D4A23005C8}" type="presOf" srcId="{BEA79ADE-53E0-4B1D-9939-6911833ABDA4}" destId="{5DA30514-0FD9-4D26-856F-48F883EC6272}" srcOrd="0" destOrd="0" presId="urn:microsoft.com/office/officeart/2005/8/layout/hierarchy2"/>
    <dgm:cxn modelId="{DA413AAB-9F94-4A15-B19D-1123CB1670B4}" type="presOf" srcId="{FF39F6C1-9B8E-4372-A8BB-8C595DDF7ED0}" destId="{CD2D8B56-7269-4976-877B-9F6B2D295F14}" srcOrd="0" destOrd="0" presId="urn:microsoft.com/office/officeart/2005/8/layout/hierarchy2"/>
    <dgm:cxn modelId="{FFC49A20-1722-41FF-9D6A-750E6AAA6B72}" srcId="{FDD953A2-9A1E-49B8-B0C6-43039A4F132C}" destId="{A3F31BB0-25CF-4F5B-B2B7-E6E24F8BD4FB}" srcOrd="5" destOrd="0" parTransId="{2C2D76E8-7F68-4643-A1CD-5FFAC32ED640}" sibTransId="{59F80734-95B6-4FB6-8747-44C23BE8BDE2}"/>
    <dgm:cxn modelId="{6A7076FA-440F-4079-B7A0-222113A07134}" type="presOf" srcId="{FF39F6C1-9B8E-4372-A8BB-8C595DDF7ED0}" destId="{BBAB1518-6C7F-4F8E-B3D5-029F5F38F39A}" srcOrd="1" destOrd="0" presId="urn:microsoft.com/office/officeart/2005/8/layout/hierarchy2"/>
    <dgm:cxn modelId="{1F5F46ED-488A-4B9C-9867-10146E52433D}" type="presOf" srcId="{3B32D0E4-6368-4B46-84DC-1C5FFDA942B5}" destId="{A019A64E-1592-41F2-8A89-3D394B902E89}" srcOrd="0" destOrd="0" presId="urn:microsoft.com/office/officeart/2005/8/layout/hierarchy2"/>
    <dgm:cxn modelId="{75E01E10-A0F9-48FF-9F26-36F0ABC133EB}" type="presOf" srcId="{2A26441A-2D43-48C8-B54A-D72C7F522479}" destId="{09F52296-9254-4BF9-9C3A-46B5F919EB50}" srcOrd="1" destOrd="0" presId="urn:microsoft.com/office/officeart/2005/8/layout/hierarchy2"/>
    <dgm:cxn modelId="{15E80753-01C9-40C8-9AF2-960AD455D777}" srcId="{56EFF3B9-C239-45C6-91A1-6D3982551FA7}" destId="{20BB7DED-5EE4-470F-9BFC-A2997FDC1B26}" srcOrd="1" destOrd="0" parTransId="{608377B1-F2F4-459C-B305-769D34844393}" sibTransId="{C3D05CB7-644B-4BB5-8310-709F75F74993}"/>
    <dgm:cxn modelId="{0CB8B01F-BBEB-4200-ABDC-EF4F5FF222F9}" type="presOf" srcId="{2250F591-EA39-449B-9507-90F60C80F89A}" destId="{7230A0A3-D771-4482-AB42-EBDA9E37DBF1}" srcOrd="1" destOrd="0" presId="urn:microsoft.com/office/officeart/2005/8/layout/hierarchy2"/>
    <dgm:cxn modelId="{C6F47C8E-28DB-4264-87A1-0B1FBBF3C117}" srcId="{FDD953A2-9A1E-49B8-B0C6-43039A4F132C}" destId="{135231D6-4CD2-4E4C-B320-9A351E81B823}" srcOrd="3" destOrd="0" parTransId="{938A2608-2654-4224-AFC4-197377A504E9}" sibTransId="{D6F3F1D6-573C-4DA3-BABE-1B509B715C85}"/>
    <dgm:cxn modelId="{2969C4A0-76F5-4B97-B97B-8DB6B090ADBE}" type="presOf" srcId="{135231D6-4CD2-4E4C-B320-9A351E81B823}" destId="{6FAACD7B-8D54-42F8-974B-C9623F27A0E2}" srcOrd="0" destOrd="0" presId="urn:microsoft.com/office/officeart/2005/8/layout/hierarchy2"/>
    <dgm:cxn modelId="{2645CC17-8C1E-4ECC-B09B-0F1ED7872FBF}" type="presOf" srcId="{549CDA90-E3AF-44A5-941F-03E46E050AB2}" destId="{5E24B14F-1CE2-4DF8-8716-41EF1A57A404}" srcOrd="0" destOrd="0" presId="urn:microsoft.com/office/officeart/2005/8/layout/hierarchy2"/>
    <dgm:cxn modelId="{B989D555-38FF-4821-982B-89A5B98AD716}" type="presOf" srcId="{C76D692B-0021-41A7-8B31-C0A3C620B6A6}" destId="{0A2350AF-86A0-439A-9A28-04E3FD214B89}" srcOrd="1" destOrd="0" presId="urn:microsoft.com/office/officeart/2005/8/layout/hierarchy2"/>
    <dgm:cxn modelId="{7D926E51-ED3C-4C3A-9711-0EAD531CF0A9}" type="presOf" srcId="{877EC258-F25D-43B3-A4C5-BCBD6666D582}" destId="{918E5354-AEFE-49AA-829F-F42D243F7C9C}" srcOrd="0" destOrd="0" presId="urn:microsoft.com/office/officeart/2005/8/layout/hierarchy2"/>
    <dgm:cxn modelId="{83F1829E-3B7E-4645-9010-BEA58E9CC756}" srcId="{FDD953A2-9A1E-49B8-B0C6-43039A4F132C}" destId="{3B32D0E4-6368-4B46-84DC-1C5FFDA942B5}" srcOrd="4" destOrd="0" parTransId="{C76D692B-0021-41A7-8B31-C0A3C620B6A6}" sibTransId="{44D6C60E-1C41-4E89-B004-01D5EDD5D1C6}"/>
    <dgm:cxn modelId="{80D6BF18-B6B9-4C1A-B42A-54F60CE43E6F}" type="presOf" srcId="{2A26441A-2D43-48C8-B54A-D72C7F522479}" destId="{3F32DC23-AF93-4BBE-8A9A-C98F71A19AB5}" srcOrd="0" destOrd="0" presId="urn:microsoft.com/office/officeart/2005/8/layout/hierarchy2"/>
    <dgm:cxn modelId="{B1B94103-A4E5-4868-9F32-6F7C2E0D4604}" type="presOf" srcId="{025CD010-8DE2-4CD0-9280-AB4986B96E26}" destId="{7B83A421-A1D1-48C2-BE2E-16FD6D6CD223}" srcOrd="1" destOrd="0" presId="urn:microsoft.com/office/officeart/2005/8/layout/hierarchy2"/>
    <dgm:cxn modelId="{13B43DF3-62E3-48E6-ACFF-F36B67240930}" type="presOf" srcId="{2250F591-EA39-449B-9507-90F60C80F89A}" destId="{EC963F0D-1044-40FB-A53F-10E47BC0CB8A}" srcOrd="0" destOrd="0" presId="urn:microsoft.com/office/officeart/2005/8/layout/hierarchy2"/>
    <dgm:cxn modelId="{A03879D9-B98F-481C-AF5C-9E1CF1516D5B}" type="presOf" srcId="{20BB7DED-5EE4-470F-9BFC-A2997FDC1B26}" destId="{F5811E05-395F-4784-9BB8-A5EF49D47953}" srcOrd="0" destOrd="0" presId="urn:microsoft.com/office/officeart/2005/8/layout/hierarchy2"/>
    <dgm:cxn modelId="{E44E8F2B-A963-4337-8B52-B2BF13353235}" type="presOf" srcId="{C76D692B-0021-41A7-8B31-C0A3C620B6A6}" destId="{E627CA1D-FA93-4AA2-8338-A4C633094E81}" srcOrd="0" destOrd="0" presId="urn:microsoft.com/office/officeart/2005/8/layout/hierarchy2"/>
    <dgm:cxn modelId="{94494D5B-D101-486C-B566-6EA2763DB7B1}" type="presOf" srcId="{6CA6782B-7BF9-4358-BBB4-F1CD1459BB25}" destId="{21B3D78C-9D57-48F7-A8B9-0440EEBD214D}" srcOrd="1" destOrd="0" presId="urn:microsoft.com/office/officeart/2005/8/layout/hierarchy2"/>
    <dgm:cxn modelId="{2D7EED87-55B6-4FB0-B158-C05B86062318}" type="presOf" srcId="{938A2608-2654-4224-AFC4-197377A504E9}" destId="{FFB74F96-46FD-4CBF-88C6-CCAB31E14773}" srcOrd="1" destOrd="0" presId="urn:microsoft.com/office/officeart/2005/8/layout/hierarchy2"/>
    <dgm:cxn modelId="{7ACEF810-FC0B-4779-8BD7-A80E8E128015}" srcId="{FDD953A2-9A1E-49B8-B0C6-43039A4F132C}" destId="{488B4421-EFF8-4076-9BA9-236E5F078BAD}" srcOrd="0" destOrd="0" parTransId="{2250F591-EA39-449B-9507-90F60C80F89A}" sibTransId="{B14F3D78-E31C-4BA2-8AAA-24B11F6E22AA}"/>
    <dgm:cxn modelId="{2D361815-3A20-4136-96B9-E27FB34BA031}" type="presParOf" srcId="{5E24B14F-1CE2-4DF8-8716-41EF1A57A404}" destId="{2D00EEE2-1A82-4362-930D-900706ADFBBA}" srcOrd="0" destOrd="0" presId="urn:microsoft.com/office/officeart/2005/8/layout/hierarchy2"/>
    <dgm:cxn modelId="{C0F87E67-759E-4ACD-9EAE-A2DAA88A7461}" type="presParOf" srcId="{2D00EEE2-1A82-4362-930D-900706ADFBBA}" destId="{D3F54911-1E02-4038-B8AE-E91A6888F008}" srcOrd="0" destOrd="0" presId="urn:microsoft.com/office/officeart/2005/8/layout/hierarchy2"/>
    <dgm:cxn modelId="{082A945D-8035-4C16-9705-21D29AD18953}" type="presParOf" srcId="{2D00EEE2-1A82-4362-930D-900706ADFBBA}" destId="{3AEFD496-1938-4F83-A16F-55613E509066}" srcOrd="1" destOrd="0" presId="urn:microsoft.com/office/officeart/2005/8/layout/hierarchy2"/>
    <dgm:cxn modelId="{9CFFCF9E-11DC-4E85-8E75-093A18E1DF55}" type="presParOf" srcId="{3AEFD496-1938-4F83-A16F-55613E509066}" destId="{63BEA1FD-A347-4EBE-AE63-D86EBEC934EA}" srcOrd="0" destOrd="0" presId="urn:microsoft.com/office/officeart/2005/8/layout/hierarchy2"/>
    <dgm:cxn modelId="{99BFA174-3E79-446B-8A81-EF60F150A464}" type="presParOf" srcId="{63BEA1FD-A347-4EBE-AE63-D86EBEC934EA}" destId="{2D0DF834-F3CE-4596-9FC4-64185AF4C57E}" srcOrd="0" destOrd="0" presId="urn:microsoft.com/office/officeart/2005/8/layout/hierarchy2"/>
    <dgm:cxn modelId="{5745FD5A-E04A-4DF6-8D45-EBF83D90EBC0}" type="presParOf" srcId="{3AEFD496-1938-4F83-A16F-55613E509066}" destId="{A10FC162-FD85-4BE3-8519-B705B2E2E84B}" srcOrd="1" destOrd="0" presId="urn:microsoft.com/office/officeart/2005/8/layout/hierarchy2"/>
    <dgm:cxn modelId="{B722531A-0B5C-4776-BA11-F1D37A9A2B96}" type="presParOf" srcId="{A10FC162-FD85-4BE3-8519-B705B2E2E84B}" destId="{213B29BF-F83C-40B7-B72B-160A7E7ACA30}" srcOrd="0" destOrd="0" presId="urn:microsoft.com/office/officeart/2005/8/layout/hierarchy2"/>
    <dgm:cxn modelId="{A681C3F2-AD7D-4210-AD49-6F7B28FD46CF}" type="presParOf" srcId="{A10FC162-FD85-4BE3-8519-B705B2E2E84B}" destId="{2D32E299-2F73-4F6C-991D-8742236B494E}" srcOrd="1" destOrd="0" presId="urn:microsoft.com/office/officeart/2005/8/layout/hierarchy2"/>
    <dgm:cxn modelId="{5AA13FF1-1813-4E6C-A80B-F37E1E95BC41}" type="presParOf" srcId="{2D32E299-2F73-4F6C-991D-8742236B494E}" destId="{EC963F0D-1044-40FB-A53F-10E47BC0CB8A}" srcOrd="0" destOrd="0" presId="urn:microsoft.com/office/officeart/2005/8/layout/hierarchy2"/>
    <dgm:cxn modelId="{1FDD2545-284B-4779-8042-AD5436FAF764}" type="presParOf" srcId="{EC963F0D-1044-40FB-A53F-10E47BC0CB8A}" destId="{7230A0A3-D771-4482-AB42-EBDA9E37DBF1}" srcOrd="0" destOrd="0" presId="urn:microsoft.com/office/officeart/2005/8/layout/hierarchy2"/>
    <dgm:cxn modelId="{085DCB70-0885-4765-A542-ABC48A4A809D}" type="presParOf" srcId="{2D32E299-2F73-4F6C-991D-8742236B494E}" destId="{80376C71-B1E0-4E4A-846D-E6B6509D6AD0}" srcOrd="1" destOrd="0" presId="urn:microsoft.com/office/officeart/2005/8/layout/hierarchy2"/>
    <dgm:cxn modelId="{74E39FD3-8559-40DA-9D66-807C8B40C0DE}" type="presParOf" srcId="{80376C71-B1E0-4E4A-846D-E6B6509D6AD0}" destId="{CAF3FE27-3AEA-4EE1-B4C4-C19B4AF42949}" srcOrd="0" destOrd="0" presId="urn:microsoft.com/office/officeart/2005/8/layout/hierarchy2"/>
    <dgm:cxn modelId="{86836987-565C-4A01-B5CE-79D5D71A213F}" type="presParOf" srcId="{80376C71-B1E0-4E4A-846D-E6B6509D6AD0}" destId="{45A5FBAB-D832-420F-B5EC-B9E269D0D3FB}" srcOrd="1" destOrd="0" presId="urn:microsoft.com/office/officeart/2005/8/layout/hierarchy2"/>
    <dgm:cxn modelId="{EB03C1C2-04B2-4346-890B-477D448BC898}" type="presParOf" srcId="{2D32E299-2F73-4F6C-991D-8742236B494E}" destId="{03263C1B-C0E0-40A6-8D87-710CBD7D12AD}" srcOrd="2" destOrd="0" presId="urn:microsoft.com/office/officeart/2005/8/layout/hierarchy2"/>
    <dgm:cxn modelId="{A9C6B19D-3927-4057-8A70-6BD9DBD20583}" type="presParOf" srcId="{03263C1B-C0E0-40A6-8D87-710CBD7D12AD}" destId="{7B83A421-A1D1-48C2-BE2E-16FD6D6CD223}" srcOrd="0" destOrd="0" presId="urn:microsoft.com/office/officeart/2005/8/layout/hierarchy2"/>
    <dgm:cxn modelId="{38BD2C24-FB4C-4D1B-9DF6-59EBBBEB7A6B}" type="presParOf" srcId="{2D32E299-2F73-4F6C-991D-8742236B494E}" destId="{271424E2-B47B-498B-B44A-FA3286FDA6B8}" srcOrd="3" destOrd="0" presId="urn:microsoft.com/office/officeart/2005/8/layout/hierarchy2"/>
    <dgm:cxn modelId="{2D708505-F339-4987-AB14-EAD75C62F008}" type="presParOf" srcId="{271424E2-B47B-498B-B44A-FA3286FDA6B8}" destId="{5DA30514-0FD9-4D26-856F-48F883EC6272}" srcOrd="0" destOrd="0" presId="urn:microsoft.com/office/officeart/2005/8/layout/hierarchy2"/>
    <dgm:cxn modelId="{A6C70681-8422-43BD-9313-E32B8E821F29}" type="presParOf" srcId="{271424E2-B47B-498B-B44A-FA3286FDA6B8}" destId="{D43B1BAB-4930-43F3-B30A-42116BA6258B}" srcOrd="1" destOrd="0" presId="urn:microsoft.com/office/officeart/2005/8/layout/hierarchy2"/>
    <dgm:cxn modelId="{39FC628B-F70B-4BF0-888F-D675F0AF4A7A}" type="presParOf" srcId="{2D32E299-2F73-4F6C-991D-8742236B494E}" destId="{13936110-2A12-43FB-950C-D8B3330E5BE0}" srcOrd="4" destOrd="0" presId="urn:microsoft.com/office/officeart/2005/8/layout/hierarchy2"/>
    <dgm:cxn modelId="{BB3BA70B-E22E-4D04-819B-0174FEE06548}" type="presParOf" srcId="{13936110-2A12-43FB-950C-D8B3330E5BE0}" destId="{21B3D78C-9D57-48F7-A8B9-0440EEBD214D}" srcOrd="0" destOrd="0" presId="urn:microsoft.com/office/officeart/2005/8/layout/hierarchy2"/>
    <dgm:cxn modelId="{D379CA0B-8D44-4632-A8C5-E3CAD213E93D}" type="presParOf" srcId="{2D32E299-2F73-4F6C-991D-8742236B494E}" destId="{7AFA92E5-820B-4BD0-B367-9FE4DBEBB6C7}" srcOrd="5" destOrd="0" presId="urn:microsoft.com/office/officeart/2005/8/layout/hierarchy2"/>
    <dgm:cxn modelId="{18B2FD8A-6425-4E43-93CB-65726F5BA7CD}" type="presParOf" srcId="{7AFA92E5-820B-4BD0-B367-9FE4DBEBB6C7}" destId="{918E5354-AEFE-49AA-829F-F42D243F7C9C}" srcOrd="0" destOrd="0" presId="urn:microsoft.com/office/officeart/2005/8/layout/hierarchy2"/>
    <dgm:cxn modelId="{CB8B1EEC-8837-4000-BC0F-5FE0A3D17AA7}" type="presParOf" srcId="{7AFA92E5-820B-4BD0-B367-9FE4DBEBB6C7}" destId="{B77C9CE3-994B-43A9-B98B-3D05926C1D2A}" srcOrd="1" destOrd="0" presId="urn:microsoft.com/office/officeart/2005/8/layout/hierarchy2"/>
    <dgm:cxn modelId="{03FB1F89-CC91-4EAA-9AD2-078489DB4527}" type="presParOf" srcId="{2D32E299-2F73-4F6C-991D-8742236B494E}" destId="{3C0CA462-A113-4295-945F-DDE40AB4022E}" srcOrd="6" destOrd="0" presId="urn:microsoft.com/office/officeart/2005/8/layout/hierarchy2"/>
    <dgm:cxn modelId="{AD8C79E7-DFF5-4B97-9479-ADE2231B15DC}" type="presParOf" srcId="{3C0CA462-A113-4295-945F-DDE40AB4022E}" destId="{FFB74F96-46FD-4CBF-88C6-CCAB31E14773}" srcOrd="0" destOrd="0" presId="urn:microsoft.com/office/officeart/2005/8/layout/hierarchy2"/>
    <dgm:cxn modelId="{8D77A3A3-4B5A-4F5B-9816-A3EA565E7758}" type="presParOf" srcId="{2D32E299-2F73-4F6C-991D-8742236B494E}" destId="{3DFA43DF-8118-4810-9502-CB09817E8A66}" srcOrd="7" destOrd="0" presId="urn:microsoft.com/office/officeart/2005/8/layout/hierarchy2"/>
    <dgm:cxn modelId="{AFA8646F-0848-4353-B4FB-0773181333BF}" type="presParOf" srcId="{3DFA43DF-8118-4810-9502-CB09817E8A66}" destId="{6FAACD7B-8D54-42F8-974B-C9623F27A0E2}" srcOrd="0" destOrd="0" presId="urn:microsoft.com/office/officeart/2005/8/layout/hierarchy2"/>
    <dgm:cxn modelId="{18486928-FD52-403B-B049-B4B2BC6CCAF1}" type="presParOf" srcId="{3DFA43DF-8118-4810-9502-CB09817E8A66}" destId="{5AE653CB-C6A7-469B-83D6-9593A77A8185}" srcOrd="1" destOrd="0" presId="urn:microsoft.com/office/officeart/2005/8/layout/hierarchy2"/>
    <dgm:cxn modelId="{27FAD0A1-0D94-4FDF-9969-39CF8B8F4FA3}" type="presParOf" srcId="{2D32E299-2F73-4F6C-991D-8742236B494E}" destId="{E627CA1D-FA93-4AA2-8338-A4C633094E81}" srcOrd="8" destOrd="0" presId="urn:microsoft.com/office/officeart/2005/8/layout/hierarchy2"/>
    <dgm:cxn modelId="{0360C532-F5BB-4760-A7F7-04C9D2674410}" type="presParOf" srcId="{E627CA1D-FA93-4AA2-8338-A4C633094E81}" destId="{0A2350AF-86A0-439A-9A28-04E3FD214B89}" srcOrd="0" destOrd="0" presId="urn:microsoft.com/office/officeart/2005/8/layout/hierarchy2"/>
    <dgm:cxn modelId="{C365D44B-D097-47AC-BB14-D735B7282C10}" type="presParOf" srcId="{2D32E299-2F73-4F6C-991D-8742236B494E}" destId="{B470F51C-9C83-4D84-AD2E-AC2E49728122}" srcOrd="9" destOrd="0" presId="urn:microsoft.com/office/officeart/2005/8/layout/hierarchy2"/>
    <dgm:cxn modelId="{D874D237-0452-425D-B00E-E3FEF6A0091B}" type="presParOf" srcId="{B470F51C-9C83-4D84-AD2E-AC2E49728122}" destId="{A019A64E-1592-41F2-8A89-3D394B902E89}" srcOrd="0" destOrd="0" presId="urn:microsoft.com/office/officeart/2005/8/layout/hierarchy2"/>
    <dgm:cxn modelId="{F96FA9C6-85E6-4B66-BC58-96F66BE479B5}" type="presParOf" srcId="{B470F51C-9C83-4D84-AD2E-AC2E49728122}" destId="{7E5B7B24-FBAF-4F83-9A75-B6FD11FA21E6}" srcOrd="1" destOrd="0" presId="urn:microsoft.com/office/officeart/2005/8/layout/hierarchy2"/>
    <dgm:cxn modelId="{CABD13BA-C849-4C33-9B6D-EF15C9154501}" type="presParOf" srcId="{2D32E299-2F73-4F6C-991D-8742236B494E}" destId="{8A40390A-4275-4152-AA98-D15C6BA523D9}" srcOrd="10" destOrd="0" presId="urn:microsoft.com/office/officeart/2005/8/layout/hierarchy2"/>
    <dgm:cxn modelId="{CCD57C6F-9251-48AE-A194-433FB15628AF}" type="presParOf" srcId="{8A40390A-4275-4152-AA98-D15C6BA523D9}" destId="{328E488B-2DBB-4A56-A100-7C98CF2E7B4E}" srcOrd="0" destOrd="0" presId="urn:microsoft.com/office/officeart/2005/8/layout/hierarchy2"/>
    <dgm:cxn modelId="{6FD4FFE5-34FF-4DB5-BADE-CD27B4DBEEA3}" type="presParOf" srcId="{2D32E299-2F73-4F6C-991D-8742236B494E}" destId="{6EEE3AB9-4FFB-4D05-BB27-1C3341CCBA4D}" srcOrd="11" destOrd="0" presId="urn:microsoft.com/office/officeart/2005/8/layout/hierarchy2"/>
    <dgm:cxn modelId="{57275B41-C366-470C-8D67-3CC719907F2D}" type="presParOf" srcId="{6EEE3AB9-4FFB-4D05-BB27-1C3341CCBA4D}" destId="{4CA13840-8D84-4F1E-AB83-E2C92A1994DA}" srcOrd="0" destOrd="0" presId="urn:microsoft.com/office/officeart/2005/8/layout/hierarchy2"/>
    <dgm:cxn modelId="{91E7ADCD-80C9-4AB1-B698-698F142BE60F}" type="presParOf" srcId="{6EEE3AB9-4FFB-4D05-BB27-1C3341CCBA4D}" destId="{755D42CA-5821-40D8-9683-9C2CB0DA4719}" srcOrd="1" destOrd="0" presId="urn:microsoft.com/office/officeart/2005/8/layout/hierarchy2"/>
    <dgm:cxn modelId="{A0AC1F36-6A12-477C-98BF-FC6EF417CE82}" type="presParOf" srcId="{3AEFD496-1938-4F83-A16F-55613E509066}" destId="{400493C4-A170-4ED7-9970-7DA3A5EC5283}" srcOrd="2" destOrd="0" presId="urn:microsoft.com/office/officeart/2005/8/layout/hierarchy2"/>
    <dgm:cxn modelId="{F0C273DE-7DB9-426F-BDD6-C9F3E306A2AF}" type="presParOf" srcId="{400493C4-A170-4ED7-9970-7DA3A5EC5283}" destId="{B756B2C2-DC47-46A9-A5AD-9F6D506F67F3}" srcOrd="0" destOrd="0" presId="urn:microsoft.com/office/officeart/2005/8/layout/hierarchy2"/>
    <dgm:cxn modelId="{291D8708-31F6-4F4A-A265-220B593F9A54}" type="presParOf" srcId="{3AEFD496-1938-4F83-A16F-55613E509066}" destId="{9EF17A06-3572-48FD-9C12-400C4FCBEDA2}" srcOrd="3" destOrd="0" presId="urn:microsoft.com/office/officeart/2005/8/layout/hierarchy2"/>
    <dgm:cxn modelId="{F2FC1CA0-0900-486F-B341-424B7D81C9B9}" type="presParOf" srcId="{9EF17A06-3572-48FD-9C12-400C4FCBEDA2}" destId="{F5811E05-395F-4784-9BB8-A5EF49D47953}" srcOrd="0" destOrd="0" presId="urn:microsoft.com/office/officeart/2005/8/layout/hierarchy2"/>
    <dgm:cxn modelId="{8C7E27AD-E021-4777-BBCB-CE4CFE4A94DF}" type="presParOf" srcId="{9EF17A06-3572-48FD-9C12-400C4FCBEDA2}" destId="{6E4BF7A0-6213-4D57-90F9-1A8F6FE5590F}" srcOrd="1" destOrd="0" presId="urn:microsoft.com/office/officeart/2005/8/layout/hierarchy2"/>
    <dgm:cxn modelId="{5C645327-E640-4522-8E17-B93A501ADAE6}" type="presParOf" srcId="{6E4BF7A0-6213-4D57-90F9-1A8F6FE5590F}" destId="{CD2D8B56-7269-4976-877B-9F6B2D295F14}" srcOrd="0" destOrd="0" presId="urn:microsoft.com/office/officeart/2005/8/layout/hierarchy2"/>
    <dgm:cxn modelId="{47DD0C39-BC06-499A-8A4E-C90605D1104E}" type="presParOf" srcId="{CD2D8B56-7269-4976-877B-9F6B2D295F14}" destId="{BBAB1518-6C7F-4F8E-B3D5-029F5F38F39A}" srcOrd="0" destOrd="0" presId="urn:microsoft.com/office/officeart/2005/8/layout/hierarchy2"/>
    <dgm:cxn modelId="{969AC5EF-A8A2-47F8-9904-E96466CA6CCC}" type="presParOf" srcId="{6E4BF7A0-6213-4D57-90F9-1A8F6FE5590F}" destId="{EEF3134E-4E0D-4E75-8D9B-0BA158C4E2D5}" srcOrd="1" destOrd="0" presId="urn:microsoft.com/office/officeart/2005/8/layout/hierarchy2"/>
    <dgm:cxn modelId="{3388FE85-9B15-46E5-82C0-7127D7AC3153}" type="presParOf" srcId="{EEF3134E-4E0D-4E75-8D9B-0BA158C4E2D5}" destId="{B720F286-8EE1-471E-9A6C-15E4C2E00A34}" srcOrd="0" destOrd="0" presId="urn:microsoft.com/office/officeart/2005/8/layout/hierarchy2"/>
    <dgm:cxn modelId="{0E6B2526-C50E-4680-AB3C-F1316CA9739B}" type="presParOf" srcId="{EEF3134E-4E0D-4E75-8D9B-0BA158C4E2D5}" destId="{2EF6B950-85A0-494D-B598-6F0FE5F6A299}" srcOrd="1" destOrd="0" presId="urn:microsoft.com/office/officeart/2005/8/layout/hierarchy2"/>
    <dgm:cxn modelId="{094ABAD1-AC2F-4953-AAB0-2FCB05710FE6}" type="presParOf" srcId="{6E4BF7A0-6213-4D57-90F9-1A8F6FE5590F}" destId="{3F32DC23-AF93-4BBE-8A9A-C98F71A19AB5}" srcOrd="2" destOrd="0" presId="urn:microsoft.com/office/officeart/2005/8/layout/hierarchy2"/>
    <dgm:cxn modelId="{E7E1A82B-278D-4A77-84DF-A3981AAD8372}" type="presParOf" srcId="{3F32DC23-AF93-4BBE-8A9A-C98F71A19AB5}" destId="{09F52296-9254-4BF9-9C3A-46B5F919EB50}" srcOrd="0" destOrd="0" presId="urn:microsoft.com/office/officeart/2005/8/layout/hierarchy2"/>
    <dgm:cxn modelId="{F3274892-ABF7-4489-A48F-96470738585B}" type="presParOf" srcId="{6E4BF7A0-6213-4D57-90F9-1A8F6FE5590F}" destId="{84EB6FA3-1825-4E72-9B86-BF7896EE4360}" srcOrd="3" destOrd="0" presId="urn:microsoft.com/office/officeart/2005/8/layout/hierarchy2"/>
    <dgm:cxn modelId="{B64A2CFB-F0CE-4581-BDEF-36B99EFC860A}" type="presParOf" srcId="{84EB6FA3-1825-4E72-9B86-BF7896EE4360}" destId="{707C4E02-C5EF-4036-80CA-E353BF8466F4}" srcOrd="0" destOrd="0" presId="urn:microsoft.com/office/officeart/2005/8/layout/hierarchy2"/>
    <dgm:cxn modelId="{A5475085-2978-4003-9F90-424B92EA7E97}" type="presParOf" srcId="{84EB6FA3-1825-4E72-9B86-BF7896EE4360}" destId="{2F4722E4-4E91-494C-A6FA-4811184D642F}" srcOrd="1" destOrd="0" presId="urn:microsoft.com/office/officeart/2005/8/layout/hierarchy2"/>
    <dgm:cxn modelId="{EE58A27E-6B58-4F9B-9161-4347C74E7306}" type="presParOf" srcId="{6E4BF7A0-6213-4D57-90F9-1A8F6FE5590F}" destId="{2E270B03-0FF2-4271-99FE-4B892D4B3960}" srcOrd="4" destOrd="0" presId="urn:microsoft.com/office/officeart/2005/8/layout/hierarchy2"/>
    <dgm:cxn modelId="{140617FD-9AE3-4ECB-B2C9-9EEC81ED4A2B}" type="presParOf" srcId="{2E270B03-0FF2-4271-99FE-4B892D4B3960}" destId="{4877E8FB-24E5-404B-B100-C778263704EE}" srcOrd="0" destOrd="0" presId="urn:microsoft.com/office/officeart/2005/8/layout/hierarchy2"/>
    <dgm:cxn modelId="{8D542632-979D-473A-8958-2F1895131E4C}" type="presParOf" srcId="{6E4BF7A0-6213-4D57-90F9-1A8F6FE5590F}" destId="{C6CED2D5-23D3-490C-B71F-0E5ED402BB11}" srcOrd="5" destOrd="0" presId="urn:microsoft.com/office/officeart/2005/8/layout/hierarchy2"/>
    <dgm:cxn modelId="{4FAA89F5-A02D-44C8-9B6B-061F34150251}" type="presParOf" srcId="{C6CED2D5-23D3-490C-B71F-0E5ED402BB11}" destId="{411EC7E4-0CA6-4FB4-A0D2-9D7603CBE2A3}" srcOrd="0" destOrd="0" presId="urn:microsoft.com/office/officeart/2005/8/layout/hierarchy2"/>
    <dgm:cxn modelId="{2018FDF1-35DA-401E-8FBB-CA0BF21A64BF}" type="presParOf" srcId="{C6CED2D5-23D3-490C-B71F-0E5ED402BB11}" destId="{D6A15E2B-0682-4212-BE36-47C9CD52E4F7}"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D098C88-616C-404C-AD7B-EA0096C9C738}"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F1CF835C-7FA6-4568-9D76-D4C72B949CB4}">
      <dgm:prSet phldrT="[Text]"/>
      <dgm:spPr/>
      <dgm:t>
        <a:bodyPr/>
        <a:lstStyle/>
        <a:p>
          <a:pPr>
            <a:buNone/>
          </a:pPr>
          <a:r>
            <a:rPr lang="vi-VN" b="1" i="0" u="none" strike="noStrike" baseline="0" dirty="0">
              <a:solidFill>
                <a:srgbClr val="FF0000"/>
              </a:solidFill>
            </a:rPr>
            <a:t>THỦ TỤC CHUYỂN SINH HOẠT CÔNG ĐOÀN</a:t>
          </a:r>
          <a:endParaRPr lang="en-US" dirty="0">
            <a:solidFill>
              <a:srgbClr val="FF0000"/>
            </a:solidFill>
          </a:endParaRPr>
        </a:p>
      </dgm:t>
    </dgm:pt>
    <dgm:pt modelId="{465B537B-6EF1-4D48-ACA5-1DA651552235}" type="parTrans" cxnId="{6A83CF15-8197-4CBA-9779-D34040C2F683}">
      <dgm:prSet/>
      <dgm:spPr/>
      <dgm:t>
        <a:bodyPr/>
        <a:lstStyle/>
        <a:p>
          <a:endParaRPr lang="en-US"/>
        </a:p>
      </dgm:t>
    </dgm:pt>
    <dgm:pt modelId="{4EA457BC-218C-4634-BF98-4D4DF6DA02F7}" type="sibTrans" cxnId="{6A83CF15-8197-4CBA-9779-D34040C2F683}">
      <dgm:prSet/>
      <dgm:spPr/>
      <dgm:t>
        <a:bodyPr/>
        <a:lstStyle/>
        <a:p>
          <a:endParaRPr lang="en-US"/>
        </a:p>
      </dgm:t>
    </dgm:pt>
    <dgm:pt modelId="{AD6FBBE0-031A-44EF-88D8-C06130830763}">
      <dgm:prSet custT="1"/>
      <dgm:spPr/>
      <dgm:t>
        <a:bodyPr/>
        <a:lstStyle/>
        <a:p>
          <a:r>
            <a:rPr lang="vi-VN" sz="1400" b="1" i="1" u="none" strike="noStrike" baseline="0" dirty="0"/>
            <a:t>- </a:t>
          </a:r>
          <a:r>
            <a:rPr lang="vi-VN" sz="1400" b="1" i="1" u="none" strike="noStrike" baseline="0" dirty="0" err="1"/>
            <a:t>Bước</a:t>
          </a:r>
          <a:r>
            <a:rPr lang="vi-VN" sz="1400" b="1" i="1" u="none" strike="noStrike" baseline="0" dirty="0"/>
            <a:t> 1:</a:t>
          </a:r>
          <a:r>
            <a:rPr lang="vi-VN" sz="1400" b="0" i="1" u="none" strike="noStrike" baseline="0" dirty="0"/>
            <a:t> </a:t>
          </a:r>
          <a:r>
            <a:rPr lang="vi-VN" sz="1400" b="0" i="1" u="none" strike="noStrike" baseline="0" dirty="0" err="1"/>
            <a:t>Chuẩn</a:t>
          </a:r>
          <a:r>
            <a:rPr lang="vi-VN" sz="1400" b="0" i="1" u="none" strike="noStrike" baseline="0" dirty="0"/>
            <a:t> </a:t>
          </a:r>
          <a:r>
            <a:rPr lang="vi-VN" sz="1400" b="0" i="1" u="none" strike="noStrike" baseline="0" dirty="0" err="1"/>
            <a:t>bị</a:t>
          </a:r>
          <a:r>
            <a:rPr lang="vi-VN" sz="1400" b="0" i="1" u="none" strike="noStrike" baseline="0" dirty="0"/>
            <a:t> </a:t>
          </a:r>
          <a:r>
            <a:rPr lang="vi-VN" sz="1400" b="0" i="1" u="none" strike="noStrike" baseline="0" dirty="0" err="1"/>
            <a:t>hồ</a:t>
          </a:r>
          <a:r>
            <a:rPr lang="vi-VN" sz="1400" b="0" i="1" u="none" strike="noStrike" baseline="0" dirty="0"/>
            <a:t> sơ:</a:t>
          </a:r>
        </a:p>
      </dgm:t>
    </dgm:pt>
    <dgm:pt modelId="{966E1727-D7B7-4A89-91CB-64F72DB53D73}" type="parTrans" cxnId="{6294DB45-C307-4ED4-A14B-CCB70AB32C22}">
      <dgm:prSet/>
      <dgm:spPr/>
      <dgm:t>
        <a:bodyPr/>
        <a:lstStyle/>
        <a:p>
          <a:endParaRPr lang="en-US"/>
        </a:p>
      </dgm:t>
    </dgm:pt>
    <dgm:pt modelId="{F3391057-9022-46C5-BFDD-50DDB81DEC59}" type="sibTrans" cxnId="{6294DB45-C307-4ED4-A14B-CCB70AB32C22}">
      <dgm:prSet/>
      <dgm:spPr/>
      <dgm:t>
        <a:bodyPr/>
        <a:lstStyle/>
        <a:p>
          <a:endParaRPr lang="en-US"/>
        </a:p>
      </dgm:t>
    </dgm:pt>
    <dgm:pt modelId="{DEFBD128-C414-4DDF-8A46-E2F4F9EC9BF1}">
      <dgm:prSet custT="1"/>
      <dgm:spPr/>
      <dgm:t>
        <a:bodyPr/>
        <a:lstStyle/>
        <a:p>
          <a:r>
            <a:rPr lang="vi-VN" sz="2400" b="0" i="1" u="none" strike="noStrike" baseline="0" dirty="0"/>
            <a:t>+ Công văn </a:t>
          </a:r>
          <a:r>
            <a:rPr lang="vi-VN" sz="2400" b="0" i="1" u="none" strike="noStrike" baseline="0" dirty="0" err="1"/>
            <a:t>đề</a:t>
          </a:r>
          <a:r>
            <a:rPr lang="vi-VN" sz="2400" b="0" i="1" u="none" strike="noStrike" baseline="0" dirty="0"/>
            <a:t> </a:t>
          </a:r>
          <a:r>
            <a:rPr lang="vi-VN" sz="2400" b="0" i="1" u="none" strike="noStrike" baseline="0" dirty="0" err="1"/>
            <a:t>nghị</a:t>
          </a:r>
          <a:r>
            <a:rPr lang="vi-VN" sz="2400" b="0" i="1" u="none" strike="noStrike" baseline="0" dirty="0"/>
            <a:t> </a:t>
          </a:r>
          <a:r>
            <a:rPr lang="vi-VN" sz="2400" b="0" i="1" u="none" strike="noStrike" baseline="0" dirty="0" err="1"/>
            <a:t>chuyển</a:t>
          </a:r>
          <a:r>
            <a:rPr lang="vi-VN" sz="2400" b="0" i="1" u="none" strike="noStrike" baseline="0" dirty="0"/>
            <a:t> sinh </a:t>
          </a:r>
          <a:r>
            <a:rPr lang="vi-VN" sz="2400" b="0" i="1" u="none" strike="noStrike" baseline="0" dirty="0" err="1"/>
            <a:t>hoạt</a:t>
          </a:r>
          <a:r>
            <a:rPr lang="vi-VN" sz="2400" b="0" i="1" u="none" strike="noStrike" baseline="0" dirty="0"/>
            <a:t> Công </a:t>
          </a:r>
          <a:r>
            <a:rPr lang="vi-VN" sz="2400" b="0" i="1" u="none" strike="noStrike" baseline="0" dirty="0" err="1"/>
            <a:t>đoàn</a:t>
          </a:r>
          <a:r>
            <a:rPr lang="vi-VN" sz="2400" b="0" i="1" u="none" strike="noStrike" baseline="0" dirty="0"/>
            <a:t>.</a:t>
          </a:r>
        </a:p>
      </dgm:t>
    </dgm:pt>
    <dgm:pt modelId="{0FFCA27A-9DE2-4612-BC1E-1E29F0093F8A}" type="parTrans" cxnId="{EB8067F2-42E5-4201-B41E-E50C41FABEA0}">
      <dgm:prSet/>
      <dgm:spPr/>
      <dgm:t>
        <a:bodyPr/>
        <a:lstStyle/>
        <a:p>
          <a:endParaRPr lang="en-US"/>
        </a:p>
      </dgm:t>
    </dgm:pt>
    <dgm:pt modelId="{0BF39793-A110-4998-8CDD-E9126598D98B}" type="sibTrans" cxnId="{EB8067F2-42E5-4201-B41E-E50C41FABEA0}">
      <dgm:prSet/>
      <dgm:spPr/>
      <dgm:t>
        <a:bodyPr/>
        <a:lstStyle/>
        <a:p>
          <a:endParaRPr lang="en-US"/>
        </a:p>
      </dgm:t>
    </dgm:pt>
    <dgm:pt modelId="{E1D2A983-EBE2-4D7F-A04D-70370B5EE462}">
      <dgm:prSet custT="1"/>
      <dgm:spPr/>
      <dgm:t>
        <a:bodyPr/>
        <a:lstStyle/>
        <a:p>
          <a:r>
            <a:rPr lang="vi-VN" sz="2400" b="0" i="1" u="none" strike="noStrike" baseline="0" dirty="0"/>
            <a:t>+ </a:t>
          </a:r>
          <a:r>
            <a:rPr lang="vi-VN" sz="2400" b="0" i="1" u="none" strike="noStrike" baseline="0" dirty="0" err="1"/>
            <a:t>Bản</a:t>
          </a:r>
          <a:r>
            <a:rPr lang="vi-VN" sz="2400" b="0" i="1" u="none" strike="noStrike" baseline="0" dirty="0"/>
            <a:t> sao </a:t>
          </a:r>
          <a:r>
            <a:rPr lang="vi-VN" sz="2400" b="0" i="1" u="none" strike="noStrike" baseline="0" dirty="0" err="1"/>
            <a:t>giấy</a:t>
          </a:r>
          <a:r>
            <a:rPr lang="vi-VN" sz="2400" b="0" i="1" u="none" strike="noStrike" baseline="0" dirty="0"/>
            <a:t> </a:t>
          </a:r>
          <a:r>
            <a:rPr lang="vi-VN" sz="2400" b="0" i="1" u="none" strike="noStrike" baseline="0" dirty="0" err="1"/>
            <a:t>phép</a:t>
          </a:r>
          <a:r>
            <a:rPr lang="vi-VN" sz="2400" b="0" i="1" u="none" strike="noStrike" baseline="0" dirty="0"/>
            <a:t> đăng </a:t>
          </a:r>
          <a:r>
            <a:rPr lang="vi-VN" sz="2400" b="0" i="1" u="none" strike="noStrike" baseline="0" dirty="0" err="1"/>
            <a:t>ký</a:t>
          </a:r>
          <a:r>
            <a:rPr lang="vi-VN" sz="2400" b="0" i="1" u="none" strike="noStrike" baseline="0" dirty="0"/>
            <a:t> kinh doanh </a:t>
          </a:r>
          <a:r>
            <a:rPr lang="vi-VN" sz="2400" b="0" i="1" u="none" strike="noStrike" baseline="0" dirty="0" err="1"/>
            <a:t>tại</a:t>
          </a:r>
          <a:r>
            <a:rPr lang="vi-VN" sz="2400" b="0" i="1" u="none" strike="noStrike" baseline="0" dirty="0"/>
            <a:t> </a:t>
          </a:r>
          <a:r>
            <a:rPr lang="vi-VN" sz="2400" b="0" i="1" u="none" strike="noStrike" baseline="0" dirty="0" err="1"/>
            <a:t>địa</a:t>
          </a:r>
          <a:r>
            <a:rPr lang="vi-VN" sz="2400" b="0" i="1" u="none" strike="noStrike" baseline="0" dirty="0"/>
            <a:t> </a:t>
          </a:r>
          <a:r>
            <a:rPr lang="vi-VN" sz="2400" b="0" i="1" u="none" strike="noStrike" baseline="0" dirty="0" err="1"/>
            <a:t>bàn</a:t>
          </a:r>
          <a:r>
            <a:rPr lang="vi-VN" sz="2400" b="0" i="1" u="none" strike="noStrike" baseline="0" dirty="0"/>
            <a:t> </a:t>
          </a:r>
          <a:r>
            <a:rPr lang="vi-VN" sz="2400" b="0" i="1" u="none" strike="noStrike" baseline="0" dirty="0" err="1"/>
            <a:t>mới</a:t>
          </a:r>
          <a:endParaRPr lang="vi-VN" sz="2400" b="0" i="1" u="none" strike="noStrike" baseline="0" dirty="0"/>
        </a:p>
      </dgm:t>
    </dgm:pt>
    <dgm:pt modelId="{0D0343FF-DCDE-432B-8487-E840FA2A3385}" type="parTrans" cxnId="{B729F03A-4283-4D2F-A0DF-416E5337C389}">
      <dgm:prSet/>
      <dgm:spPr/>
      <dgm:t>
        <a:bodyPr/>
        <a:lstStyle/>
        <a:p>
          <a:endParaRPr lang="en-US"/>
        </a:p>
      </dgm:t>
    </dgm:pt>
    <dgm:pt modelId="{C3FC33B1-7F65-428B-BB70-207D8472C3B9}" type="sibTrans" cxnId="{B729F03A-4283-4D2F-A0DF-416E5337C389}">
      <dgm:prSet/>
      <dgm:spPr/>
      <dgm:t>
        <a:bodyPr/>
        <a:lstStyle/>
        <a:p>
          <a:endParaRPr lang="en-US"/>
        </a:p>
      </dgm:t>
    </dgm:pt>
    <dgm:pt modelId="{93533425-7E57-4D5C-83FD-0976A5D79FD8}">
      <dgm:prSet custT="1"/>
      <dgm:spPr/>
      <dgm:t>
        <a:bodyPr/>
        <a:lstStyle/>
        <a:p>
          <a:r>
            <a:rPr lang="vi-VN" sz="2400" b="0" i="1" u="none" strike="noStrike" baseline="0" dirty="0"/>
            <a:t>+ Các Quyết định có liên quan do Liên đoàn Lao động </a:t>
          </a:r>
          <a:r>
            <a:rPr lang="en-US" sz="2400" b="0" i="1" u="none" strike="noStrike" baseline="0" dirty="0" err="1" smtClean="0">
              <a:latin typeface="Arial" panose="020B0604020202020204" pitchFamily="34" charset="0"/>
              <a:cs typeface="Arial" panose="020B0604020202020204" pitchFamily="34" charset="0"/>
            </a:rPr>
            <a:t>quận</a:t>
          </a:r>
          <a:r>
            <a:rPr lang="en-US" sz="2400" b="0" i="1" u="none" strike="noStrike" baseline="0" dirty="0" smtClean="0">
              <a:latin typeface="Arial" panose="020B0604020202020204" pitchFamily="34" charset="0"/>
              <a:cs typeface="Arial" panose="020B0604020202020204" pitchFamily="34" charset="0"/>
            </a:rPr>
            <a:t> </a:t>
          </a:r>
          <a:r>
            <a:rPr lang="vi-VN" sz="2400" b="0" i="1" u="none" strike="noStrike" baseline="0" dirty="0" smtClean="0"/>
            <a:t>ra </a:t>
          </a:r>
          <a:r>
            <a:rPr lang="vi-VN" sz="2400" b="0" i="1" u="none" strike="noStrike" baseline="0" dirty="0"/>
            <a:t>quyết định.</a:t>
          </a:r>
        </a:p>
      </dgm:t>
    </dgm:pt>
    <dgm:pt modelId="{098A2746-F303-4100-9FF8-9847C7F49794}" type="parTrans" cxnId="{6C15C3F3-2F14-46CA-94B3-0BC87CC5ACFD}">
      <dgm:prSet/>
      <dgm:spPr/>
      <dgm:t>
        <a:bodyPr/>
        <a:lstStyle/>
        <a:p>
          <a:endParaRPr lang="en-US"/>
        </a:p>
      </dgm:t>
    </dgm:pt>
    <dgm:pt modelId="{2BCB45F4-4569-4908-986B-008274DF0BA5}" type="sibTrans" cxnId="{6C15C3F3-2F14-46CA-94B3-0BC87CC5ACFD}">
      <dgm:prSet/>
      <dgm:spPr/>
      <dgm:t>
        <a:bodyPr/>
        <a:lstStyle/>
        <a:p>
          <a:endParaRPr lang="en-US"/>
        </a:p>
      </dgm:t>
    </dgm:pt>
    <dgm:pt modelId="{D17DED75-EB46-4ADE-8FDA-B8BD16EBD44F}">
      <dgm:prSet custT="1"/>
      <dgm:spPr/>
      <dgm:t>
        <a:bodyPr/>
        <a:lstStyle/>
        <a:p>
          <a:r>
            <a:rPr lang="vi-VN" sz="2400" b="0" i="1" u="none" strike="noStrike" baseline="0" dirty="0"/>
            <a:t>+ </a:t>
          </a:r>
          <a:r>
            <a:rPr lang="vi-VN" sz="2400" b="0" i="1" u="none" strike="noStrike" baseline="0" dirty="0" err="1"/>
            <a:t>Báo</a:t>
          </a:r>
          <a:r>
            <a:rPr lang="vi-VN" sz="2400" b="0" i="1" u="none" strike="noStrike" baseline="0" dirty="0"/>
            <a:t> </a:t>
          </a:r>
          <a:r>
            <a:rPr lang="vi-VN" sz="2400" b="0" i="1" u="none" strike="noStrike" baseline="0" dirty="0" err="1"/>
            <a:t>cáo</a:t>
          </a:r>
          <a:r>
            <a:rPr lang="vi-VN" sz="2400" b="0" i="1" u="none" strike="noStrike" baseline="0" dirty="0"/>
            <a:t> </a:t>
          </a:r>
          <a:r>
            <a:rPr lang="vi-VN" sz="2400" b="0" i="1" u="none" strike="noStrike" baseline="0" dirty="0" err="1"/>
            <a:t>số</a:t>
          </a:r>
          <a:r>
            <a:rPr lang="vi-VN" sz="2400" b="0" i="1" u="none" strike="noStrike" baseline="0" dirty="0"/>
            <a:t> </a:t>
          </a:r>
          <a:r>
            <a:rPr lang="vi-VN" sz="2400" b="0" i="1" u="none" strike="noStrike" baseline="0" dirty="0" err="1"/>
            <a:t>liệu</a:t>
          </a:r>
          <a:r>
            <a:rPr lang="vi-VN" sz="2400" b="0" i="1" u="none" strike="noStrike" baseline="0" dirty="0"/>
            <a:t> </a:t>
          </a:r>
          <a:r>
            <a:rPr lang="vi-VN" sz="2400" b="0" i="1" u="none" strike="noStrike" baseline="0" dirty="0" err="1"/>
            <a:t>tổ</a:t>
          </a:r>
          <a:r>
            <a:rPr lang="vi-VN" sz="2400" b="0" i="1" u="none" strike="noStrike" baseline="0" dirty="0"/>
            <a:t> </a:t>
          </a:r>
          <a:r>
            <a:rPr lang="vi-VN" sz="2400" b="0" i="1" u="none" strike="noStrike" baseline="0" dirty="0" err="1"/>
            <a:t>chức</a:t>
          </a:r>
          <a:r>
            <a:rPr lang="vi-VN" sz="2400" b="0" i="1" u="none" strike="noStrike" baseline="0" dirty="0"/>
            <a:t> </a:t>
          </a:r>
          <a:r>
            <a:rPr lang="vi-VN" sz="2400" b="0" i="1" u="none" strike="noStrike" baseline="0" dirty="0" err="1"/>
            <a:t>thời</a:t>
          </a:r>
          <a:r>
            <a:rPr lang="vi-VN" sz="2400" b="0" i="1" u="none" strike="noStrike" baseline="0" dirty="0"/>
            <a:t> </a:t>
          </a:r>
          <a:r>
            <a:rPr lang="vi-VN" sz="2400" b="0" i="1" u="none" strike="noStrike" baseline="0" dirty="0" err="1"/>
            <a:t>điểm</a:t>
          </a:r>
          <a:r>
            <a:rPr lang="vi-VN" sz="2400" b="0" i="1" u="none" strike="noStrike" baseline="0" dirty="0"/>
            <a:t> </a:t>
          </a:r>
          <a:r>
            <a:rPr lang="vi-VN" sz="2400" b="0" i="1" u="none" strike="noStrike" baseline="0" dirty="0" err="1"/>
            <a:t>hiện</a:t>
          </a:r>
          <a:r>
            <a:rPr lang="vi-VN" sz="2400" b="0" i="1" u="none" strike="noStrike" baseline="0" dirty="0"/>
            <a:t> </a:t>
          </a:r>
          <a:r>
            <a:rPr lang="vi-VN" sz="2400" b="0" i="1" u="none" strike="noStrike" baseline="0" dirty="0" err="1"/>
            <a:t>tại</a:t>
          </a:r>
          <a:r>
            <a:rPr lang="vi-VN" sz="2400" b="0" i="1" u="none" strike="noStrike" baseline="0" dirty="0"/>
            <a:t>.</a:t>
          </a:r>
        </a:p>
      </dgm:t>
    </dgm:pt>
    <dgm:pt modelId="{8CE0DD80-2A7C-461F-B7DE-0AC1B0392DE9}" type="parTrans" cxnId="{133B759D-08D1-4AF2-8D7B-398EEF62D072}">
      <dgm:prSet/>
      <dgm:spPr/>
      <dgm:t>
        <a:bodyPr/>
        <a:lstStyle/>
        <a:p>
          <a:endParaRPr lang="en-US"/>
        </a:p>
      </dgm:t>
    </dgm:pt>
    <dgm:pt modelId="{40D4F398-B347-4D22-AA50-1666A3C62C39}" type="sibTrans" cxnId="{133B759D-08D1-4AF2-8D7B-398EEF62D072}">
      <dgm:prSet/>
      <dgm:spPr/>
      <dgm:t>
        <a:bodyPr/>
        <a:lstStyle/>
        <a:p>
          <a:endParaRPr lang="en-US"/>
        </a:p>
      </dgm:t>
    </dgm:pt>
    <dgm:pt modelId="{3A54AAB2-66B8-407B-91B1-2C07AF64647D}">
      <dgm:prSet custT="1"/>
      <dgm:spPr/>
      <dgm:t>
        <a:bodyPr/>
        <a:lstStyle/>
        <a:p>
          <a:r>
            <a:rPr lang="vi-VN" sz="2400" b="0" i="1" u="none" strike="noStrike" baseline="0"/>
            <a:t>+ Báo cáo tài chính công đoàn thời điểm hiện tại.</a:t>
          </a:r>
          <a:endParaRPr lang="vi-VN" sz="2400" b="0" i="1" u="none" strike="noStrike" baseline="0" dirty="0"/>
        </a:p>
      </dgm:t>
    </dgm:pt>
    <dgm:pt modelId="{0E3D3569-5CF6-4341-93E0-5A4848CB1BC7}" type="parTrans" cxnId="{74A6DC52-BAE0-4585-8C02-3384685D3D4B}">
      <dgm:prSet/>
      <dgm:spPr/>
      <dgm:t>
        <a:bodyPr/>
        <a:lstStyle/>
        <a:p>
          <a:endParaRPr lang="en-US"/>
        </a:p>
      </dgm:t>
    </dgm:pt>
    <dgm:pt modelId="{7C150807-2450-402F-97E9-64C58352FBE6}" type="sibTrans" cxnId="{74A6DC52-BAE0-4585-8C02-3384685D3D4B}">
      <dgm:prSet/>
      <dgm:spPr/>
      <dgm:t>
        <a:bodyPr/>
        <a:lstStyle/>
        <a:p>
          <a:endParaRPr lang="en-US"/>
        </a:p>
      </dgm:t>
    </dgm:pt>
    <dgm:pt modelId="{BF44A8D5-A529-460F-8142-C840A94C4ED0}">
      <dgm:prSet custT="1"/>
      <dgm:spPr/>
      <dgm:t>
        <a:bodyPr/>
        <a:lstStyle/>
        <a:p>
          <a:r>
            <a:rPr lang="vi-VN" sz="1400" b="1" i="1" u="none" strike="noStrike" baseline="0" dirty="0"/>
            <a:t>- Bước 2</a:t>
          </a:r>
          <a:r>
            <a:rPr lang="vi-VN" sz="1400" b="0" i="1" u="none" strike="noStrike" baseline="0" dirty="0"/>
            <a:t>: Liên hệ Bộ phận Tổ chức Liên đoàn Lao động </a:t>
          </a:r>
          <a:r>
            <a:rPr lang="en-US" sz="1400" b="0" i="1" u="none" strike="noStrike" baseline="0" dirty="0" err="1" smtClean="0">
              <a:latin typeface="Arial" panose="020B0604020202020204" pitchFamily="34" charset="0"/>
              <a:cs typeface="Arial" panose="020B0604020202020204" pitchFamily="34" charset="0"/>
            </a:rPr>
            <a:t>quận</a:t>
          </a:r>
          <a:r>
            <a:rPr lang="vi-VN" sz="1400" b="0" i="1" u="none" strike="noStrike" baseline="0" dirty="0" smtClean="0">
              <a:latin typeface="Arial" panose="020B0604020202020204" pitchFamily="34" charset="0"/>
              <a:cs typeface="Arial" panose="020B0604020202020204" pitchFamily="34" charset="0"/>
            </a:rPr>
            <a:t> </a:t>
          </a:r>
          <a:r>
            <a:rPr lang="vi-VN" sz="1400" b="0" i="1" u="none" strike="noStrike" baseline="0" dirty="0"/>
            <a:t>nộp hồ sơ và đợi Quyết định chuyển giao công đoàn.</a:t>
          </a:r>
        </a:p>
      </dgm:t>
    </dgm:pt>
    <dgm:pt modelId="{F6BE51A7-6FC1-4873-8030-18B972581EA0}" type="parTrans" cxnId="{34432FC0-D77E-4E21-9E3B-F12A8BEDA36E}">
      <dgm:prSet/>
      <dgm:spPr/>
      <dgm:t>
        <a:bodyPr/>
        <a:lstStyle/>
        <a:p>
          <a:endParaRPr lang="en-US"/>
        </a:p>
      </dgm:t>
    </dgm:pt>
    <dgm:pt modelId="{C6FA891A-5776-417A-B4D4-5D66453D0C36}" type="sibTrans" cxnId="{34432FC0-D77E-4E21-9E3B-F12A8BEDA36E}">
      <dgm:prSet/>
      <dgm:spPr/>
      <dgm:t>
        <a:bodyPr/>
        <a:lstStyle/>
        <a:p>
          <a:endParaRPr lang="en-US"/>
        </a:p>
      </dgm:t>
    </dgm:pt>
    <dgm:pt modelId="{22D40CD5-635D-4196-8847-C0F8FE020A25}">
      <dgm:prSet custT="1"/>
      <dgm:spPr/>
      <dgm:t>
        <a:bodyPr/>
        <a:lstStyle/>
        <a:p>
          <a:r>
            <a:rPr lang="vi-VN" sz="1400" b="1" i="1" u="none" strike="noStrike" baseline="0" dirty="0"/>
            <a:t>- </a:t>
          </a:r>
          <a:r>
            <a:rPr lang="vi-VN" sz="1400" b="1" i="1" u="none" strike="noStrike" baseline="0" dirty="0" err="1"/>
            <a:t>Bước</a:t>
          </a:r>
          <a:r>
            <a:rPr lang="vi-VN" sz="1400" b="1" i="1" u="none" strike="noStrike" baseline="0" dirty="0"/>
            <a:t> 3:</a:t>
          </a:r>
          <a:r>
            <a:rPr lang="vi-VN" sz="1400" b="0" i="1" u="none" strike="noStrike" baseline="0" dirty="0"/>
            <a:t> Liên </a:t>
          </a:r>
          <a:r>
            <a:rPr lang="vi-VN" sz="1400" b="0" i="1" u="none" strike="noStrike" baseline="0" dirty="0" err="1"/>
            <a:t>hệ</a:t>
          </a:r>
          <a:r>
            <a:rPr lang="vi-VN" sz="1400" b="0" i="1" u="none" strike="noStrike" baseline="0" dirty="0"/>
            <a:t> đơn </a:t>
          </a:r>
          <a:r>
            <a:rPr lang="vi-VN" sz="1400" b="0" i="1" u="none" strike="noStrike" baseline="0" dirty="0" err="1"/>
            <a:t>vị</a:t>
          </a:r>
          <a:r>
            <a:rPr lang="vi-VN" sz="1400" b="0" i="1" u="none" strike="noStrike" baseline="0" dirty="0"/>
            <a:t> nơi </a:t>
          </a:r>
          <a:r>
            <a:rPr lang="vi-VN" sz="1400" b="0" i="1" u="none" strike="noStrike" baseline="0" dirty="0" err="1"/>
            <a:t>chuyển</a:t>
          </a:r>
          <a:r>
            <a:rPr lang="vi-VN" sz="1400" b="0" i="1" u="none" strike="noStrike" baseline="0" dirty="0"/>
            <a:t> </a:t>
          </a:r>
          <a:r>
            <a:rPr lang="vi-VN" sz="1400" b="0" i="1" u="none" strike="noStrike" baseline="0" dirty="0" err="1"/>
            <a:t>đến</a:t>
          </a:r>
          <a:r>
            <a:rPr lang="vi-VN" sz="1400" b="0" i="1" u="none" strike="noStrike" baseline="0" dirty="0"/>
            <a:t> </a:t>
          </a:r>
          <a:r>
            <a:rPr lang="vi-VN" sz="1400" b="0" i="1" u="none" strike="noStrike" baseline="0" dirty="0" err="1"/>
            <a:t>nộp</a:t>
          </a:r>
          <a:r>
            <a:rPr lang="vi-VN" sz="1400" b="0" i="1" u="none" strike="noStrike" baseline="0" dirty="0"/>
            <a:t> </a:t>
          </a:r>
          <a:r>
            <a:rPr lang="vi-VN" sz="1400" b="0" i="1" u="none" strike="noStrike" baseline="0" dirty="0" err="1"/>
            <a:t>hồ</a:t>
          </a:r>
          <a:r>
            <a:rPr lang="vi-VN" sz="1400" b="0" i="1" u="none" strike="noStrike" baseline="0" dirty="0"/>
            <a:t> sơ </a:t>
          </a:r>
          <a:r>
            <a:rPr lang="vi-VN" sz="1400" b="0" i="1" u="none" strike="noStrike" baseline="0" dirty="0" err="1"/>
            <a:t>đề</a:t>
          </a:r>
          <a:r>
            <a:rPr lang="vi-VN" sz="1400" b="0" i="1" u="none" strike="noStrike" baseline="0" dirty="0"/>
            <a:t> </a:t>
          </a:r>
          <a:r>
            <a:rPr lang="vi-VN" sz="1400" b="0" i="1" u="none" strike="noStrike" baseline="0" dirty="0" err="1"/>
            <a:t>nghị</a:t>
          </a:r>
          <a:r>
            <a:rPr lang="vi-VN" sz="1400" b="0" i="1" u="none" strike="noStrike" baseline="0" dirty="0"/>
            <a:t> </a:t>
          </a:r>
          <a:r>
            <a:rPr lang="vi-VN" sz="1400" b="0" i="1" u="none" strike="noStrike" baseline="0" dirty="0" err="1"/>
            <a:t>tiếp</a:t>
          </a:r>
          <a:r>
            <a:rPr lang="vi-VN" sz="1400" b="0" i="1" u="none" strike="noStrike" baseline="0" dirty="0"/>
            <a:t> </a:t>
          </a:r>
          <a:r>
            <a:rPr lang="vi-VN" sz="1400" b="0" i="1" u="none" strike="noStrike" baseline="0" dirty="0" err="1"/>
            <a:t>nhận</a:t>
          </a:r>
          <a:r>
            <a:rPr lang="vi-VN" sz="1400" b="0" i="1" u="none" strike="noStrike" baseline="0" dirty="0"/>
            <a:t>.</a:t>
          </a:r>
        </a:p>
      </dgm:t>
    </dgm:pt>
    <dgm:pt modelId="{4780FB2C-A1E5-48AF-B0D6-03BD17EA2331}" type="parTrans" cxnId="{21542456-56B0-4B68-A65C-5D0EB7F96550}">
      <dgm:prSet/>
      <dgm:spPr/>
      <dgm:t>
        <a:bodyPr/>
        <a:lstStyle/>
        <a:p>
          <a:endParaRPr lang="en-US"/>
        </a:p>
      </dgm:t>
    </dgm:pt>
    <dgm:pt modelId="{C5C7E501-FC4D-469A-A0AA-5E940A039DE2}" type="sibTrans" cxnId="{21542456-56B0-4B68-A65C-5D0EB7F96550}">
      <dgm:prSet/>
      <dgm:spPr/>
      <dgm:t>
        <a:bodyPr/>
        <a:lstStyle/>
        <a:p>
          <a:endParaRPr lang="en-US"/>
        </a:p>
      </dgm:t>
    </dgm:pt>
    <dgm:pt modelId="{156E76DA-4E0C-44C3-8F79-2B93038BD226}" type="pres">
      <dgm:prSet presAssocID="{6D098C88-616C-404C-AD7B-EA0096C9C738}" presName="diagram" presStyleCnt="0">
        <dgm:presLayoutVars>
          <dgm:chPref val="1"/>
          <dgm:dir/>
          <dgm:animOne val="branch"/>
          <dgm:animLvl val="lvl"/>
          <dgm:resizeHandles val="exact"/>
        </dgm:presLayoutVars>
      </dgm:prSet>
      <dgm:spPr/>
      <dgm:t>
        <a:bodyPr/>
        <a:lstStyle/>
        <a:p>
          <a:endParaRPr lang="en-US"/>
        </a:p>
      </dgm:t>
    </dgm:pt>
    <dgm:pt modelId="{73980A25-C8B3-40FD-908E-BBF6B087AC34}" type="pres">
      <dgm:prSet presAssocID="{F1CF835C-7FA6-4568-9D76-D4C72B949CB4}" presName="root1" presStyleCnt="0"/>
      <dgm:spPr/>
    </dgm:pt>
    <dgm:pt modelId="{EE99CD0B-B30D-4D42-95D4-F461674D5E1C}" type="pres">
      <dgm:prSet presAssocID="{F1CF835C-7FA6-4568-9D76-D4C72B949CB4}" presName="LevelOneTextNode" presStyleLbl="node0" presStyleIdx="0" presStyleCnt="1" custScaleX="68645" custScaleY="205333">
        <dgm:presLayoutVars>
          <dgm:chPref val="3"/>
        </dgm:presLayoutVars>
      </dgm:prSet>
      <dgm:spPr/>
      <dgm:t>
        <a:bodyPr/>
        <a:lstStyle/>
        <a:p>
          <a:endParaRPr lang="en-US"/>
        </a:p>
      </dgm:t>
    </dgm:pt>
    <dgm:pt modelId="{593ABC8F-40DD-44A0-9855-B89B233D6BB0}" type="pres">
      <dgm:prSet presAssocID="{F1CF835C-7FA6-4568-9D76-D4C72B949CB4}" presName="level2hierChild" presStyleCnt="0"/>
      <dgm:spPr/>
    </dgm:pt>
    <dgm:pt modelId="{347E1245-2197-419D-89DC-9127BEECC8D3}" type="pres">
      <dgm:prSet presAssocID="{966E1727-D7B7-4A89-91CB-64F72DB53D73}" presName="conn2-1" presStyleLbl="parChTrans1D2" presStyleIdx="0" presStyleCnt="3"/>
      <dgm:spPr/>
      <dgm:t>
        <a:bodyPr/>
        <a:lstStyle/>
        <a:p>
          <a:endParaRPr lang="en-US"/>
        </a:p>
      </dgm:t>
    </dgm:pt>
    <dgm:pt modelId="{467397F8-A1BB-4B77-BC1F-D88D6C796299}" type="pres">
      <dgm:prSet presAssocID="{966E1727-D7B7-4A89-91CB-64F72DB53D73}" presName="connTx" presStyleLbl="parChTrans1D2" presStyleIdx="0" presStyleCnt="3"/>
      <dgm:spPr/>
      <dgm:t>
        <a:bodyPr/>
        <a:lstStyle/>
        <a:p>
          <a:endParaRPr lang="en-US"/>
        </a:p>
      </dgm:t>
    </dgm:pt>
    <dgm:pt modelId="{30426FA6-BFF3-47B0-95A7-C276D7A07C25}" type="pres">
      <dgm:prSet presAssocID="{AD6FBBE0-031A-44EF-88D8-C06130830763}" presName="root2" presStyleCnt="0"/>
      <dgm:spPr/>
    </dgm:pt>
    <dgm:pt modelId="{D973F290-D5FD-48DE-A17F-1D6CBC530B13}" type="pres">
      <dgm:prSet presAssocID="{AD6FBBE0-031A-44EF-88D8-C06130830763}" presName="LevelTwoTextNode" presStyleLbl="node2" presStyleIdx="0" presStyleCnt="3" custScaleX="125787" custScaleY="173349">
        <dgm:presLayoutVars>
          <dgm:chPref val="3"/>
        </dgm:presLayoutVars>
      </dgm:prSet>
      <dgm:spPr/>
      <dgm:t>
        <a:bodyPr/>
        <a:lstStyle/>
        <a:p>
          <a:endParaRPr lang="en-US"/>
        </a:p>
      </dgm:t>
    </dgm:pt>
    <dgm:pt modelId="{C14D987A-1F37-4D0A-9254-F1218A3BBB60}" type="pres">
      <dgm:prSet presAssocID="{AD6FBBE0-031A-44EF-88D8-C06130830763}" presName="level3hierChild" presStyleCnt="0"/>
      <dgm:spPr/>
    </dgm:pt>
    <dgm:pt modelId="{6EC5858D-2775-4C1D-BDA8-6E79900AA48C}" type="pres">
      <dgm:prSet presAssocID="{0FFCA27A-9DE2-4612-BC1E-1E29F0093F8A}" presName="conn2-1" presStyleLbl="parChTrans1D3" presStyleIdx="0" presStyleCnt="5"/>
      <dgm:spPr/>
      <dgm:t>
        <a:bodyPr/>
        <a:lstStyle/>
        <a:p>
          <a:endParaRPr lang="en-US"/>
        </a:p>
      </dgm:t>
    </dgm:pt>
    <dgm:pt modelId="{5FC97B02-251D-4BD5-9211-9F8D5AFEF414}" type="pres">
      <dgm:prSet presAssocID="{0FFCA27A-9DE2-4612-BC1E-1E29F0093F8A}" presName="connTx" presStyleLbl="parChTrans1D3" presStyleIdx="0" presStyleCnt="5"/>
      <dgm:spPr/>
      <dgm:t>
        <a:bodyPr/>
        <a:lstStyle/>
        <a:p>
          <a:endParaRPr lang="en-US"/>
        </a:p>
      </dgm:t>
    </dgm:pt>
    <dgm:pt modelId="{E0C3CA0B-E51A-4E49-A682-4201E4782299}" type="pres">
      <dgm:prSet presAssocID="{DEFBD128-C414-4DDF-8A46-E2F4F9EC9BF1}" presName="root2" presStyleCnt="0"/>
      <dgm:spPr/>
    </dgm:pt>
    <dgm:pt modelId="{1753E6E3-BC4F-46BB-8A8D-02E8D5FA411E}" type="pres">
      <dgm:prSet presAssocID="{DEFBD128-C414-4DDF-8A46-E2F4F9EC9BF1}" presName="LevelTwoTextNode" presStyleLbl="node3" presStyleIdx="0" presStyleCnt="5" custScaleX="506108">
        <dgm:presLayoutVars>
          <dgm:chPref val="3"/>
        </dgm:presLayoutVars>
      </dgm:prSet>
      <dgm:spPr/>
      <dgm:t>
        <a:bodyPr/>
        <a:lstStyle/>
        <a:p>
          <a:endParaRPr lang="en-US"/>
        </a:p>
      </dgm:t>
    </dgm:pt>
    <dgm:pt modelId="{BAF8F5C8-DF0B-4D1C-9310-FA9CB2E97EA4}" type="pres">
      <dgm:prSet presAssocID="{DEFBD128-C414-4DDF-8A46-E2F4F9EC9BF1}" presName="level3hierChild" presStyleCnt="0"/>
      <dgm:spPr/>
    </dgm:pt>
    <dgm:pt modelId="{F9546C64-6E44-468C-89CB-446BE6297107}" type="pres">
      <dgm:prSet presAssocID="{0D0343FF-DCDE-432B-8487-E840FA2A3385}" presName="conn2-1" presStyleLbl="parChTrans1D3" presStyleIdx="1" presStyleCnt="5"/>
      <dgm:spPr/>
      <dgm:t>
        <a:bodyPr/>
        <a:lstStyle/>
        <a:p>
          <a:endParaRPr lang="en-US"/>
        </a:p>
      </dgm:t>
    </dgm:pt>
    <dgm:pt modelId="{9654580B-34BA-4AB8-A4B0-93143717BFDB}" type="pres">
      <dgm:prSet presAssocID="{0D0343FF-DCDE-432B-8487-E840FA2A3385}" presName="connTx" presStyleLbl="parChTrans1D3" presStyleIdx="1" presStyleCnt="5"/>
      <dgm:spPr/>
      <dgm:t>
        <a:bodyPr/>
        <a:lstStyle/>
        <a:p>
          <a:endParaRPr lang="en-US"/>
        </a:p>
      </dgm:t>
    </dgm:pt>
    <dgm:pt modelId="{B9CF56F7-02DD-42EE-BE9B-EABED5723964}" type="pres">
      <dgm:prSet presAssocID="{E1D2A983-EBE2-4D7F-A04D-70370B5EE462}" presName="root2" presStyleCnt="0"/>
      <dgm:spPr/>
    </dgm:pt>
    <dgm:pt modelId="{E9F31A68-ED64-492D-B777-97E1216D6BEC}" type="pres">
      <dgm:prSet presAssocID="{E1D2A983-EBE2-4D7F-A04D-70370B5EE462}" presName="LevelTwoTextNode" presStyleLbl="node3" presStyleIdx="1" presStyleCnt="5" custScaleX="506108">
        <dgm:presLayoutVars>
          <dgm:chPref val="3"/>
        </dgm:presLayoutVars>
      </dgm:prSet>
      <dgm:spPr/>
      <dgm:t>
        <a:bodyPr/>
        <a:lstStyle/>
        <a:p>
          <a:endParaRPr lang="en-US"/>
        </a:p>
      </dgm:t>
    </dgm:pt>
    <dgm:pt modelId="{6EA83581-C310-42AB-BDAB-5497BA6B0565}" type="pres">
      <dgm:prSet presAssocID="{E1D2A983-EBE2-4D7F-A04D-70370B5EE462}" presName="level3hierChild" presStyleCnt="0"/>
      <dgm:spPr/>
    </dgm:pt>
    <dgm:pt modelId="{C1FE2EEC-D6A9-4557-842D-871F9D57DD1B}" type="pres">
      <dgm:prSet presAssocID="{098A2746-F303-4100-9FF8-9847C7F49794}" presName="conn2-1" presStyleLbl="parChTrans1D3" presStyleIdx="2" presStyleCnt="5"/>
      <dgm:spPr/>
      <dgm:t>
        <a:bodyPr/>
        <a:lstStyle/>
        <a:p>
          <a:endParaRPr lang="en-US"/>
        </a:p>
      </dgm:t>
    </dgm:pt>
    <dgm:pt modelId="{6C2CC8F5-D88D-4D70-9093-A7C9EB351176}" type="pres">
      <dgm:prSet presAssocID="{098A2746-F303-4100-9FF8-9847C7F49794}" presName="connTx" presStyleLbl="parChTrans1D3" presStyleIdx="2" presStyleCnt="5"/>
      <dgm:spPr/>
      <dgm:t>
        <a:bodyPr/>
        <a:lstStyle/>
        <a:p>
          <a:endParaRPr lang="en-US"/>
        </a:p>
      </dgm:t>
    </dgm:pt>
    <dgm:pt modelId="{C77DB305-E009-47D9-8C18-B6BBAA372497}" type="pres">
      <dgm:prSet presAssocID="{93533425-7E57-4D5C-83FD-0976A5D79FD8}" presName="root2" presStyleCnt="0"/>
      <dgm:spPr/>
    </dgm:pt>
    <dgm:pt modelId="{A50C987F-6F90-4178-B81D-5AC69D701916}" type="pres">
      <dgm:prSet presAssocID="{93533425-7E57-4D5C-83FD-0976A5D79FD8}" presName="LevelTwoTextNode" presStyleLbl="node3" presStyleIdx="2" presStyleCnt="5" custScaleX="506108">
        <dgm:presLayoutVars>
          <dgm:chPref val="3"/>
        </dgm:presLayoutVars>
      </dgm:prSet>
      <dgm:spPr/>
      <dgm:t>
        <a:bodyPr/>
        <a:lstStyle/>
        <a:p>
          <a:endParaRPr lang="en-US"/>
        </a:p>
      </dgm:t>
    </dgm:pt>
    <dgm:pt modelId="{9B09B6B7-9A2E-4757-A762-5E845F7FDD8E}" type="pres">
      <dgm:prSet presAssocID="{93533425-7E57-4D5C-83FD-0976A5D79FD8}" presName="level3hierChild" presStyleCnt="0"/>
      <dgm:spPr/>
    </dgm:pt>
    <dgm:pt modelId="{1108EAB6-8CB7-4360-9C1F-F91841F76390}" type="pres">
      <dgm:prSet presAssocID="{8CE0DD80-2A7C-461F-B7DE-0AC1B0392DE9}" presName="conn2-1" presStyleLbl="parChTrans1D3" presStyleIdx="3" presStyleCnt="5"/>
      <dgm:spPr/>
      <dgm:t>
        <a:bodyPr/>
        <a:lstStyle/>
        <a:p>
          <a:endParaRPr lang="en-US"/>
        </a:p>
      </dgm:t>
    </dgm:pt>
    <dgm:pt modelId="{113CBD03-B661-4480-AD63-5F76AC6D60B5}" type="pres">
      <dgm:prSet presAssocID="{8CE0DD80-2A7C-461F-B7DE-0AC1B0392DE9}" presName="connTx" presStyleLbl="parChTrans1D3" presStyleIdx="3" presStyleCnt="5"/>
      <dgm:spPr/>
      <dgm:t>
        <a:bodyPr/>
        <a:lstStyle/>
        <a:p>
          <a:endParaRPr lang="en-US"/>
        </a:p>
      </dgm:t>
    </dgm:pt>
    <dgm:pt modelId="{E826A05C-0C85-48FB-85E2-8EED04CE531F}" type="pres">
      <dgm:prSet presAssocID="{D17DED75-EB46-4ADE-8FDA-B8BD16EBD44F}" presName="root2" presStyleCnt="0"/>
      <dgm:spPr/>
    </dgm:pt>
    <dgm:pt modelId="{254A36A5-C53B-4511-B00F-9B8077944684}" type="pres">
      <dgm:prSet presAssocID="{D17DED75-EB46-4ADE-8FDA-B8BD16EBD44F}" presName="LevelTwoTextNode" presStyleLbl="node3" presStyleIdx="3" presStyleCnt="5" custScaleX="506108">
        <dgm:presLayoutVars>
          <dgm:chPref val="3"/>
        </dgm:presLayoutVars>
      </dgm:prSet>
      <dgm:spPr/>
      <dgm:t>
        <a:bodyPr/>
        <a:lstStyle/>
        <a:p>
          <a:endParaRPr lang="en-US"/>
        </a:p>
      </dgm:t>
    </dgm:pt>
    <dgm:pt modelId="{ED71A2D9-B01B-4E54-8EBA-347E47E57327}" type="pres">
      <dgm:prSet presAssocID="{D17DED75-EB46-4ADE-8FDA-B8BD16EBD44F}" presName="level3hierChild" presStyleCnt="0"/>
      <dgm:spPr/>
    </dgm:pt>
    <dgm:pt modelId="{79314F7A-5765-4267-91D3-EBEB2766D528}" type="pres">
      <dgm:prSet presAssocID="{0E3D3569-5CF6-4341-93E0-5A4848CB1BC7}" presName="conn2-1" presStyleLbl="parChTrans1D3" presStyleIdx="4" presStyleCnt="5"/>
      <dgm:spPr/>
      <dgm:t>
        <a:bodyPr/>
        <a:lstStyle/>
        <a:p>
          <a:endParaRPr lang="en-US"/>
        </a:p>
      </dgm:t>
    </dgm:pt>
    <dgm:pt modelId="{DECD172F-5733-43D3-B976-7497C06E239B}" type="pres">
      <dgm:prSet presAssocID="{0E3D3569-5CF6-4341-93E0-5A4848CB1BC7}" presName="connTx" presStyleLbl="parChTrans1D3" presStyleIdx="4" presStyleCnt="5"/>
      <dgm:spPr/>
      <dgm:t>
        <a:bodyPr/>
        <a:lstStyle/>
        <a:p>
          <a:endParaRPr lang="en-US"/>
        </a:p>
      </dgm:t>
    </dgm:pt>
    <dgm:pt modelId="{448C221D-B83D-47CC-9718-6D5B330FF6A4}" type="pres">
      <dgm:prSet presAssocID="{3A54AAB2-66B8-407B-91B1-2C07AF64647D}" presName="root2" presStyleCnt="0"/>
      <dgm:spPr/>
    </dgm:pt>
    <dgm:pt modelId="{70CCBD83-FCFD-498B-81FA-83A83737EC1B}" type="pres">
      <dgm:prSet presAssocID="{3A54AAB2-66B8-407B-91B1-2C07AF64647D}" presName="LevelTwoTextNode" presStyleLbl="node3" presStyleIdx="4" presStyleCnt="5" custScaleX="506108">
        <dgm:presLayoutVars>
          <dgm:chPref val="3"/>
        </dgm:presLayoutVars>
      </dgm:prSet>
      <dgm:spPr/>
      <dgm:t>
        <a:bodyPr/>
        <a:lstStyle/>
        <a:p>
          <a:endParaRPr lang="en-US"/>
        </a:p>
      </dgm:t>
    </dgm:pt>
    <dgm:pt modelId="{386B7059-E9D6-451D-A246-D3C4B1419F07}" type="pres">
      <dgm:prSet presAssocID="{3A54AAB2-66B8-407B-91B1-2C07AF64647D}" presName="level3hierChild" presStyleCnt="0"/>
      <dgm:spPr/>
    </dgm:pt>
    <dgm:pt modelId="{92BF99B0-AF15-4CFB-94EA-1F3B639FAF37}" type="pres">
      <dgm:prSet presAssocID="{F6BE51A7-6FC1-4873-8030-18B972581EA0}" presName="conn2-1" presStyleLbl="parChTrans1D2" presStyleIdx="1" presStyleCnt="3"/>
      <dgm:spPr/>
      <dgm:t>
        <a:bodyPr/>
        <a:lstStyle/>
        <a:p>
          <a:endParaRPr lang="en-US"/>
        </a:p>
      </dgm:t>
    </dgm:pt>
    <dgm:pt modelId="{20F46EE4-16AC-4979-B259-2B535607BFF5}" type="pres">
      <dgm:prSet presAssocID="{F6BE51A7-6FC1-4873-8030-18B972581EA0}" presName="connTx" presStyleLbl="parChTrans1D2" presStyleIdx="1" presStyleCnt="3"/>
      <dgm:spPr/>
      <dgm:t>
        <a:bodyPr/>
        <a:lstStyle/>
        <a:p>
          <a:endParaRPr lang="en-US"/>
        </a:p>
      </dgm:t>
    </dgm:pt>
    <dgm:pt modelId="{639A3B29-7221-4541-ADF5-98EE618EA963}" type="pres">
      <dgm:prSet presAssocID="{BF44A8D5-A529-460F-8142-C840A94C4ED0}" presName="root2" presStyleCnt="0"/>
      <dgm:spPr/>
    </dgm:pt>
    <dgm:pt modelId="{D3C95911-8ED8-45E0-B9BE-6FA9E6F49455}" type="pres">
      <dgm:prSet presAssocID="{BF44A8D5-A529-460F-8142-C840A94C4ED0}" presName="LevelTwoTextNode" presStyleLbl="node2" presStyleIdx="1" presStyleCnt="3" custScaleX="125787" custScaleY="173349">
        <dgm:presLayoutVars>
          <dgm:chPref val="3"/>
        </dgm:presLayoutVars>
      </dgm:prSet>
      <dgm:spPr/>
      <dgm:t>
        <a:bodyPr/>
        <a:lstStyle/>
        <a:p>
          <a:endParaRPr lang="en-US"/>
        </a:p>
      </dgm:t>
    </dgm:pt>
    <dgm:pt modelId="{F8C2B96B-1EDF-4A2E-84F4-0EE99DEC3B2A}" type="pres">
      <dgm:prSet presAssocID="{BF44A8D5-A529-460F-8142-C840A94C4ED0}" presName="level3hierChild" presStyleCnt="0"/>
      <dgm:spPr/>
    </dgm:pt>
    <dgm:pt modelId="{B2ABFFCB-79CD-4B72-96CC-24F986932176}" type="pres">
      <dgm:prSet presAssocID="{4780FB2C-A1E5-48AF-B0D6-03BD17EA2331}" presName="conn2-1" presStyleLbl="parChTrans1D2" presStyleIdx="2" presStyleCnt="3"/>
      <dgm:spPr/>
      <dgm:t>
        <a:bodyPr/>
        <a:lstStyle/>
        <a:p>
          <a:endParaRPr lang="en-US"/>
        </a:p>
      </dgm:t>
    </dgm:pt>
    <dgm:pt modelId="{EE754207-B4E2-4C4E-AE5D-750928B9D236}" type="pres">
      <dgm:prSet presAssocID="{4780FB2C-A1E5-48AF-B0D6-03BD17EA2331}" presName="connTx" presStyleLbl="parChTrans1D2" presStyleIdx="2" presStyleCnt="3"/>
      <dgm:spPr/>
      <dgm:t>
        <a:bodyPr/>
        <a:lstStyle/>
        <a:p>
          <a:endParaRPr lang="en-US"/>
        </a:p>
      </dgm:t>
    </dgm:pt>
    <dgm:pt modelId="{62F57DE5-0020-4802-A5E0-D7F26DB243C5}" type="pres">
      <dgm:prSet presAssocID="{22D40CD5-635D-4196-8847-C0F8FE020A25}" presName="root2" presStyleCnt="0"/>
      <dgm:spPr/>
    </dgm:pt>
    <dgm:pt modelId="{E0063577-6A40-4ACA-BEC0-E9301540D332}" type="pres">
      <dgm:prSet presAssocID="{22D40CD5-635D-4196-8847-C0F8FE020A25}" presName="LevelTwoTextNode" presStyleLbl="node2" presStyleIdx="2" presStyleCnt="3" custScaleX="125787" custScaleY="173349">
        <dgm:presLayoutVars>
          <dgm:chPref val="3"/>
        </dgm:presLayoutVars>
      </dgm:prSet>
      <dgm:spPr/>
      <dgm:t>
        <a:bodyPr/>
        <a:lstStyle/>
        <a:p>
          <a:endParaRPr lang="en-US"/>
        </a:p>
      </dgm:t>
    </dgm:pt>
    <dgm:pt modelId="{3C08467B-AE8C-49E3-8794-458C9341A6F5}" type="pres">
      <dgm:prSet presAssocID="{22D40CD5-635D-4196-8847-C0F8FE020A25}" presName="level3hierChild" presStyleCnt="0"/>
      <dgm:spPr/>
    </dgm:pt>
  </dgm:ptLst>
  <dgm:cxnLst>
    <dgm:cxn modelId="{74A6DC52-BAE0-4585-8C02-3384685D3D4B}" srcId="{AD6FBBE0-031A-44EF-88D8-C06130830763}" destId="{3A54AAB2-66B8-407B-91B1-2C07AF64647D}" srcOrd="4" destOrd="0" parTransId="{0E3D3569-5CF6-4341-93E0-5A4848CB1BC7}" sibTransId="{7C150807-2450-402F-97E9-64C58352FBE6}"/>
    <dgm:cxn modelId="{133B759D-08D1-4AF2-8D7B-398EEF62D072}" srcId="{AD6FBBE0-031A-44EF-88D8-C06130830763}" destId="{D17DED75-EB46-4ADE-8FDA-B8BD16EBD44F}" srcOrd="3" destOrd="0" parTransId="{8CE0DD80-2A7C-461F-B7DE-0AC1B0392DE9}" sibTransId="{40D4F398-B347-4D22-AA50-1666A3C62C39}"/>
    <dgm:cxn modelId="{92662890-15D8-4050-A215-854715BB55C1}" type="presOf" srcId="{F6BE51A7-6FC1-4873-8030-18B972581EA0}" destId="{20F46EE4-16AC-4979-B259-2B535607BFF5}" srcOrd="1" destOrd="0" presId="urn:microsoft.com/office/officeart/2005/8/layout/hierarchy2"/>
    <dgm:cxn modelId="{B0B62CD7-BF8D-4C49-B953-196E84039AF8}" type="presOf" srcId="{098A2746-F303-4100-9FF8-9847C7F49794}" destId="{C1FE2EEC-D6A9-4557-842D-871F9D57DD1B}" srcOrd="0" destOrd="0" presId="urn:microsoft.com/office/officeart/2005/8/layout/hierarchy2"/>
    <dgm:cxn modelId="{21542456-56B0-4B68-A65C-5D0EB7F96550}" srcId="{F1CF835C-7FA6-4568-9D76-D4C72B949CB4}" destId="{22D40CD5-635D-4196-8847-C0F8FE020A25}" srcOrd="2" destOrd="0" parTransId="{4780FB2C-A1E5-48AF-B0D6-03BD17EA2331}" sibTransId="{C5C7E501-FC4D-469A-A0AA-5E940A039DE2}"/>
    <dgm:cxn modelId="{26193A13-0C41-45FA-9FCB-102A1666C458}" type="presOf" srcId="{4780FB2C-A1E5-48AF-B0D6-03BD17EA2331}" destId="{B2ABFFCB-79CD-4B72-96CC-24F986932176}" srcOrd="0" destOrd="0" presId="urn:microsoft.com/office/officeart/2005/8/layout/hierarchy2"/>
    <dgm:cxn modelId="{199948F9-C9D7-4CC8-929D-670276A45B15}" type="presOf" srcId="{0E3D3569-5CF6-4341-93E0-5A4848CB1BC7}" destId="{79314F7A-5765-4267-91D3-EBEB2766D528}" srcOrd="0" destOrd="0" presId="urn:microsoft.com/office/officeart/2005/8/layout/hierarchy2"/>
    <dgm:cxn modelId="{4A351FB7-935F-46FA-AFDF-F2F6C2F712FF}" type="presOf" srcId="{E1D2A983-EBE2-4D7F-A04D-70370B5EE462}" destId="{E9F31A68-ED64-492D-B777-97E1216D6BEC}" srcOrd="0" destOrd="0" presId="urn:microsoft.com/office/officeart/2005/8/layout/hierarchy2"/>
    <dgm:cxn modelId="{EB8067F2-42E5-4201-B41E-E50C41FABEA0}" srcId="{AD6FBBE0-031A-44EF-88D8-C06130830763}" destId="{DEFBD128-C414-4DDF-8A46-E2F4F9EC9BF1}" srcOrd="0" destOrd="0" parTransId="{0FFCA27A-9DE2-4612-BC1E-1E29F0093F8A}" sibTransId="{0BF39793-A110-4998-8CDD-E9126598D98B}"/>
    <dgm:cxn modelId="{EE840EED-8521-4C3B-B684-CEABA8E74A25}" type="presOf" srcId="{0E3D3569-5CF6-4341-93E0-5A4848CB1BC7}" destId="{DECD172F-5733-43D3-B976-7497C06E239B}" srcOrd="1" destOrd="0" presId="urn:microsoft.com/office/officeart/2005/8/layout/hierarchy2"/>
    <dgm:cxn modelId="{B729F03A-4283-4D2F-A0DF-416E5337C389}" srcId="{AD6FBBE0-031A-44EF-88D8-C06130830763}" destId="{E1D2A983-EBE2-4D7F-A04D-70370B5EE462}" srcOrd="1" destOrd="0" parTransId="{0D0343FF-DCDE-432B-8487-E840FA2A3385}" sibTransId="{C3FC33B1-7F65-428B-BB70-207D8472C3B9}"/>
    <dgm:cxn modelId="{6294DB45-C307-4ED4-A14B-CCB70AB32C22}" srcId="{F1CF835C-7FA6-4568-9D76-D4C72B949CB4}" destId="{AD6FBBE0-031A-44EF-88D8-C06130830763}" srcOrd="0" destOrd="0" parTransId="{966E1727-D7B7-4A89-91CB-64F72DB53D73}" sibTransId="{F3391057-9022-46C5-BFDD-50DDB81DEC59}"/>
    <dgm:cxn modelId="{A1984A14-BBAA-46AD-905D-12159C29B988}" type="presOf" srcId="{DEFBD128-C414-4DDF-8A46-E2F4F9EC9BF1}" destId="{1753E6E3-BC4F-46BB-8A8D-02E8D5FA411E}" srcOrd="0" destOrd="0" presId="urn:microsoft.com/office/officeart/2005/8/layout/hierarchy2"/>
    <dgm:cxn modelId="{6C15C3F3-2F14-46CA-94B3-0BC87CC5ACFD}" srcId="{AD6FBBE0-031A-44EF-88D8-C06130830763}" destId="{93533425-7E57-4D5C-83FD-0976A5D79FD8}" srcOrd="2" destOrd="0" parTransId="{098A2746-F303-4100-9FF8-9847C7F49794}" sibTransId="{2BCB45F4-4569-4908-986B-008274DF0BA5}"/>
    <dgm:cxn modelId="{ACAF8C14-8955-4474-B9ED-639D559D2929}" type="presOf" srcId="{F6BE51A7-6FC1-4873-8030-18B972581EA0}" destId="{92BF99B0-AF15-4CFB-94EA-1F3B639FAF37}" srcOrd="0" destOrd="0" presId="urn:microsoft.com/office/officeart/2005/8/layout/hierarchy2"/>
    <dgm:cxn modelId="{A43A1FA7-AF95-4D10-9378-2739A8220B3C}" type="presOf" srcId="{8CE0DD80-2A7C-461F-B7DE-0AC1B0392DE9}" destId="{113CBD03-B661-4480-AD63-5F76AC6D60B5}" srcOrd="1" destOrd="0" presId="urn:microsoft.com/office/officeart/2005/8/layout/hierarchy2"/>
    <dgm:cxn modelId="{CA1E8321-60FF-4AE8-9ABD-39B4A4D43203}" type="presOf" srcId="{0D0343FF-DCDE-432B-8487-E840FA2A3385}" destId="{F9546C64-6E44-468C-89CB-446BE6297107}" srcOrd="0" destOrd="0" presId="urn:microsoft.com/office/officeart/2005/8/layout/hierarchy2"/>
    <dgm:cxn modelId="{AE18ABC9-6196-48A3-91CD-9E6B47E8571E}" type="presOf" srcId="{0FFCA27A-9DE2-4612-BC1E-1E29F0093F8A}" destId="{5FC97B02-251D-4BD5-9211-9F8D5AFEF414}" srcOrd="1" destOrd="0" presId="urn:microsoft.com/office/officeart/2005/8/layout/hierarchy2"/>
    <dgm:cxn modelId="{05A9FDC0-F801-4382-BDAF-C4183239BDC1}" type="presOf" srcId="{4780FB2C-A1E5-48AF-B0D6-03BD17EA2331}" destId="{EE754207-B4E2-4C4E-AE5D-750928B9D236}" srcOrd="1" destOrd="0" presId="urn:microsoft.com/office/officeart/2005/8/layout/hierarchy2"/>
    <dgm:cxn modelId="{34432FC0-D77E-4E21-9E3B-F12A8BEDA36E}" srcId="{F1CF835C-7FA6-4568-9D76-D4C72B949CB4}" destId="{BF44A8D5-A529-460F-8142-C840A94C4ED0}" srcOrd="1" destOrd="0" parTransId="{F6BE51A7-6FC1-4873-8030-18B972581EA0}" sibTransId="{C6FA891A-5776-417A-B4D4-5D66453D0C36}"/>
    <dgm:cxn modelId="{39BE67AA-E5BC-4F36-ADEE-EE511F3BEBAB}" type="presOf" srcId="{6D098C88-616C-404C-AD7B-EA0096C9C738}" destId="{156E76DA-4E0C-44C3-8F79-2B93038BD226}" srcOrd="0" destOrd="0" presId="urn:microsoft.com/office/officeart/2005/8/layout/hierarchy2"/>
    <dgm:cxn modelId="{80736328-B363-4BE2-9C60-7709ABDF923A}" type="presOf" srcId="{0D0343FF-DCDE-432B-8487-E840FA2A3385}" destId="{9654580B-34BA-4AB8-A4B0-93143717BFDB}" srcOrd="1" destOrd="0" presId="urn:microsoft.com/office/officeart/2005/8/layout/hierarchy2"/>
    <dgm:cxn modelId="{C0642205-F66F-4701-A7A6-049725A37F89}" type="presOf" srcId="{AD6FBBE0-031A-44EF-88D8-C06130830763}" destId="{D973F290-D5FD-48DE-A17F-1D6CBC530B13}" srcOrd="0" destOrd="0" presId="urn:microsoft.com/office/officeart/2005/8/layout/hierarchy2"/>
    <dgm:cxn modelId="{E8AB298D-78C3-424D-9C6C-D2F71F55F9EA}" type="presOf" srcId="{93533425-7E57-4D5C-83FD-0976A5D79FD8}" destId="{A50C987F-6F90-4178-B81D-5AC69D701916}" srcOrd="0" destOrd="0" presId="urn:microsoft.com/office/officeart/2005/8/layout/hierarchy2"/>
    <dgm:cxn modelId="{A8566992-22B7-497C-A864-645455841774}" type="presOf" srcId="{098A2746-F303-4100-9FF8-9847C7F49794}" destId="{6C2CC8F5-D88D-4D70-9093-A7C9EB351176}" srcOrd="1" destOrd="0" presId="urn:microsoft.com/office/officeart/2005/8/layout/hierarchy2"/>
    <dgm:cxn modelId="{03C2BB11-535F-4B7E-96FF-F391F24847A7}" type="presOf" srcId="{BF44A8D5-A529-460F-8142-C840A94C4ED0}" destId="{D3C95911-8ED8-45E0-B9BE-6FA9E6F49455}" srcOrd="0" destOrd="0" presId="urn:microsoft.com/office/officeart/2005/8/layout/hierarchy2"/>
    <dgm:cxn modelId="{E3179D6B-38E1-4ED1-9B0B-C4FA6035D594}" type="presOf" srcId="{22D40CD5-635D-4196-8847-C0F8FE020A25}" destId="{E0063577-6A40-4ACA-BEC0-E9301540D332}" srcOrd="0" destOrd="0" presId="urn:microsoft.com/office/officeart/2005/8/layout/hierarchy2"/>
    <dgm:cxn modelId="{5D824411-4FA6-42B5-ACA3-5509657632CC}" type="presOf" srcId="{8CE0DD80-2A7C-461F-B7DE-0AC1B0392DE9}" destId="{1108EAB6-8CB7-4360-9C1F-F91841F76390}" srcOrd="0" destOrd="0" presId="urn:microsoft.com/office/officeart/2005/8/layout/hierarchy2"/>
    <dgm:cxn modelId="{BBF0C1BE-0E79-48BB-9FD9-E8D7AC5EF3CA}" type="presOf" srcId="{F1CF835C-7FA6-4568-9D76-D4C72B949CB4}" destId="{EE99CD0B-B30D-4D42-95D4-F461674D5E1C}" srcOrd="0" destOrd="0" presId="urn:microsoft.com/office/officeart/2005/8/layout/hierarchy2"/>
    <dgm:cxn modelId="{80B982CD-2A62-498E-8C7E-600AE7E4DA44}" type="presOf" srcId="{966E1727-D7B7-4A89-91CB-64F72DB53D73}" destId="{467397F8-A1BB-4B77-BC1F-D88D6C796299}" srcOrd="1" destOrd="0" presId="urn:microsoft.com/office/officeart/2005/8/layout/hierarchy2"/>
    <dgm:cxn modelId="{131A5D21-E045-43A9-B8D1-C1DB149AC752}" type="presOf" srcId="{966E1727-D7B7-4A89-91CB-64F72DB53D73}" destId="{347E1245-2197-419D-89DC-9127BEECC8D3}" srcOrd="0" destOrd="0" presId="urn:microsoft.com/office/officeart/2005/8/layout/hierarchy2"/>
    <dgm:cxn modelId="{4D67AAFB-381F-43F6-AF4C-9B4668FE39EF}" type="presOf" srcId="{D17DED75-EB46-4ADE-8FDA-B8BD16EBD44F}" destId="{254A36A5-C53B-4511-B00F-9B8077944684}" srcOrd="0" destOrd="0" presId="urn:microsoft.com/office/officeart/2005/8/layout/hierarchy2"/>
    <dgm:cxn modelId="{6A83CF15-8197-4CBA-9779-D34040C2F683}" srcId="{6D098C88-616C-404C-AD7B-EA0096C9C738}" destId="{F1CF835C-7FA6-4568-9D76-D4C72B949CB4}" srcOrd="0" destOrd="0" parTransId="{465B537B-6EF1-4D48-ACA5-1DA651552235}" sibTransId="{4EA457BC-218C-4634-BF98-4D4DF6DA02F7}"/>
    <dgm:cxn modelId="{5CCC9ADF-B48C-4902-9BB9-24E53338316F}" type="presOf" srcId="{0FFCA27A-9DE2-4612-BC1E-1E29F0093F8A}" destId="{6EC5858D-2775-4C1D-BDA8-6E79900AA48C}" srcOrd="0" destOrd="0" presId="urn:microsoft.com/office/officeart/2005/8/layout/hierarchy2"/>
    <dgm:cxn modelId="{A62131A0-F9E3-4BA3-A682-FAA6766DC768}" type="presOf" srcId="{3A54AAB2-66B8-407B-91B1-2C07AF64647D}" destId="{70CCBD83-FCFD-498B-81FA-83A83737EC1B}" srcOrd="0" destOrd="0" presId="urn:microsoft.com/office/officeart/2005/8/layout/hierarchy2"/>
    <dgm:cxn modelId="{500D65DB-9A08-4B14-A270-82EBEEE1F98C}" type="presParOf" srcId="{156E76DA-4E0C-44C3-8F79-2B93038BD226}" destId="{73980A25-C8B3-40FD-908E-BBF6B087AC34}" srcOrd="0" destOrd="0" presId="urn:microsoft.com/office/officeart/2005/8/layout/hierarchy2"/>
    <dgm:cxn modelId="{593F908F-D7B0-4CB3-8DE5-1766E66A1C26}" type="presParOf" srcId="{73980A25-C8B3-40FD-908E-BBF6B087AC34}" destId="{EE99CD0B-B30D-4D42-95D4-F461674D5E1C}" srcOrd="0" destOrd="0" presId="urn:microsoft.com/office/officeart/2005/8/layout/hierarchy2"/>
    <dgm:cxn modelId="{920350FA-1B0D-4850-8DCA-74ACF3A4FAAC}" type="presParOf" srcId="{73980A25-C8B3-40FD-908E-BBF6B087AC34}" destId="{593ABC8F-40DD-44A0-9855-B89B233D6BB0}" srcOrd="1" destOrd="0" presId="urn:microsoft.com/office/officeart/2005/8/layout/hierarchy2"/>
    <dgm:cxn modelId="{63C01608-8598-4207-9E09-DC0C89757589}" type="presParOf" srcId="{593ABC8F-40DD-44A0-9855-B89B233D6BB0}" destId="{347E1245-2197-419D-89DC-9127BEECC8D3}" srcOrd="0" destOrd="0" presId="urn:microsoft.com/office/officeart/2005/8/layout/hierarchy2"/>
    <dgm:cxn modelId="{8FF85BEA-DEDA-4714-A78D-E400F78211AC}" type="presParOf" srcId="{347E1245-2197-419D-89DC-9127BEECC8D3}" destId="{467397F8-A1BB-4B77-BC1F-D88D6C796299}" srcOrd="0" destOrd="0" presId="urn:microsoft.com/office/officeart/2005/8/layout/hierarchy2"/>
    <dgm:cxn modelId="{2F890AAC-24FB-40B2-8B21-9012D45226EB}" type="presParOf" srcId="{593ABC8F-40DD-44A0-9855-B89B233D6BB0}" destId="{30426FA6-BFF3-47B0-95A7-C276D7A07C25}" srcOrd="1" destOrd="0" presId="urn:microsoft.com/office/officeart/2005/8/layout/hierarchy2"/>
    <dgm:cxn modelId="{B1CFB5C0-ADF1-4358-907A-4BE55B17B023}" type="presParOf" srcId="{30426FA6-BFF3-47B0-95A7-C276D7A07C25}" destId="{D973F290-D5FD-48DE-A17F-1D6CBC530B13}" srcOrd="0" destOrd="0" presId="urn:microsoft.com/office/officeart/2005/8/layout/hierarchy2"/>
    <dgm:cxn modelId="{8CFF9F8A-4016-4C91-B485-D4F60ABA663D}" type="presParOf" srcId="{30426FA6-BFF3-47B0-95A7-C276D7A07C25}" destId="{C14D987A-1F37-4D0A-9254-F1218A3BBB60}" srcOrd="1" destOrd="0" presId="urn:microsoft.com/office/officeart/2005/8/layout/hierarchy2"/>
    <dgm:cxn modelId="{14623FE4-B7C2-4E8A-842E-D07B0FABEC50}" type="presParOf" srcId="{C14D987A-1F37-4D0A-9254-F1218A3BBB60}" destId="{6EC5858D-2775-4C1D-BDA8-6E79900AA48C}" srcOrd="0" destOrd="0" presId="urn:microsoft.com/office/officeart/2005/8/layout/hierarchy2"/>
    <dgm:cxn modelId="{CEFFE10A-EF8C-450B-A020-1524F251067E}" type="presParOf" srcId="{6EC5858D-2775-4C1D-BDA8-6E79900AA48C}" destId="{5FC97B02-251D-4BD5-9211-9F8D5AFEF414}" srcOrd="0" destOrd="0" presId="urn:microsoft.com/office/officeart/2005/8/layout/hierarchy2"/>
    <dgm:cxn modelId="{39BB8E24-B28A-4059-AC71-CE543F519716}" type="presParOf" srcId="{C14D987A-1F37-4D0A-9254-F1218A3BBB60}" destId="{E0C3CA0B-E51A-4E49-A682-4201E4782299}" srcOrd="1" destOrd="0" presId="urn:microsoft.com/office/officeart/2005/8/layout/hierarchy2"/>
    <dgm:cxn modelId="{7BEC7074-6F99-4A8C-979C-9562F5A32F07}" type="presParOf" srcId="{E0C3CA0B-E51A-4E49-A682-4201E4782299}" destId="{1753E6E3-BC4F-46BB-8A8D-02E8D5FA411E}" srcOrd="0" destOrd="0" presId="urn:microsoft.com/office/officeart/2005/8/layout/hierarchy2"/>
    <dgm:cxn modelId="{24699E34-BB5C-453B-829E-6E9D05585C56}" type="presParOf" srcId="{E0C3CA0B-E51A-4E49-A682-4201E4782299}" destId="{BAF8F5C8-DF0B-4D1C-9310-FA9CB2E97EA4}" srcOrd="1" destOrd="0" presId="urn:microsoft.com/office/officeart/2005/8/layout/hierarchy2"/>
    <dgm:cxn modelId="{89990924-90DF-4FC9-931D-EE10DB9C70A0}" type="presParOf" srcId="{C14D987A-1F37-4D0A-9254-F1218A3BBB60}" destId="{F9546C64-6E44-468C-89CB-446BE6297107}" srcOrd="2" destOrd="0" presId="urn:microsoft.com/office/officeart/2005/8/layout/hierarchy2"/>
    <dgm:cxn modelId="{CA6D5055-76A4-492E-8DB7-F3D95C84A90F}" type="presParOf" srcId="{F9546C64-6E44-468C-89CB-446BE6297107}" destId="{9654580B-34BA-4AB8-A4B0-93143717BFDB}" srcOrd="0" destOrd="0" presId="urn:microsoft.com/office/officeart/2005/8/layout/hierarchy2"/>
    <dgm:cxn modelId="{2B36F6B4-E4CC-48D5-9ED1-4C6FFA7F3D8B}" type="presParOf" srcId="{C14D987A-1F37-4D0A-9254-F1218A3BBB60}" destId="{B9CF56F7-02DD-42EE-BE9B-EABED5723964}" srcOrd="3" destOrd="0" presId="urn:microsoft.com/office/officeart/2005/8/layout/hierarchy2"/>
    <dgm:cxn modelId="{25710F6C-C282-4359-9003-BADE11760A21}" type="presParOf" srcId="{B9CF56F7-02DD-42EE-BE9B-EABED5723964}" destId="{E9F31A68-ED64-492D-B777-97E1216D6BEC}" srcOrd="0" destOrd="0" presId="urn:microsoft.com/office/officeart/2005/8/layout/hierarchy2"/>
    <dgm:cxn modelId="{8F5E6301-1402-493B-8EEF-3013D3F9E120}" type="presParOf" srcId="{B9CF56F7-02DD-42EE-BE9B-EABED5723964}" destId="{6EA83581-C310-42AB-BDAB-5497BA6B0565}" srcOrd="1" destOrd="0" presId="urn:microsoft.com/office/officeart/2005/8/layout/hierarchy2"/>
    <dgm:cxn modelId="{F271903D-B319-444C-BA39-4E9894007120}" type="presParOf" srcId="{C14D987A-1F37-4D0A-9254-F1218A3BBB60}" destId="{C1FE2EEC-D6A9-4557-842D-871F9D57DD1B}" srcOrd="4" destOrd="0" presId="urn:microsoft.com/office/officeart/2005/8/layout/hierarchy2"/>
    <dgm:cxn modelId="{6D315F83-416A-42A9-B04A-26BBBC051B4E}" type="presParOf" srcId="{C1FE2EEC-D6A9-4557-842D-871F9D57DD1B}" destId="{6C2CC8F5-D88D-4D70-9093-A7C9EB351176}" srcOrd="0" destOrd="0" presId="urn:microsoft.com/office/officeart/2005/8/layout/hierarchy2"/>
    <dgm:cxn modelId="{7AE11E26-E500-4ECF-8D71-6F29E4A017F6}" type="presParOf" srcId="{C14D987A-1F37-4D0A-9254-F1218A3BBB60}" destId="{C77DB305-E009-47D9-8C18-B6BBAA372497}" srcOrd="5" destOrd="0" presId="urn:microsoft.com/office/officeart/2005/8/layout/hierarchy2"/>
    <dgm:cxn modelId="{FF8E6298-ED7B-42B9-ABD6-98FFF907984C}" type="presParOf" srcId="{C77DB305-E009-47D9-8C18-B6BBAA372497}" destId="{A50C987F-6F90-4178-B81D-5AC69D701916}" srcOrd="0" destOrd="0" presId="urn:microsoft.com/office/officeart/2005/8/layout/hierarchy2"/>
    <dgm:cxn modelId="{7A1EF565-7F22-4AC2-96E1-2C6A11D03593}" type="presParOf" srcId="{C77DB305-E009-47D9-8C18-B6BBAA372497}" destId="{9B09B6B7-9A2E-4757-A762-5E845F7FDD8E}" srcOrd="1" destOrd="0" presId="urn:microsoft.com/office/officeart/2005/8/layout/hierarchy2"/>
    <dgm:cxn modelId="{6AC2E070-24CC-49CA-81BD-41BDA3B4AA50}" type="presParOf" srcId="{C14D987A-1F37-4D0A-9254-F1218A3BBB60}" destId="{1108EAB6-8CB7-4360-9C1F-F91841F76390}" srcOrd="6" destOrd="0" presId="urn:microsoft.com/office/officeart/2005/8/layout/hierarchy2"/>
    <dgm:cxn modelId="{79647A46-A3FE-4645-9D1B-7EEEA66B5779}" type="presParOf" srcId="{1108EAB6-8CB7-4360-9C1F-F91841F76390}" destId="{113CBD03-B661-4480-AD63-5F76AC6D60B5}" srcOrd="0" destOrd="0" presId="urn:microsoft.com/office/officeart/2005/8/layout/hierarchy2"/>
    <dgm:cxn modelId="{478E4AD9-F4DB-4340-BD15-21CA341220D5}" type="presParOf" srcId="{C14D987A-1F37-4D0A-9254-F1218A3BBB60}" destId="{E826A05C-0C85-48FB-85E2-8EED04CE531F}" srcOrd="7" destOrd="0" presId="urn:microsoft.com/office/officeart/2005/8/layout/hierarchy2"/>
    <dgm:cxn modelId="{66D9C4DC-AF09-4DE1-ADF3-136E786A5AD1}" type="presParOf" srcId="{E826A05C-0C85-48FB-85E2-8EED04CE531F}" destId="{254A36A5-C53B-4511-B00F-9B8077944684}" srcOrd="0" destOrd="0" presId="urn:microsoft.com/office/officeart/2005/8/layout/hierarchy2"/>
    <dgm:cxn modelId="{3FBF7CED-E106-4FDA-A305-ACEE3D17E8C8}" type="presParOf" srcId="{E826A05C-0C85-48FB-85E2-8EED04CE531F}" destId="{ED71A2D9-B01B-4E54-8EBA-347E47E57327}" srcOrd="1" destOrd="0" presId="urn:microsoft.com/office/officeart/2005/8/layout/hierarchy2"/>
    <dgm:cxn modelId="{F4307A13-4B48-412E-8CD5-93DFEFB8E3FF}" type="presParOf" srcId="{C14D987A-1F37-4D0A-9254-F1218A3BBB60}" destId="{79314F7A-5765-4267-91D3-EBEB2766D528}" srcOrd="8" destOrd="0" presId="urn:microsoft.com/office/officeart/2005/8/layout/hierarchy2"/>
    <dgm:cxn modelId="{9F740EAA-6040-49CD-8EF0-9D717123998A}" type="presParOf" srcId="{79314F7A-5765-4267-91D3-EBEB2766D528}" destId="{DECD172F-5733-43D3-B976-7497C06E239B}" srcOrd="0" destOrd="0" presId="urn:microsoft.com/office/officeart/2005/8/layout/hierarchy2"/>
    <dgm:cxn modelId="{08105D38-4BFB-4698-9C7B-051F7AEED32F}" type="presParOf" srcId="{C14D987A-1F37-4D0A-9254-F1218A3BBB60}" destId="{448C221D-B83D-47CC-9718-6D5B330FF6A4}" srcOrd="9" destOrd="0" presId="urn:microsoft.com/office/officeart/2005/8/layout/hierarchy2"/>
    <dgm:cxn modelId="{4470EEA9-7FAD-42E9-8EE9-ACD97A37C259}" type="presParOf" srcId="{448C221D-B83D-47CC-9718-6D5B330FF6A4}" destId="{70CCBD83-FCFD-498B-81FA-83A83737EC1B}" srcOrd="0" destOrd="0" presId="urn:microsoft.com/office/officeart/2005/8/layout/hierarchy2"/>
    <dgm:cxn modelId="{1D22D044-587C-49F3-BBEC-DB5AEEDE64A6}" type="presParOf" srcId="{448C221D-B83D-47CC-9718-6D5B330FF6A4}" destId="{386B7059-E9D6-451D-A246-D3C4B1419F07}" srcOrd="1" destOrd="0" presId="urn:microsoft.com/office/officeart/2005/8/layout/hierarchy2"/>
    <dgm:cxn modelId="{9BB1D99C-B44A-4F09-9AEF-A1047E9BD65F}" type="presParOf" srcId="{593ABC8F-40DD-44A0-9855-B89B233D6BB0}" destId="{92BF99B0-AF15-4CFB-94EA-1F3B639FAF37}" srcOrd="2" destOrd="0" presId="urn:microsoft.com/office/officeart/2005/8/layout/hierarchy2"/>
    <dgm:cxn modelId="{418708FD-735A-4FF7-A64B-5347E0A5BD37}" type="presParOf" srcId="{92BF99B0-AF15-4CFB-94EA-1F3B639FAF37}" destId="{20F46EE4-16AC-4979-B259-2B535607BFF5}" srcOrd="0" destOrd="0" presId="urn:microsoft.com/office/officeart/2005/8/layout/hierarchy2"/>
    <dgm:cxn modelId="{EDCBD6C0-441F-4CDE-98E0-D4AF39D6BCC6}" type="presParOf" srcId="{593ABC8F-40DD-44A0-9855-B89B233D6BB0}" destId="{639A3B29-7221-4541-ADF5-98EE618EA963}" srcOrd="3" destOrd="0" presId="urn:microsoft.com/office/officeart/2005/8/layout/hierarchy2"/>
    <dgm:cxn modelId="{81D31978-92BE-4394-BC03-668C7C660F0D}" type="presParOf" srcId="{639A3B29-7221-4541-ADF5-98EE618EA963}" destId="{D3C95911-8ED8-45E0-B9BE-6FA9E6F49455}" srcOrd="0" destOrd="0" presId="urn:microsoft.com/office/officeart/2005/8/layout/hierarchy2"/>
    <dgm:cxn modelId="{AAA1F2FA-B368-4100-8FBF-04098ECFA448}" type="presParOf" srcId="{639A3B29-7221-4541-ADF5-98EE618EA963}" destId="{F8C2B96B-1EDF-4A2E-84F4-0EE99DEC3B2A}" srcOrd="1" destOrd="0" presId="urn:microsoft.com/office/officeart/2005/8/layout/hierarchy2"/>
    <dgm:cxn modelId="{F0A56C6B-6D5A-47BA-9510-6C46275527D1}" type="presParOf" srcId="{593ABC8F-40DD-44A0-9855-B89B233D6BB0}" destId="{B2ABFFCB-79CD-4B72-96CC-24F986932176}" srcOrd="4" destOrd="0" presId="urn:microsoft.com/office/officeart/2005/8/layout/hierarchy2"/>
    <dgm:cxn modelId="{0F5BA0FB-92E9-4EED-AFE9-5CC8B0390FA8}" type="presParOf" srcId="{B2ABFFCB-79CD-4B72-96CC-24F986932176}" destId="{EE754207-B4E2-4C4E-AE5D-750928B9D236}" srcOrd="0" destOrd="0" presId="urn:microsoft.com/office/officeart/2005/8/layout/hierarchy2"/>
    <dgm:cxn modelId="{4D0B9B11-D39F-4EA4-B0A2-87FBA24DCCCA}" type="presParOf" srcId="{593ABC8F-40DD-44A0-9855-B89B233D6BB0}" destId="{62F57DE5-0020-4802-A5E0-D7F26DB243C5}" srcOrd="5" destOrd="0" presId="urn:microsoft.com/office/officeart/2005/8/layout/hierarchy2"/>
    <dgm:cxn modelId="{DAACFD3D-E466-426A-960E-F98E92320A41}" type="presParOf" srcId="{62F57DE5-0020-4802-A5E0-D7F26DB243C5}" destId="{E0063577-6A40-4ACA-BEC0-E9301540D332}" srcOrd="0" destOrd="0" presId="urn:microsoft.com/office/officeart/2005/8/layout/hierarchy2"/>
    <dgm:cxn modelId="{261A6509-DA9E-40C1-A691-6A9E7801FEE3}" type="presParOf" srcId="{62F57DE5-0020-4802-A5E0-D7F26DB243C5}" destId="{3C08467B-AE8C-49E3-8794-458C9341A6F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BE7867-0E12-4C7A-A1F9-413E0333128F}" type="doc">
      <dgm:prSet loTypeId="urn:microsoft.com/office/officeart/2005/8/layout/cycle7" loCatId="cycle" qsTypeId="urn:microsoft.com/office/officeart/2005/8/quickstyle/simple1" qsCatId="simple" csTypeId="urn:microsoft.com/office/officeart/2005/8/colors/colorful4" csCatId="colorful" phldr="1"/>
      <dgm:spPr/>
      <dgm:t>
        <a:bodyPr/>
        <a:lstStyle/>
        <a:p>
          <a:endParaRPr lang="en-US"/>
        </a:p>
      </dgm:t>
    </dgm:pt>
    <dgm:pt modelId="{740E9880-842B-4C6D-90A6-F5AA35439C23}">
      <dgm:prSet phldrT="[Text]" custT="1"/>
      <dgm:spPr/>
      <dgm:t>
        <a:bodyPr/>
        <a:lstStyle/>
        <a:p>
          <a:r>
            <a:rPr lang="vi-VN" sz="2000" b="1">
              <a:solidFill>
                <a:schemeClr val="tx1">
                  <a:lumMod val="95000"/>
                  <a:lumOff val="5000"/>
                </a:schemeClr>
              </a:solidFill>
            </a:rPr>
            <a:t>I</a:t>
          </a:r>
          <a:r>
            <a:rPr lang="vi-VN" sz="2000" b="1" i="0" u="none" strike="noStrike" baseline="0">
              <a:solidFill>
                <a:schemeClr val="tx1">
                  <a:lumMod val="95000"/>
                  <a:lumOff val="5000"/>
                </a:schemeClr>
              </a:solidFill>
            </a:rPr>
            <a:t>. QUY CHẾ HOẠT ĐỘNG CỦA BAN CHẤP HÀNH CÔNG ĐOÀN CƠ SỞ</a:t>
          </a:r>
          <a:endParaRPr lang="en-US" sz="2000">
            <a:solidFill>
              <a:schemeClr val="tx1">
                <a:lumMod val="95000"/>
                <a:lumOff val="5000"/>
              </a:schemeClr>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845EF36-1025-4C38-B1DC-BA44CBE88152}" type="parTrans" cxnId="{BB6B3328-F1A3-4CC8-9E78-86AB57ECC8ED}">
      <dgm:prSet/>
      <dgm:spPr/>
      <dgm:t>
        <a:bodyPr/>
        <a:lstStyle/>
        <a:p>
          <a:endParaRPr lang="en-US">
            <a:solidFill>
              <a:schemeClr val="tx1">
                <a:lumMod val="95000"/>
                <a:lumOff val="5000"/>
              </a:schemeClr>
            </a:solidFill>
          </a:endParaRPr>
        </a:p>
      </dgm:t>
    </dgm:pt>
    <dgm:pt modelId="{2558976B-9094-4DAF-85D6-2A1031026E33}" type="sibTrans" cxnId="{BB6B3328-F1A3-4CC8-9E78-86AB57ECC8ED}">
      <dgm:prSet/>
      <dgm:spPr/>
      <dgm:t>
        <a:bodyPr/>
        <a:lstStyle/>
        <a:p>
          <a:endParaRPr lang="en-US">
            <a:solidFill>
              <a:schemeClr val="tx1">
                <a:lumMod val="95000"/>
                <a:lumOff val="5000"/>
              </a:schemeClr>
            </a:solidFill>
          </a:endParaRPr>
        </a:p>
      </dgm:t>
    </dgm:pt>
    <dgm:pt modelId="{CDF5ED9F-6505-4F59-83A5-C9A199252B5B}">
      <dgm:prSet custT="1"/>
      <dgm:spPr/>
      <dgm:t>
        <a:bodyPr/>
        <a:lstStyle/>
        <a:p>
          <a:r>
            <a:rPr lang="vi-VN" sz="2000" b="1" i="0" u="none" strike="noStrike" baseline="0" dirty="0">
              <a:solidFill>
                <a:schemeClr val="tx1">
                  <a:lumMod val="95000"/>
                  <a:lumOff val="5000"/>
                </a:schemeClr>
              </a:solidFill>
            </a:rPr>
            <a:t>II. QUY CHẾ PHỐI HỢP GIỮA BAN CHẤP HÀNH VỚI NGƯỜI ĐỨNG ĐẦU ĐƠN VỊ, DOANH NGHIỆP</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7C1A1EF-E8E9-44C6-8B39-4A9F0410344D}" type="parTrans" cxnId="{FF2B4270-03C6-4B5E-BA3E-7BEFEDAFF5BF}">
      <dgm:prSet/>
      <dgm:spPr/>
      <dgm:t>
        <a:bodyPr/>
        <a:lstStyle/>
        <a:p>
          <a:endParaRPr lang="en-US">
            <a:solidFill>
              <a:schemeClr val="tx1">
                <a:lumMod val="95000"/>
                <a:lumOff val="5000"/>
              </a:schemeClr>
            </a:solidFill>
          </a:endParaRPr>
        </a:p>
      </dgm:t>
    </dgm:pt>
    <dgm:pt modelId="{DE964221-365F-447B-9B39-4AEF59EC2DDB}" type="sibTrans" cxnId="{FF2B4270-03C6-4B5E-BA3E-7BEFEDAFF5BF}">
      <dgm:prSet/>
      <dgm:spPr/>
      <dgm:t>
        <a:bodyPr/>
        <a:lstStyle/>
        <a:p>
          <a:endParaRPr lang="en-US">
            <a:solidFill>
              <a:schemeClr val="tx1">
                <a:lumMod val="95000"/>
                <a:lumOff val="5000"/>
              </a:schemeClr>
            </a:solidFill>
          </a:endParaRPr>
        </a:p>
      </dgm:t>
    </dgm:pt>
    <dgm:pt modelId="{459B60ED-373A-42E2-A84A-96D7558EAD92}">
      <dgm:prSet custT="1"/>
      <dgm:spPr/>
      <dgm:t>
        <a:bodyPr/>
        <a:lstStyle/>
        <a:p>
          <a:r>
            <a:rPr lang="vi-VN" sz="2000" b="1" i="0" u="none" strike="noStrike" baseline="0">
              <a:solidFill>
                <a:schemeClr val="tx1">
                  <a:lumMod val="95000"/>
                  <a:lumOff val="5000"/>
                </a:schemeClr>
              </a:solidFill>
            </a:rPr>
            <a:t>III. BAN HÀNH CÁC QUYẾT ĐỊNH PHÂN CÔNG NHIỆM VỤ THEO NHIỆM KỲ</a:t>
          </a:r>
          <a:endParaRPr lang="vi-VN" sz="2000" b="1" i="0" u="none" strike="noStrike" baseline="0" dirty="0">
            <a:solidFill>
              <a:schemeClr val="tx1">
                <a:lumMod val="95000"/>
                <a:lumOff val="5000"/>
              </a:schemeClr>
            </a:solidFill>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1CBA69B-4333-4D66-BED3-C8D62782FD40}" type="parTrans" cxnId="{E965767E-4F15-4A68-AF00-E562BA86FCD4}">
      <dgm:prSet/>
      <dgm:spPr/>
      <dgm:t>
        <a:bodyPr/>
        <a:lstStyle/>
        <a:p>
          <a:endParaRPr lang="en-US">
            <a:solidFill>
              <a:schemeClr val="tx1">
                <a:lumMod val="95000"/>
                <a:lumOff val="5000"/>
              </a:schemeClr>
            </a:solidFill>
          </a:endParaRPr>
        </a:p>
      </dgm:t>
    </dgm:pt>
    <dgm:pt modelId="{15EA2D14-8F94-46B8-A969-34AD33C39907}" type="sibTrans" cxnId="{E965767E-4F15-4A68-AF00-E562BA86FCD4}">
      <dgm:prSet/>
      <dgm:spPr/>
      <dgm:t>
        <a:bodyPr/>
        <a:lstStyle/>
        <a:p>
          <a:endParaRPr lang="en-US">
            <a:solidFill>
              <a:schemeClr val="tx1">
                <a:lumMod val="95000"/>
                <a:lumOff val="5000"/>
              </a:schemeClr>
            </a:solidFill>
          </a:endParaRPr>
        </a:p>
      </dgm:t>
    </dgm:pt>
    <dgm:pt modelId="{95DA491C-4853-4891-A57E-2E07E24E8EB6}">
      <dgm:prSet custT="1"/>
      <dgm:spPr/>
      <dgm:t>
        <a:bodyPr/>
        <a:lstStyle/>
        <a:p>
          <a:r>
            <a:rPr lang="vi-VN" sz="2000" b="1" i="0" u="none" strike="noStrike" baseline="0">
              <a:solidFill>
                <a:schemeClr val="tx1">
                  <a:lumMod val="95000"/>
                  <a:lumOff val="5000"/>
                </a:schemeClr>
              </a:solidFill>
            </a:rPr>
            <a:t>IV. CÁC HOẠT ĐỘNG TRỌNG TÂM CỦA CÔNG ĐOÀN CƠ SỞ</a:t>
          </a:r>
          <a:endParaRPr lang="vi-VN" sz="2000" b="1" i="0" u="none" strike="noStrike" baseline="0" dirty="0">
            <a:solidFill>
              <a:schemeClr val="tx1">
                <a:lumMod val="95000"/>
                <a:lumOff val="5000"/>
              </a:schemeClr>
            </a:solidFill>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4A960495-16CD-413E-8F68-D7EEDDE4B107}" type="parTrans" cxnId="{D4C56949-75DA-487A-92B6-75E87F8DF0EC}">
      <dgm:prSet/>
      <dgm:spPr/>
      <dgm:t>
        <a:bodyPr/>
        <a:lstStyle/>
        <a:p>
          <a:endParaRPr lang="en-US">
            <a:solidFill>
              <a:schemeClr val="tx1">
                <a:lumMod val="95000"/>
                <a:lumOff val="5000"/>
              </a:schemeClr>
            </a:solidFill>
          </a:endParaRPr>
        </a:p>
      </dgm:t>
    </dgm:pt>
    <dgm:pt modelId="{56D51E99-81CA-4558-A716-8798836AC637}" type="sibTrans" cxnId="{D4C56949-75DA-487A-92B6-75E87F8DF0EC}">
      <dgm:prSet/>
      <dgm:spPr/>
      <dgm:t>
        <a:bodyPr/>
        <a:lstStyle/>
        <a:p>
          <a:endParaRPr lang="en-US">
            <a:solidFill>
              <a:schemeClr val="tx1">
                <a:lumMod val="95000"/>
                <a:lumOff val="5000"/>
              </a:schemeClr>
            </a:solidFill>
          </a:endParaRPr>
        </a:p>
      </dgm:t>
    </dgm:pt>
    <dgm:pt modelId="{250060BB-7CAD-4944-8D90-E3229B00AA9D}" type="pres">
      <dgm:prSet presAssocID="{92BE7867-0E12-4C7A-A1F9-413E0333128F}" presName="Name0" presStyleCnt="0">
        <dgm:presLayoutVars>
          <dgm:dir/>
          <dgm:resizeHandles val="exact"/>
        </dgm:presLayoutVars>
      </dgm:prSet>
      <dgm:spPr/>
      <dgm:t>
        <a:bodyPr/>
        <a:lstStyle/>
        <a:p>
          <a:endParaRPr lang="en-US"/>
        </a:p>
      </dgm:t>
    </dgm:pt>
    <dgm:pt modelId="{3DD60F11-6C32-4686-8E43-EABED72EACA0}" type="pres">
      <dgm:prSet presAssocID="{740E9880-842B-4C6D-90A6-F5AA35439C23}" presName="node" presStyleLbl="node1" presStyleIdx="0" presStyleCnt="4" custScaleX="135171" custScaleY="134837">
        <dgm:presLayoutVars>
          <dgm:bulletEnabled val="1"/>
        </dgm:presLayoutVars>
      </dgm:prSet>
      <dgm:spPr/>
      <dgm:t>
        <a:bodyPr/>
        <a:lstStyle/>
        <a:p>
          <a:endParaRPr lang="en-US"/>
        </a:p>
      </dgm:t>
    </dgm:pt>
    <dgm:pt modelId="{B4AD1DB6-B65B-4821-B1EB-82BD744826CE}" type="pres">
      <dgm:prSet presAssocID="{2558976B-9094-4DAF-85D6-2A1031026E33}" presName="sibTrans" presStyleLbl="sibTrans2D1" presStyleIdx="0" presStyleCnt="4"/>
      <dgm:spPr/>
      <dgm:t>
        <a:bodyPr/>
        <a:lstStyle/>
        <a:p>
          <a:endParaRPr lang="en-US"/>
        </a:p>
      </dgm:t>
    </dgm:pt>
    <dgm:pt modelId="{6CED8529-FA67-4865-B7EA-C25F8CDC06FD}" type="pres">
      <dgm:prSet presAssocID="{2558976B-9094-4DAF-85D6-2A1031026E33}" presName="connectorText" presStyleLbl="sibTrans2D1" presStyleIdx="0" presStyleCnt="4"/>
      <dgm:spPr/>
      <dgm:t>
        <a:bodyPr/>
        <a:lstStyle/>
        <a:p>
          <a:endParaRPr lang="en-US"/>
        </a:p>
      </dgm:t>
    </dgm:pt>
    <dgm:pt modelId="{FD5272E0-8ADF-4E11-8334-42E0443F5D20}" type="pres">
      <dgm:prSet presAssocID="{CDF5ED9F-6505-4F59-83A5-C9A199252B5B}" presName="node" presStyleLbl="node1" presStyleIdx="1" presStyleCnt="4" custScaleX="134837" custScaleY="134837">
        <dgm:presLayoutVars>
          <dgm:bulletEnabled val="1"/>
        </dgm:presLayoutVars>
      </dgm:prSet>
      <dgm:spPr/>
      <dgm:t>
        <a:bodyPr/>
        <a:lstStyle/>
        <a:p>
          <a:endParaRPr lang="en-US"/>
        </a:p>
      </dgm:t>
    </dgm:pt>
    <dgm:pt modelId="{760F3BD2-05B9-496E-B10D-28D7ED8C8262}" type="pres">
      <dgm:prSet presAssocID="{DE964221-365F-447B-9B39-4AEF59EC2DDB}" presName="sibTrans" presStyleLbl="sibTrans2D1" presStyleIdx="1" presStyleCnt="4"/>
      <dgm:spPr/>
      <dgm:t>
        <a:bodyPr/>
        <a:lstStyle/>
        <a:p>
          <a:endParaRPr lang="en-US"/>
        </a:p>
      </dgm:t>
    </dgm:pt>
    <dgm:pt modelId="{4B843859-5651-4842-B9CC-CC3FA48BFAA5}" type="pres">
      <dgm:prSet presAssocID="{DE964221-365F-447B-9B39-4AEF59EC2DDB}" presName="connectorText" presStyleLbl="sibTrans2D1" presStyleIdx="1" presStyleCnt="4"/>
      <dgm:spPr/>
      <dgm:t>
        <a:bodyPr/>
        <a:lstStyle/>
        <a:p>
          <a:endParaRPr lang="en-US"/>
        </a:p>
      </dgm:t>
    </dgm:pt>
    <dgm:pt modelId="{D1D1907E-0F5E-4ECC-B040-038F15B55D33}" type="pres">
      <dgm:prSet presAssocID="{459B60ED-373A-42E2-A84A-96D7558EAD92}" presName="node" presStyleLbl="node1" presStyleIdx="2" presStyleCnt="4" custScaleX="134837" custScaleY="134837">
        <dgm:presLayoutVars>
          <dgm:bulletEnabled val="1"/>
        </dgm:presLayoutVars>
      </dgm:prSet>
      <dgm:spPr/>
      <dgm:t>
        <a:bodyPr/>
        <a:lstStyle/>
        <a:p>
          <a:endParaRPr lang="en-US"/>
        </a:p>
      </dgm:t>
    </dgm:pt>
    <dgm:pt modelId="{4E7A7356-FFB5-4BDA-8333-A20950D0588B}" type="pres">
      <dgm:prSet presAssocID="{15EA2D14-8F94-46B8-A969-34AD33C39907}" presName="sibTrans" presStyleLbl="sibTrans2D1" presStyleIdx="2" presStyleCnt="4"/>
      <dgm:spPr/>
      <dgm:t>
        <a:bodyPr/>
        <a:lstStyle/>
        <a:p>
          <a:endParaRPr lang="en-US"/>
        </a:p>
      </dgm:t>
    </dgm:pt>
    <dgm:pt modelId="{6D5252F8-CDFC-4D1E-9B22-E07E154F867B}" type="pres">
      <dgm:prSet presAssocID="{15EA2D14-8F94-46B8-A969-34AD33C39907}" presName="connectorText" presStyleLbl="sibTrans2D1" presStyleIdx="2" presStyleCnt="4"/>
      <dgm:spPr/>
      <dgm:t>
        <a:bodyPr/>
        <a:lstStyle/>
        <a:p>
          <a:endParaRPr lang="en-US"/>
        </a:p>
      </dgm:t>
    </dgm:pt>
    <dgm:pt modelId="{68B4FB5A-4731-4435-BBBC-DBA02829E8E3}" type="pres">
      <dgm:prSet presAssocID="{95DA491C-4853-4891-A57E-2E07E24E8EB6}" presName="node" presStyleLbl="node1" presStyleIdx="3" presStyleCnt="4" custScaleX="134837" custScaleY="134837">
        <dgm:presLayoutVars>
          <dgm:bulletEnabled val="1"/>
        </dgm:presLayoutVars>
      </dgm:prSet>
      <dgm:spPr/>
      <dgm:t>
        <a:bodyPr/>
        <a:lstStyle/>
        <a:p>
          <a:endParaRPr lang="en-US"/>
        </a:p>
      </dgm:t>
    </dgm:pt>
    <dgm:pt modelId="{D743B885-1A4C-41B0-AE19-7B357EA1282E}" type="pres">
      <dgm:prSet presAssocID="{56D51E99-81CA-4558-A716-8798836AC637}" presName="sibTrans" presStyleLbl="sibTrans2D1" presStyleIdx="3" presStyleCnt="4"/>
      <dgm:spPr/>
      <dgm:t>
        <a:bodyPr/>
        <a:lstStyle/>
        <a:p>
          <a:endParaRPr lang="en-US"/>
        </a:p>
      </dgm:t>
    </dgm:pt>
    <dgm:pt modelId="{8F676982-40B1-4365-9E5C-EC75A7CBFC93}" type="pres">
      <dgm:prSet presAssocID="{56D51E99-81CA-4558-A716-8798836AC637}" presName="connectorText" presStyleLbl="sibTrans2D1" presStyleIdx="3" presStyleCnt="4"/>
      <dgm:spPr/>
      <dgm:t>
        <a:bodyPr/>
        <a:lstStyle/>
        <a:p>
          <a:endParaRPr lang="en-US"/>
        </a:p>
      </dgm:t>
    </dgm:pt>
  </dgm:ptLst>
  <dgm:cxnLst>
    <dgm:cxn modelId="{197EE862-61FB-4FEC-A4BB-3E380F217009}" type="presOf" srcId="{740E9880-842B-4C6D-90A6-F5AA35439C23}" destId="{3DD60F11-6C32-4686-8E43-EABED72EACA0}" srcOrd="0" destOrd="0" presId="urn:microsoft.com/office/officeart/2005/8/layout/cycle7"/>
    <dgm:cxn modelId="{FF2B4270-03C6-4B5E-BA3E-7BEFEDAFF5BF}" srcId="{92BE7867-0E12-4C7A-A1F9-413E0333128F}" destId="{CDF5ED9F-6505-4F59-83A5-C9A199252B5B}" srcOrd="1" destOrd="0" parTransId="{47C1A1EF-E8E9-44C6-8B39-4A9F0410344D}" sibTransId="{DE964221-365F-447B-9B39-4AEF59EC2DDB}"/>
    <dgm:cxn modelId="{82DAE3C4-1148-49D5-9141-99137AAA2091}" type="presOf" srcId="{95DA491C-4853-4891-A57E-2E07E24E8EB6}" destId="{68B4FB5A-4731-4435-BBBC-DBA02829E8E3}" srcOrd="0" destOrd="0" presId="urn:microsoft.com/office/officeart/2005/8/layout/cycle7"/>
    <dgm:cxn modelId="{3BCCD25C-9941-4878-9CFB-6CCC9F9489F1}" type="presOf" srcId="{CDF5ED9F-6505-4F59-83A5-C9A199252B5B}" destId="{FD5272E0-8ADF-4E11-8334-42E0443F5D20}" srcOrd="0" destOrd="0" presId="urn:microsoft.com/office/officeart/2005/8/layout/cycle7"/>
    <dgm:cxn modelId="{A985D709-248E-4608-AB8C-3E5CAD171A84}" type="presOf" srcId="{15EA2D14-8F94-46B8-A969-34AD33C39907}" destId="{6D5252F8-CDFC-4D1E-9B22-E07E154F867B}" srcOrd="1" destOrd="0" presId="urn:microsoft.com/office/officeart/2005/8/layout/cycle7"/>
    <dgm:cxn modelId="{CE3F132A-B364-4E91-819C-70A089F528C4}" type="presOf" srcId="{DE964221-365F-447B-9B39-4AEF59EC2DDB}" destId="{760F3BD2-05B9-496E-B10D-28D7ED8C8262}" srcOrd="0" destOrd="0" presId="urn:microsoft.com/office/officeart/2005/8/layout/cycle7"/>
    <dgm:cxn modelId="{165B9C4C-A20B-4A5C-9733-B6D8D63C7445}" type="presOf" srcId="{2558976B-9094-4DAF-85D6-2A1031026E33}" destId="{B4AD1DB6-B65B-4821-B1EB-82BD744826CE}" srcOrd="0" destOrd="0" presId="urn:microsoft.com/office/officeart/2005/8/layout/cycle7"/>
    <dgm:cxn modelId="{B4E3C4C3-5EE5-4DB6-BFFD-E7C4E4D6D13D}" type="presOf" srcId="{DE964221-365F-447B-9B39-4AEF59EC2DDB}" destId="{4B843859-5651-4842-B9CC-CC3FA48BFAA5}" srcOrd="1" destOrd="0" presId="urn:microsoft.com/office/officeart/2005/8/layout/cycle7"/>
    <dgm:cxn modelId="{BB6B3328-F1A3-4CC8-9E78-86AB57ECC8ED}" srcId="{92BE7867-0E12-4C7A-A1F9-413E0333128F}" destId="{740E9880-842B-4C6D-90A6-F5AA35439C23}" srcOrd="0" destOrd="0" parTransId="{0845EF36-1025-4C38-B1DC-BA44CBE88152}" sibTransId="{2558976B-9094-4DAF-85D6-2A1031026E33}"/>
    <dgm:cxn modelId="{D4C56949-75DA-487A-92B6-75E87F8DF0EC}" srcId="{92BE7867-0E12-4C7A-A1F9-413E0333128F}" destId="{95DA491C-4853-4891-A57E-2E07E24E8EB6}" srcOrd="3" destOrd="0" parTransId="{4A960495-16CD-413E-8F68-D7EEDDE4B107}" sibTransId="{56D51E99-81CA-4558-A716-8798836AC637}"/>
    <dgm:cxn modelId="{22D8EB09-757A-4FFC-820B-1E382D8D1481}" type="presOf" srcId="{2558976B-9094-4DAF-85D6-2A1031026E33}" destId="{6CED8529-FA67-4865-B7EA-C25F8CDC06FD}" srcOrd="1" destOrd="0" presId="urn:microsoft.com/office/officeart/2005/8/layout/cycle7"/>
    <dgm:cxn modelId="{DD194073-86D8-4152-9BB3-BA5B712B4D60}" type="presOf" srcId="{56D51E99-81CA-4558-A716-8798836AC637}" destId="{8F676982-40B1-4365-9E5C-EC75A7CBFC93}" srcOrd="1" destOrd="0" presId="urn:microsoft.com/office/officeart/2005/8/layout/cycle7"/>
    <dgm:cxn modelId="{0F4690F2-7581-4EA8-9D0D-23EBD6DC6378}" type="presOf" srcId="{15EA2D14-8F94-46B8-A969-34AD33C39907}" destId="{4E7A7356-FFB5-4BDA-8333-A20950D0588B}" srcOrd="0" destOrd="0" presId="urn:microsoft.com/office/officeart/2005/8/layout/cycle7"/>
    <dgm:cxn modelId="{E965767E-4F15-4A68-AF00-E562BA86FCD4}" srcId="{92BE7867-0E12-4C7A-A1F9-413E0333128F}" destId="{459B60ED-373A-42E2-A84A-96D7558EAD92}" srcOrd="2" destOrd="0" parTransId="{81CBA69B-4333-4D66-BED3-C8D62782FD40}" sibTransId="{15EA2D14-8F94-46B8-A969-34AD33C39907}"/>
    <dgm:cxn modelId="{F06C1FDF-0A79-4173-B588-D906A86E1104}" type="presOf" srcId="{92BE7867-0E12-4C7A-A1F9-413E0333128F}" destId="{250060BB-7CAD-4944-8D90-E3229B00AA9D}" srcOrd="0" destOrd="0" presId="urn:microsoft.com/office/officeart/2005/8/layout/cycle7"/>
    <dgm:cxn modelId="{67615246-CC5E-4FA3-82F9-9AF8F954B68F}" type="presOf" srcId="{459B60ED-373A-42E2-A84A-96D7558EAD92}" destId="{D1D1907E-0F5E-4ECC-B040-038F15B55D33}" srcOrd="0" destOrd="0" presId="urn:microsoft.com/office/officeart/2005/8/layout/cycle7"/>
    <dgm:cxn modelId="{EFF655FE-AD39-4C9D-98EA-BE0A06D5BE08}" type="presOf" srcId="{56D51E99-81CA-4558-A716-8798836AC637}" destId="{D743B885-1A4C-41B0-AE19-7B357EA1282E}" srcOrd="0" destOrd="0" presId="urn:microsoft.com/office/officeart/2005/8/layout/cycle7"/>
    <dgm:cxn modelId="{FB5F7A09-5A13-45C5-AF7F-F3819662C528}" type="presParOf" srcId="{250060BB-7CAD-4944-8D90-E3229B00AA9D}" destId="{3DD60F11-6C32-4686-8E43-EABED72EACA0}" srcOrd="0" destOrd="0" presId="urn:microsoft.com/office/officeart/2005/8/layout/cycle7"/>
    <dgm:cxn modelId="{4498F333-6B28-4B11-BA8D-7E9758F46EB3}" type="presParOf" srcId="{250060BB-7CAD-4944-8D90-E3229B00AA9D}" destId="{B4AD1DB6-B65B-4821-B1EB-82BD744826CE}" srcOrd="1" destOrd="0" presId="urn:microsoft.com/office/officeart/2005/8/layout/cycle7"/>
    <dgm:cxn modelId="{A8949EC9-62C5-4300-A9C1-1AF14E930978}" type="presParOf" srcId="{B4AD1DB6-B65B-4821-B1EB-82BD744826CE}" destId="{6CED8529-FA67-4865-B7EA-C25F8CDC06FD}" srcOrd="0" destOrd="0" presId="urn:microsoft.com/office/officeart/2005/8/layout/cycle7"/>
    <dgm:cxn modelId="{D984C0C8-F715-4AF3-B947-60A3F39E07F6}" type="presParOf" srcId="{250060BB-7CAD-4944-8D90-E3229B00AA9D}" destId="{FD5272E0-8ADF-4E11-8334-42E0443F5D20}" srcOrd="2" destOrd="0" presId="urn:microsoft.com/office/officeart/2005/8/layout/cycle7"/>
    <dgm:cxn modelId="{6AB77134-F058-4F23-BDC7-658B749D8704}" type="presParOf" srcId="{250060BB-7CAD-4944-8D90-E3229B00AA9D}" destId="{760F3BD2-05B9-496E-B10D-28D7ED8C8262}" srcOrd="3" destOrd="0" presId="urn:microsoft.com/office/officeart/2005/8/layout/cycle7"/>
    <dgm:cxn modelId="{7DF2E7A2-5297-4FE9-B027-BEFD82241FAD}" type="presParOf" srcId="{760F3BD2-05B9-496E-B10D-28D7ED8C8262}" destId="{4B843859-5651-4842-B9CC-CC3FA48BFAA5}" srcOrd="0" destOrd="0" presId="urn:microsoft.com/office/officeart/2005/8/layout/cycle7"/>
    <dgm:cxn modelId="{DF221DD0-0EE1-49ED-BA70-DE88CA574302}" type="presParOf" srcId="{250060BB-7CAD-4944-8D90-E3229B00AA9D}" destId="{D1D1907E-0F5E-4ECC-B040-038F15B55D33}" srcOrd="4" destOrd="0" presId="urn:microsoft.com/office/officeart/2005/8/layout/cycle7"/>
    <dgm:cxn modelId="{2DB3D9DE-352A-495F-AA50-2F4630AB5475}" type="presParOf" srcId="{250060BB-7CAD-4944-8D90-E3229B00AA9D}" destId="{4E7A7356-FFB5-4BDA-8333-A20950D0588B}" srcOrd="5" destOrd="0" presId="urn:microsoft.com/office/officeart/2005/8/layout/cycle7"/>
    <dgm:cxn modelId="{54DEBFED-D0D2-46B6-9F00-16C6DF8CE62D}" type="presParOf" srcId="{4E7A7356-FFB5-4BDA-8333-A20950D0588B}" destId="{6D5252F8-CDFC-4D1E-9B22-E07E154F867B}" srcOrd="0" destOrd="0" presId="urn:microsoft.com/office/officeart/2005/8/layout/cycle7"/>
    <dgm:cxn modelId="{FA6611A9-16C6-418B-8DB1-B97AB50C7E1B}" type="presParOf" srcId="{250060BB-7CAD-4944-8D90-E3229B00AA9D}" destId="{68B4FB5A-4731-4435-BBBC-DBA02829E8E3}" srcOrd="6" destOrd="0" presId="urn:microsoft.com/office/officeart/2005/8/layout/cycle7"/>
    <dgm:cxn modelId="{3594E435-0B81-414B-9D03-3CB7DA217005}" type="presParOf" srcId="{250060BB-7CAD-4944-8D90-E3229B00AA9D}" destId="{D743B885-1A4C-41B0-AE19-7B357EA1282E}" srcOrd="7" destOrd="0" presId="urn:microsoft.com/office/officeart/2005/8/layout/cycle7"/>
    <dgm:cxn modelId="{32E360ED-6E1E-4E8D-A7E3-8C5D8530C186}" type="presParOf" srcId="{D743B885-1A4C-41B0-AE19-7B357EA1282E}" destId="{8F676982-40B1-4365-9E5C-EC75A7CBFC93}"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2DDA55-8F94-4339-9BD3-FA1BB0E585BE}"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endParaRPr lang="en-US"/>
        </a:p>
      </dgm:t>
    </dgm:pt>
    <dgm:pt modelId="{6835E4E7-6EED-4B71-B024-496D8409FB1F}">
      <dgm:prSet phldrT="[Text]" custT="1"/>
      <dgm:spPr/>
      <dgm:t>
        <a:bodyPr/>
        <a:lstStyle/>
        <a:p>
          <a:r>
            <a:rPr lang="vi-VN" sz="2800" b="1" i="0" u="none" strike="noStrike" baseline="0">
              <a:solidFill>
                <a:schemeClr val="tx1">
                  <a:lumMod val="95000"/>
                  <a:lumOff val="5000"/>
                </a:schemeClr>
              </a:solidFill>
            </a:rPr>
            <a:t>1. Xây dựng chương trình công tác năm</a:t>
          </a:r>
          <a:endParaRPr lang="en-US" sz="2800">
            <a:solidFill>
              <a:schemeClr val="tx1">
                <a:lumMod val="95000"/>
                <a:lumOff val="5000"/>
              </a:schemeClr>
            </a:solidFill>
          </a:endParaRPr>
        </a:p>
      </dgm:t>
    </dgm:pt>
    <dgm:pt modelId="{2512ACD7-F39E-4EEF-B621-5A1C7C2EE0FD}" type="parTrans" cxnId="{66C37A57-6083-4FB7-9835-820912EF4AC2}">
      <dgm:prSet/>
      <dgm:spPr/>
      <dgm:t>
        <a:bodyPr/>
        <a:lstStyle/>
        <a:p>
          <a:endParaRPr lang="en-US" sz="2400">
            <a:solidFill>
              <a:schemeClr val="tx1">
                <a:lumMod val="95000"/>
                <a:lumOff val="5000"/>
              </a:schemeClr>
            </a:solidFill>
          </a:endParaRPr>
        </a:p>
      </dgm:t>
    </dgm:pt>
    <dgm:pt modelId="{22E689D1-C235-4157-BDD6-5BF8F5AFE2B9}" type="sibTrans" cxnId="{66C37A57-6083-4FB7-9835-820912EF4AC2}">
      <dgm:prSet custT="1"/>
      <dgm:spPr/>
      <dgm:t>
        <a:bodyPr/>
        <a:lstStyle/>
        <a:p>
          <a:endParaRPr lang="en-US" sz="700">
            <a:solidFill>
              <a:schemeClr val="tx1">
                <a:lumMod val="95000"/>
                <a:lumOff val="5000"/>
              </a:schemeClr>
            </a:solidFill>
          </a:endParaRPr>
        </a:p>
      </dgm:t>
    </dgm:pt>
    <dgm:pt modelId="{63ADD167-430E-4CDA-8F4B-039C61309191}">
      <dgm:prSet custT="1"/>
      <dgm:spPr/>
      <dgm:t>
        <a:bodyPr/>
        <a:lstStyle/>
        <a:p>
          <a:r>
            <a:rPr lang="vi-VN" sz="2800" b="1" i="0" u="none" strike="noStrike" baseline="0">
              <a:solidFill>
                <a:schemeClr val="tx1">
                  <a:lumMod val="95000"/>
                  <a:lumOff val="5000"/>
                </a:schemeClr>
              </a:solidFill>
            </a:rPr>
            <a:t>2. Tổ chức sinh hoạt định kỳ</a:t>
          </a:r>
          <a:endParaRPr lang="vi-VN" sz="2800" b="1" i="0" u="none" strike="noStrike" baseline="0" dirty="0">
            <a:solidFill>
              <a:schemeClr val="tx1">
                <a:lumMod val="95000"/>
                <a:lumOff val="5000"/>
              </a:schemeClr>
            </a:solidFill>
          </a:endParaRPr>
        </a:p>
      </dgm:t>
    </dgm:pt>
    <dgm:pt modelId="{949BAFD6-4E23-426E-B484-F08C13852FEF}" type="parTrans" cxnId="{D8ABCDC8-4393-429E-9493-221245400AB2}">
      <dgm:prSet/>
      <dgm:spPr/>
      <dgm:t>
        <a:bodyPr/>
        <a:lstStyle/>
        <a:p>
          <a:endParaRPr lang="en-US" sz="2400">
            <a:solidFill>
              <a:schemeClr val="tx1">
                <a:lumMod val="95000"/>
                <a:lumOff val="5000"/>
              </a:schemeClr>
            </a:solidFill>
          </a:endParaRPr>
        </a:p>
      </dgm:t>
    </dgm:pt>
    <dgm:pt modelId="{F52DB5C6-3F0B-46A7-93B7-2800628AEAF4}" type="sibTrans" cxnId="{D8ABCDC8-4393-429E-9493-221245400AB2}">
      <dgm:prSet custT="1"/>
      <dgm:spPr/>
      <dgm:t>
        <a:bodyPr/>
        <a:lstStyle/>
        <a:p>
          <a:endParaRPr lang="en-US" sz="700">
            <a:solidFill>
              <a:schemeClr val="tx1">
                <a:lumMod val="95000"/>
                <a:lumOff val="5000"/>
              </a:schemeClr>
            </a:solidFill>
          </a:endParaRPr>
        </a:p>
      </dgm:t>
    </dgm:pt>
    <dgm:pt modelId="{40A88B11-EB45-4D8D-8B18-CB7595C3167B}">
      <dgm:prSet custT="1"/>
      <dgm:spPr/>
      <dgm:t>
        <a:bodyPr/>
        <a:lstStyle/>
        <a:p>
          <a:r>
            <a:rPr lang="vi-VN" sz="2800" b="1" i="0" u="none" strike="noStrike" baseline="0">
              <a:solidFill>
                <a:schemeClr val="tx1">
                  <a:lumMod val="95000"/>
                  <a:lumOff val="5000"/>
                </a:schemeClr>
              </a:solidFill>
            </a:rPr>
            <a:t>3. Thực hiện công tác phát triển đoàn viên</a:t>
          </a:r>
          <a:endParaRPr lang="vi-VN" sz="2800" b="1" i="0" u="none" strike="noStrike" baseline="0" dirty="0">
            <a:solidFill>
              <a:schemeClr val="tx1">
                <a:lumMod val="95000"/>
                <a:lumOff val="5000"/>
              </a:schemeClr>
            </a:solidFill>
          </a:endParaRPr>
        </a:p>
      </dgm:t>
    </dgm:pt>
    <dgm:pt modelId="{E41C50B1-83A4-44CE-8739-ABD18C968B2F}" type="parTrans" cxnId="{914E90D7-0DF7-4D1D-A59E-0291150479B3}">
      <dgm:prSet/>
      <dgm:spPr/>
      <dgm:t>
        <a:bodyPr/>
        <a:lstStyle/>
        <a:p>
          <a:endParaRPr lang="en-US" sz="2400">
            <a:solidFill>
              <a:schemeClr val="tx1">
                <a:lumMod val="95000"/>
                <a:lumOff val="5000"/>
              </a:schemeClr>
            </a:solidFill>
          </a:endParaRPr>
        </a:p>
      </dgm:t>
    </dgm:pt>
    <dgm:pt modelId="{0111A0D2-7F2B-4570-AB9C-343A47772B00}" type="sibTrans" cxnId="{914E90D7-0DF7-4D1D-A59E-0291150479B3}">
      <dgm:prSet custT="1"/>
      <dgm:spPr/>
      <dgm:t>
        <a:bodyPr/>
        <a:lstStyle/>
        <a:p>
          <a:endParaRPr lang="en-US" sz="700">
            <a:solidFill>
              <a:schemeClr val="tx1">
                <a:lumMod val="95000"/>
                <a:lumOff val="5000"/>
              </a:schemeClr>
            </a:solidFill>
          </a:endParaRPr>
        </a:p>
      </dgm:t>
    </dgm:pt>
    <dgm:pt modelId="{A2209B2F-B65A-46EE-B98D-F0980F4B5D25}">
      <dgm:prSet custT="1"/>
      <dgm:spPr/>
      <dgm:t>
        <a:bodyPr/>
        <a:lstStyle/>
        <a:p>
          <a:r>
            <a:rPr lang="vi-VN" sz="2800" b="1" i="0" u="none" strike="noStrike" baseline="0">
              <a:solidFill>
                <a:schemeClr val="tx1">
                  <a:lumMod val="95000"/>
                  <a:lumOff val="5000"/>
                </a:schemeClr>
              </a:solidFill>
            </a:rPr>
            <a:t>4. Công tác báo cáo</a:t>
          </a:r>
          <a:endParaRPr lang="vi-VN" sz="2800" b="1" i="0" u="none" strike="noStrike" baseline="0" dirty="0">
            <a:solidFill>
              <a:schemeClr val="tx1">
                <a:lumMod val="95000"/>
                <a:lumOff val="5000"/>
              </a:schemeClr>
            </a:solidFill>
          </a:endParaRPr>
        </a:p>
      </dgm:t>
    </dgm:pt>
    <dgm:pt modelId="{9D0148C8-0CF7-44EC-8623-443A777247CE}" type="parTrans" cxnId="{2B4CBB6B-A899-42D5-BF0E-034817B0DB8E}">
      <dgm:prSet/>
      <dgm:spPr/>
      <dgm:t>
        <a:bodyPr/>
        <a:lstStyle/>
        <a:p>
          <a:endParaRPr lang="en-US" sz="2400">
            <a:solidFill>
              <a:schemeClr val="tx1">
                <a:lumMod val="95000"/>
                <a:lumOff val="5000"/>
              </a:schemeClr>
            </a:solidFill>
          </a:endParaRPr>
        </a:p>
      </dgm:t>
    </dgm:pt>
    <dgm:pt modelId="{4516C7B5-CF08-4D4D-9E46-8B08D969C334}" type="sibTrans" cxnId="{2B4CBB6B-A899-42D5-BF0E-034817B0DB8E}">
      <dgm:prSet custT="1"/>
      <dgm:spPr/>
      <dgm:t>
        <a:bodyPr/>
        <a:lstStyle/>
        <a:p>
          <a:endParaRPr lang="en-US" sz="700">
            <a:solidFill>
              <a:schemeClr val="tx1">
                <a:lumMod val="95000"/>
                <a:lumOff val="5000"/>
              </a:schemeClr>
            </a:solidFill>
          </a:endParaRPr>
        </a:p>
      </dgm:t>
    </dgm:pt>
    <dgm:pt modelId="{68992A69-0DE7-418C-92AA-1A22A0F68F60}">
      <dgm:prSet custT="1"/>
      <dgm:spPr/>
      <dgm:t>
        <a:bodyPr/>
        <a:lstStyle/>
        <a:p>
          <a:r>
            <a:rPr lang="vi-VN" sz="2400" b="1" i="0" u="none" strike="noStrike" baseline="0" dirty="0">
              <a:solidFill>
                <a:schemeClr val="tx1">
                  <a:lumMod val="95000"/>
                  <a:lumOff val="5000"/>
                </a:schemeClr>
              </a:solidFill>
            </a:rPr>
            <a:t>5. Đánh giá chất lượng đoàn viên, Tổ công đoàn và phân loại CĐCS</a:t>
          </a:r>
        </a:p>
      </dgm:t>
    </dgm:pt>
    <dgm:pt modelId="{FF9DD50B-FA20-44D8-B5FF-58D8FCFA49BE}" type="parTrans" cxnId="{91C74737-7E1C-45C4-95C6-3832A5191E72}">
      <dgm:prSet/>
      <dgm:spPr/>
      <dgm:t>
        <a:bodyPr/>
        <a:lstStyle/>
        <a:p>
          <a:endParaRPr lang="en-US" sz="2400">
            <a:solidFill>
              <a:schemeClr val="tx1">
                <a:lumMod val="95000"/>
                <a:lumOff val="5000"/>
              </a:schemeClr>
            </a:solidFill>
          </a:endParaRPr>
        </a:p>
      </dgm:t>
    </dgm:pt>
    <dgm:pt modelId="{90575EE3-C409-4CEF-ACAE-E1936373785E}" type="sibTrans" cxnId="{91C74737-7E1C-45C4-95C6-3832A5191E72}">
      <dgm:prSet custT="1"/>
      <dgm:spPr/>
      <dgm:t>
        <a:bodyPr/>
        <a:lstStyle/>
        <a:p>
          <a:endParaRPr lang="en-US" sz="700">
            <a:solidFill>
              <a:schemeClr val="tx1">
                <a:lumMod val="95000"/>
                <a:lumOff val="5000"/>
              </a:schemeClr>
            </a:solidFill>
          </a:endParaRPr>
        </a:p>
      </dgm:t>
    </dgm:pt>
    <dgm:pt modelId="{D46C12FD-2D3D-4E6C-B34F-79176E8F3E50}">
      <dgm:prSet custT="1"/>
      <dgm:spPr/>
      <dgm:t>
        <a:bodyPr/>
        <a:lstStyle/>
        <a:p>
          <a:r>
            <a:rPr lang="vi-VN" sz="2800" b="1" i="0" u="none" strike="noStrike" baseline="0">
              <a:solidFill>
                <a:schemeClr val="tx1">
                  <a:lumMod val="95000"/>
                  <a:lumOff val="5000"/>
                </a:schemeClr>
              </a:solidFill>
            </a:rPr>
            <a:t>6. Các hoạt động tuyên dương, khen thưởng</a:t>
          </a:r>
          <a:endParaRPr lang="vi-VN" sz="2800" b="1" i="0" u="none" strike="noStrike" baseline="0" dirty="0">
            <a:solidFill>
              <a:schemeClr val="tx1">
                <a:lumMod val="95000"/>
                <a:lumOff val="5000"/>
              </a:schemeClr>
            </a:solidFill>
          </a:endParaRPr>
        </a:p>
      </dgm:t>
    </dgm:pt>
    <dgm:pt modelId="{E2EE4B2D-9B87-4620-ACEB-70246A391D78}" type="parTrans" cxnId="{E83316DA-917A-4C8C-9E80-F334E1155A63}">
      <dgm:prSet/>
      <dgm:spPr/>
      <dgm:t>
        <a:bodyPr/>
        <a:lstStyle/>
        <a:p>
          <a:endParaRPr lang="en-US" sz="2400">
            <a:solidFill>
              <a:schemeClr val="tx1">
                <a:lumMod val="95000"/>
                <a:lumOff val="5000"/>
              </a:schemeClr>
            </a:solidFill>
          </a:endParaRPr>
        </a:p>
      </dgm:t>
    </dgm:pt>
    <dgm:pt modelId="{467C9EA9-8703-43B2-ADAD-AB75E6A06D2E}" type="sibTrans" cxnId="{E83316DA-917A-4C8C-9E80-F334E1155A63}">
      <dgm:prSet/>
      <dgm:spPr/>
      <dgm:t>
        <a:bodyPr/>
        <a:lstStyle/>
        <a:p>
          <a:endParaRPr lang="en-US" sz="2400">
            <a:solidFill>
              <a:schemeClr val="tx1">
                <a:lumMod val="95000"/>
                <a:lumOff val="5000"/>
              </a:schemeClr>
            </a:solidFill>
          </a:endParaRPr>
        </a:p>
      </dgm:t>
    </dgm:pt>
    <dgm:pt modelId="{503311A5-C928-46AB-A8F8-7D0B81EF552B}" type="pres">
      <dgm:prSet presAssocID="{8D2DDA55-8F94-4339-9BD3-FA1BB0E585BE}" presName="Name0" presStyleCnt="0">
        <dgm:presLayoutVars>
          <dgm:dir/>
          <dgm:resizeHandles val="exact"/>
        </dgm:presLayoutVars>
      </dgm:prSet>
      <dgm:spPr/>
      <dgm:t>
        <a:bodyPr/>
        <a:lstStyle/>
        <a:p>
          <a:endParaRPr lang="en-US"/>
        </a:p>
      </dgm:t>
    </dgm:pt>
    <dgm:pt modelId="{AAB87709-3024-4870-B7E7-607A2CA2BA2F}" type="pres">
      <dgm:prSet presAssocID="{6835E4E7-6EED-4B71-B024-496D8409FB1F}" presName="node" presStyleLbl="node1" presStyleIdx="0" presStyleCnt="6">
        <dgm:presLayoutVars>
          <dgm:bulletEnabled val="1"/>
        </dgm:presLayoutVars>
      </dgm:prSet>
      <dgm:spPr/>
      <dgm:t>
        <a:bodyPr/>
        <a:lstStyle/>
        <a:p>
          <a:endParaRPr lang="en-US"/>
        </a:p>
      </dgm:t>
    </dgm:pt>
    <dgm:pt modelId="{F503A423-8769-4119-8BD7-ED82238613D5}" type="pres">
      <dgm:prSet presAssocID="{22E689D1-C235-4157-BDD6-5BF8F5AFE2B9}" presName="sibTrans" presStyleLbl="sibTrans1D1" presStyleIdx="0" presStyleCnt="5"/>
      <dgm:spPr/>
      <dgm:t>
        <a:bodyPr/>
        <a:lstStyle/>
        <a:p>
          <a:endParaRPr lang="en-US"/>
        </a:p>
      </dgm:t>
    </dgm:pt>
    <dgm:pt modelId="{8B1ABEC6-B2CB-4395-88D0-625CD66D8E75}" type="pres">
      <dgm:prSet presAssocID="{22E689D1-C235-4157-BDD6-5BF8F5AFE2B9}" presName="connectorText" presStyleLbl="sibTrans1D1" presStyleIdx="0" presStyleCnt="5"/>
      <dgm:spPr/>
      <dgm:t>
        <a:bodyPr/>
        <a:lstStyle/>
        <a:p>
          <a:endParaRPr lang="en-US"/>
        </a:p>
      </dgm:t>
    </dgm:pt>
    <dgm:pt modelId="{3478C918-1C1B-4656-B705-1F3C6C3C4CDF}" type="pres">
      <dgm:prSet presAssocID="{63ADD167-430E-4CDA-8F4B-039C61309191}" presName="node" presStyleLbl="node1" presStyleIdx="1" presStyleCnt="6">
        <dgm:presLayoutVars>
          <dgm:bulletEnabled val="1"/>
        </dgm:presLayoutVars>
      </dgm:prSet>
      <dgm:spPr/>
      <dgm:t>
        <a:bodyPr/>
        <a:lstStyle/>
        <a:p>
          <a:endParaRPr lang="en-US"/>
        </a:p>
      </dgm:t>
    </dgm:pt>
    <dgm:pt modelId="{EAD3DF37-4ACC-4DDC-8F68-96B34887B42A}" type="pres">
      <dgm:prSet presAssocID="{F52DB5C6-3F0B-46A7-93B7-2800628AEAF4}" presName="sibTrans" presStyleLbl="sibTrans1D1" presStyleIdx="1" presStyleCnt="5"/>
      <dgm:spPr/>
      <dgm:t>
        <a:bodyPr/>
        <a:lstStyle/>
        <a:p>
          <a:endParaRPr lang="en-US"/>
        </a:p>
      </dgm:t>
    </dgm:pt>
    <dgm:pt modelId="{3A6E7E52-4EF4-4634-8D95-3804D9A1B32A}" type="pres">
      <dgm:prSet presAssocID="{F52DB5C6-3F0B-46A7-93B7-2800628AEAF4}" presName="connectorText" presStyleLbl="sibTrans1D1" presStyleIdx="1" presStyleCnt="5"/>
      <dgm:spPr/>
      <dgm:t>
        <a:bodyPr/>
        <a:lstStyle/>
        <a:p>
          <a:endParaRPr lang="en-US"/>
        </a:p>
      </dgm:t>
    </dgm:pt>
    <dgm:pt modelId="{D9CC9D8E-96E7-4DB5-9ADB-C723E38E1EFF}" type="pres">
      <dgm:prSet presAssocID="{40A88B11-EB45-4D8D-8B18-CB7595C3167B}" presName="node" presStyleLbl="node1" presStyleIdx="2" presStyleCnt="6">
        <dgm:presLayoutVars>
          <dgm:bulletEnabled val="1"/>
        </dgm:presLayoutVars>
      </dgm:prSet>
      <dgm:spPr/>
      <dgm:t>
        <a:bodyPr/>
        <a:lstStyle/>
        <a:p>
          <a:endParaRPr lang="en-US"/>
        </a:p>
      </dgm:t>
    </dgm:pt>
    <dgm:pt modelId="{A400E222-D14A-4D58-850A-85BDABF5E23B}" type="pres">
      <dgm:prSet presAssocID="{0111A0D2-7F2B-4570-AB9C-343A47772B00}" presName="sibTrans" presStyleLbl="sibTrans1D1" presStyleIdx="2" presStyleCnt="5"/>
      <dgm:spPr/>
      <dgm:t>
        <a:bodyPr/>
        <a:lstStyle/>
        <a:p>
          <a:endParaRPr lang="en-US"/>
        </a:p>
      </dgm:t>
    </dgm:pt>
    <dgm:pt modelId="{8BA8ECAC-61F0-4F51-B967-85BFBA33A254}" type="pres">
      <dgm:prSet presAssocID="{0111A0D2-7F2B-4570-AB9C-343A47772B00}" presName="connectorText" presStyleLbl="sibTrans1D1" presStyleIdx="2" presStyleCnt="5"/>
      <dgm:spPr/>
      <dgm:t>
        <a:bodyPr/>
        <a:lstStyle/>
        <a:p>
          <a:endParaRPr lang="en-US"/>
        </a:p>
      </dgm:t>
    </dgm:pt>
    <dgm:pt modelId="{EC1C98FB-47A0-4C54-80AD-78B0964DEFD4}" type="pres">
      <dgm:prSet presAssocID="{A2209B2F-B65A-46EE-B98D-F0980F4B5D25}" presName="node" presStyleLbl="node1" presStyleIdx="3" presStyleCnt="6">
        <dgm:presLayoutVars>
          <dgm:bulletEnabled val="1"/>
        </dgm:presLayoutVars>
      </dgm:prSet>
      <dgm:spPr/>
      <dgm:t>
        <a:bodyPr/>
        <a:lstStyle/>
        <a:p>
          <a:endParaRPr lang="en-US"/>
        </a:p>
      </dgm:t>
    </dgm:pt>
    <dgm:pt modelId="{35C6D379-0B24-4891-952C-3FC9E732490A}" type="pres">
      <dgm:prSet presAssocID="{4516C7B5-CF08-4D4D-9E46-8B08D969C334}" presName="sibTrans" presStyleLbl="sibTrans1D1" presStyleIdx="3" presStyleCnt="5"/>
      <dgm:spPr/>
      <dgm:t>
        <a:bodyPr/>
        <a:lstStyle/>
        <a:p>
          <a:endParaRPr lang="en-US"/>
        </a:p>
      </dgm:t>
    </dgm:pt>
    <dgm:pt modelId="{2BF6A1A1-ED43-4150-AD1F-5FCED5F07948}" type="pres">
      <dgm:prSet presAssocID="{4516C7B5-CF08-4D4D-9E46-8B08D969C334}" presName="connectorText" presStyleLbl="sibTrans1D1" presStyleIdx="3" presStyleCnt="5"/>
      <dgm:spPr/>
      <dgm:t>
        <a:bodyPr/>
        <a:lstStyle/>
        <a:p>
          <a:endParaRPr lang="en-US"/>
        </a:p>
      </dgm:t>
    </dgm:pt>
    <dgm:pt modelId="{3A0A2DF8-5012-4E37-826A-8E85CFF06504}" type="pres">
      <dgm:prSet presAssocID="{68992A69-0DE7-418C-92AA-1A22A0F68F60}" presName="node" presStyleLbl="node1" presStyleIdx="4" presStyleCnt="6">
        <dgm:presLayoutVars>
          <dgm:bulletEnabled val="1"/>
        </dgm:presLayoutVars>
      </dgm:prSet>
      <dgm:spPr/>
      <dgm:t>
        <a:bodyPr/>
        <a:lstStyle/>
        <a:p>
          <a:endParaRPr lang="en-US"/>
        </a:p>
      </dgm:t>
    </dgm:pt>
    <dgm:pt modelId="{90224EAE-C0EB-407B-A5E0-835538798D33}" type="pres">
      <dgm:prSet presAssocID="{90575EE3-C409-4CEF-ACAE-E1936373785E}" presName="sibTrans" presStyleLbl="sibTrans1D1" presStyleIdx="4" presStyleCnt="5"/>
      <dgm:spPr/>
      <dgm:t>
        <a:bodyPr/>
        <a:lstStyle/>
        <a:p>
          <a:endParaRPr lang="en-US"/>
        </a:p>
      </dgm:t>
    </dgm:pt>
    <dgm:pt modelId="{1C280B33-58A4-49AC-9652-D65D4AEBCD37}" type="pres">
      <dgm:prSet presAssocID="{90575EE3-C409-4CEF-ACAE-E1936373785E}" presName="connectorText" presStyleLbl="sibTrans1D1" presStyleIdx="4" presStyleCnt="5"/>
      <dgm:spPr/>
      <dgm:t>
        <a:bodyPr/>
        <a:lstStyle/>
        <a:p>
          <a:endParaRPr lang="en-US"/>
        </a:p>
      </dgm:t>
    </dgm:pt>
    <dgm:pt modelId="{B07FD6D9-61BD-4BFA-9CFE-E38D99F37634}" type="pres">
      <dgm:prSet presAssocID="{D46C12FD-2D3D-4E6C-B34F-79176E8F3E50}" presName="node" presStyleLbl="node1" presStyleIdx="5" presStyleCnt="6">
        <dgm:presLayoutVars>
          <dgm:bulletEnabled val="1"/>
        </dgm:presLayoutVars>
      </dgm:prSet>
      <dgm:spPr/>
      <dgm:t>
        <a:bodyPr/>
        <a:lstStyle/>
        <a:p>
          <a:endParaRPr lang="en-US"/>
        </a:p>
      </dgm:t>
    </dgm:pt>
  </dgm:ptLst>
  <dgm:cxnLst>
    <dgm:cxn modelId="{48029F73-DE00-4682-92EB-847F94115FC3}" type="presOf" srcId="{40A88B11-EB45-4D8D-8B18-CB7595C3167B}" destId="{D9CC9D8E-96E7-4DB5-9ADB-C723E38E1EFF}" srcOrd="0" destOrd="0" presId="urn:microsoft.com/office/officeart/2005/8/layout/bProcess3"/>
    <dgm:cxn modelId="{EB4AC256-5D4B-4CF6-A3A7-76365F90AD22}" type="presOf" srcId="{0111A0D2-7F2B-4570-AB9C-343A47772B00}" destId="{8BA8ECAC-61F0-4F51-B967-85BFBA33A254}" srcOrd="1" destOrd="0" presId="urn:microsoft.com/office/officeart/2005/8/layout/bProcess3"/>
    <dgm:cxn modelId="{088A8C63-2C68-43F0-BD08-CF86246EB20A}" type="presOf" srcId="{90575EE3-C409-4CEF-ACAE-E1936373785E}" destId="{1C280B33-58A4-49AC-9652-D65D4AEBCD37}" srcOrd="1" destOrd="0" presId="urn:microsoft.com/office/officeart/2005/8/layout/bProcess3"/>
    <dgm:cxn modelId="{A70DA54B-8C66-4B71-AE4D-42583609FF38}" type="presOf" srcId="{90575EE3-C409-4CEF-ACAE-E1936373785E}" destId="{90224EAE-C0EB-407B-A5E0-835538798D33}" srcOrd="0" destOrd="0" presId="urn:microsoft.com/office/officeart/2005/8/layout/bProcess3"/>
    <dgm:cxn modelId="{1FA62057-5E2F-4CCC-9600-B42D0C73D383}" type="presOf" srcId="{22E689D1-C235-4157-BDD6-5BF8F5AFE2B9}" destId="{8B1ABEC6-B2CB-4395-88D0-625CD66D8E75}" srcOrd="1" destOrd="0" presId="urn:microsoft.com/office/officeart/2005/8/layout/bProcess3"/>
    <dgm:cxn modelId="{DDE96EAC-0531-401A-A030-00B7A0E918C7}" type="presOf" srcId="{68992A69-0DE7-418C-92AA-1A22A0F68F60}" destId="{3A0A2DF8-5012-4E37-826A-8E85CFF06504}" srcOrd="0" destOrd="0" presId="urn:microsoft.com/office/officeart/2005/8/layout/bProcess3"/>
    <dgm:cxn modelId="{91C74737-7E1C-45C4-95C6-3832A5191E72}" srcId="{8D2DDA55-8F94-4339-9BD3-FA1BB0E585BE}" destId="{68992A69-0DE7-418C-92AA-1A22A0F68F60}" srcOrd="4" destOrd="0" parTransId="{FF9DD50B-FA20-44D8-B5FF-58D8FCFA49BE}" sibTransId="{90575EE3-C409-4CEF-ACAE-E1936373785E}"/>
    <dgm:cxn modelId="{66C37A57-6083-4FB7-9835-820912EF4AC2}" srcId="{8D2DDA55-8F94-4339-9BD3-FA1BB0E585BE}" destId="{6835E4E7-6EED-4B71-B024-496D8409FB1F}" srcOrd="0" destOrd="0" parTransId="{2512ACD7-F39E-4EEF-B621-5A1C7C2EE0FD}" sibTransId="{22E689D1-C235-4157-BDD6-5BF8F5AFE2B9}"/>
    <dgm:cxn modelId="{572A1752-6D87-4DB7-91C1-75C2EDB35FB1}" type="presOf" srcId="{F52DB5C6-3F0B-46A7-93B7-2800628AEAF4}" destId="{3A6E7E52-4EF4-4634-8D95-3804D9A1B32A}" srcOrd="1" destOrd="0" presId="urn:microsoft.com/office/officeart/2005/8/layout/bProcess3"/>
    <dgm:cxn modelId="{B3C1261E-833A-49A6-9EC5-41D8D758443E}" type="presOf" srcId="{F52DB5C6-3F0B-46A7-93B7-2800628AEAF4}" destId="{EAD3DF37-4ACC-4DDC-8F68-96B34887B42A}" srcOrd="0" destOrd="0" presId="urn:microsoft.com/office/officeart/2005/8/layout/bProcess3"/>
    <dgm:cxn modelId="{914E90D7-0DF7-4D1D-A59E-0291150479B3}" srcId="{8D2DDA55-8F94-4339-9BD3-FA1BB0E585BE}" destId="{40A88B11-EB45-4D8D-8B18-CB7595C3167B}" srcOrd="2" destOrd="0" parTransId="{E41C50B1-83A4-44CE-8739-ABD18C968B2F}" sibTransId="{0111A0D2-7F2B-4570-AB9C-343A47772B00}"/>
    <dgm:cxn modelId="{8B26911C-860A-4572-8A81-DA4321BD68CE}" type="presOf" srcId="{63ADD167-430E-4CDA-8F4B-039C61309191}" destId="{3478C918-1C1B-4656-B705-1F3C6C3C4CDF}" srcOrd="0" destOrd="0" presId="urn:microsoft.com/office/officeart/2005/8/layout/bProcess3"/>
    <dgm:cxn modelId="{750A08A3-45D0-4AA3-B75A-BCDE65F624DE}" type="presOf" srcId="{8D2DDA55-8F94-4339-9BD3-FA1BB0E585BE}" destId="{503311A5-C928-46AB-A8F8-7D0B81EF552B}" srcOrd="0" destOrd="0" presId="urn:microsoft.com/office/officeart/2005/8/layout/bProcess3"/>
    <dgm:cxn modelId="{E83316DA-917A-4C8C-9E80-F334E1155A63}" srcId="{8D2DDA55-8F94-4339-9BD3-FA1BB0E585BE}" destId="{D46C12FD-2D3D-4E6C-B34F-79176E8F3E50}" srcOrd="5" destOrd="0" parTransId="{E2EE4B2D-9B87-4620-ACEB-70246A391D78}" sibTransId="{467C9EA9-8703-43B2-ADAD-AB75E6A06D2E}"/>
    <dgm:cxn modelId="{55A86DFE-30DB-471B-9477-75E75148EEB2}" type="presOf" srcId="{22E689D1-C235-4157-BDD6-5BF8F5AFE2B9}" destId="{F503A423-8769-4119-8BD7-ED82238613D5}" srcOrd="0" destOrd="0" presId="urn:microsoft.com/office/officeart/2005/8/layout/bProcess3"/>
    <dgm:cxn modelId="{3C927DAE-B6B6-4B83-8599-90024774718C}" type="presOf" srcId="{A2209B2F-B65A-46EE-B98D-F0980F4B5D25}" destId="{EC1C98FB-47A0-4C54-80AD-78B0964DEFD4}" srcOrd="0" destOrd="0" presId="urn:microsoft.com/office/officeart/2005/8/layout/bProcess3"/>
    <dgm:cxn modelId="{9730F0C0-286A-42B0-A3E9-3F9ACEFDB1B8}" type="presOf" srcId="{4516C7B5-CF08-4D4D-9E46-8B08D969C334}" destId="{35C6D379-0B24-4891-952C-3FC9E732490A}" srcOrd="0" destOrd="0" presId="urn:microsoft.com/office/officeart/2005/8/layout/bProcess3"/>
    <dgm:cxn modelId="{577338FA-EF23-4CDC-927C-D64A2950399E}" type="presOf" srcId="{4516C7B5-CF08-4D4D-9E46-8B08D969C334}" destId="{2BF6A1A1-ED43-4150-AD1F-5FCED5F07948}" srcOrd="1" destOrd="0" presId="urn:microsoft.com/office/officeart/2005/8/layout/bProcess3"/>
    <dgm:cxn modelId="{C75F4BC1-EF5A-456B-9173-01112634BC46}" type="presOf" srcId="{0111A0D2-7F2B-4570-AB9C-343A47772B00}" destId="{A400E222-D14A-4D58-850A-85BDABF5E23B}" srcOrd="0" destOrd="0" presId="urn:microsoft.com/office/officeart/2005/8/layout/bProcess3"/>
    <dgm:cxn modelId="{D8ABCDC8-4393-429E-9493-221245400AB2}" srcId="{8D2DDA55-8F94-4339-9BD3-FA1BB0E585BE}" destId="{63ADD167-430E-4CDA-8F4B-039C61309191}" srcOrd="1" destOrd="0" parTransId="{949BAFD6-4E23-426E-B484-F08C13852FEF}" sibTransId="{F52DB5C6-3F0B-46A7-93B7-2800628AEAF4}"/>
    <dgm:cxn modelId="{2B4CBB6B-A899-42D5-BF0E-034817B0DB8E}" srcId="{8D2DDA55-8F94-4339-9BD3-FA1BB0E585BE}" destId="{A2209B2F-B65A-46EE-B98D-F0980F4B5D25}" srcOrd="3" destOrd="0" parTransId="{9D0148C8-0CF7-44EC-8623-443A777247CE}" sibTransId="{4516C7B5-CF08-4D4D-9E46-8B08D969C334}"/>
    <dgm:cxn modelId="{B65BF721-4E73-42B0-96A8-872CA1FCCAC4}" type="presOf" srcId="{D46C12FD-2D3D-4E6C-B34F-79176E8F3E50}" destId="{B07FD6D9-61BD-4BFA-9CFE-E38D99F37634}" srcOrd="0" destOrd="0" presId="urn:microsoft.com/office/officeart/2005/8/layout/bProcess3"/>
    <dgm:cxn modelId="{425EF4CF-D816-4F73-A035-0ECBCC3CCBC3}" type="presOf" srcId="{6835E4E7-6EED-4B71-B024-496D8409FB1F}" destId="{AAB87709-3024-4870-B7E7-607A2CA2BA2F}" srcOrd="0" destOrd="0" presId="urn:microsoft.com/office/officeart/2005/8/layout/bProcess3"/>
    <dgm:cxn modelId="{38B006C4-1890-41FC-AE89-C092242129A1}" type="presParOf" srcId="{503311A5-C928-46AB-A8F8-7D0B81EF552B}" destId="{AAB87709-3024-4870-B7E7-607A2CA2BA2F}" srcOrd="0" destOrd="0" presId="urn:microsoft.com/office/officeart/2005/8/layout/bProcess3"/>
    <dgm:cxn modelId="{486B7147-D03A-4992-B7A9-47ABE5B00B46}" type="presParOf" srcId="{503311A5-C928-46AB-A8F8-7D0B81EF552B}" destId="{F503A423-8769-4119-8BD7-ED82238613D5}" srcOrd="1" destOrd="0" presId="urn:microsoft.com/office/officeart/2005/8/layout/bProcess3"/>
    <dgm:cxn modelId="{B6F8C531-01CC-4B54-B4D8-67FD32B1A3BA}" type="presParOf" srcId="{F503A423-8769-4119-8BD7-ED82238613D5}" destId="{8B1ABEC6-B2CB-4395-88D0-625CD66D8E75}" srcOrd="0" destOrd="0" presId="urn:microsoft.com/office/officeart/2005/8/layout/bProcess3"/>
    <dgm:cxn modelId="{A8C5542B-F711-4EF3-BF34-1E7B62486667}" type="presParOf" srcId="{503311A5-C928-46AB-A8F8-7D0B81EF552B}" destId="{3478C918-1C1B-4656-B705-1F3C6C3C4CDF}" srcOrd="2" destOrd="0" presId="urn:microsoft.com/office/officeart/2005/8/layout/bProcess3"/>
    <dgm:cxn modelId="{DE144579-7755-45C3-8FC6-806F0EA82EF0}" type="presParOf" srcId="{503311A5-C928-46AB-A8F8-7D0B81EF552B}" destId="{EAD3DF37-4ACC-4DDC-8F68-96B34887B42A}" srcOrd="3" destOrd="0" presId="urn:microsoft.com/office/officeart/2005/8/layout/bProcess3"/>
    <dgm:cxn modelId="{DFFADC4C-9F6A-41D4-ABFA-84640DC17FC7}" type="presParOf" srcId="{EAD3DF37-4ACC-4DDC-8F68-96B34887B42A}" destId="{3A6E7E52-4EF4-4634-8D95-3804D9A1B32A}" srcOrd="0" destOrd="0" presId="urn:microsoft.com/office/officeart/2005/8/layout/bProcess3"/>
    <dgm:cxn modelId="{C0F936B1-9AF6-4ACD-9DD2-9D2E5A941921}" type="presParOf" srcId="{503311A5-C928-46AB-A8F8-7D0B81EF552B}" destId="{D9CC9D8E-96E7-4DB5-9ADB-C723E38E1EFF}" srcOrd="4" destOrd="0" presId="urn:microsoft.com/office/officeart/2005/8/layout/bProcess3"/>
    <dgm:cxn modelId="{71CA18E1-A09E-46C9-8216-31F31F47C4CC}" type="presParOf" srcId="{503311A5-C928-46AB-A8F8-7D0B81EF552B}" destId="{A400E222-D14A-4D58-850A-85BDABF5E23B}" srcOrd="5" destOrd="0" presId="urn:microsoft.com/office/officeart/2005/8/layout/bProcess3"/>
    <dgm:cxn modelId="{BCF2B2CF-EDAF-45BA-A8F5-1998E6956AE8}" type="presParOf" srcId="{A400E222-D14A-4D58-850A-85BDABF5E23B}" destId="{8BA8ECAC-61F0-4F51-B967-85BFBA33A254}" srcOrd="0" destOrd="0" presId="urn:microsoft.com/office/officeart/2005/8/layout/bProcess3"/>
    <dgm:cxn modelId="{7AF94645-70A9-4CAA-865F-33D8A4218DD9}" type="presParOf" srcId="{503311A5-C928-46AB-A8F8-7D0B81EF552B}" destId="{EC1C98FB-47A0-4C54-80AD-78B0964DEFD4}" srcOrd="6" destOrd="0" presId="urn:microsoft.com/office/officeart/2005/8/layout/bProcess3"/>
    <dgm:cxn modelId="{9BFD0F3D-F6A9-4CF7-BDD1-DF76A0F3E588}" type="presParOf" srcId="{503311A5-C928-46AB-A8F8-7D0B81EF552B}" destId="{35C6D379-0B24-4891-952C-3FC9E732490A}" srcOrd="7" destOrd="0" presId="urn:microsoft.com/office/officeart/2005/8/layout/bProcess3"/>
    <dgm:cxn modelId="{A0441333-6949-4794-86B7-612CEDEA8D55}" type="presParOf" srcId="{35C6D379-0B24-4891-952C-3FC9E732490A}" destId="{2BF6A1A1-ED43-4150-AD1F-5FCED5F07948}" srcOrd="0" destOrd="0" presId="urn:microsoft.com/office/officeart/2005/8/layout/bProcess3"/>
    <dgm:cxn modelId="{D89D9FDA-F562-4A36-B278-612F39DA26B2}" type="presParOf" srcId="{503311A5-C928-46AB-A8F8-7D0B81EF552B}" destId="{3A0A2DF8-5012-4E37-826A-8E85CFF06504}" srcOrd="8" destOrd="0" presId="urn:microsoft.com/office/officeart/2005/8/layout/bProcess3"/>
    <dgm:cxn modelId="{3385442C-EE53-4B31-AC0A-8F8CA7F8AF2F}" type="presParOf" srcId="{503311A5-C928-46AB-A8F8-7D0B81EF552B}" destId="{90224EAE-C0EB-407B-A5E0-835538798D33}" srcOrd="9" destOrd="0" presId="urn:microsoft.com/office/officeart/2005/8/layout/bProcess3"/>
    <dgm:cxn modelId="{D9408E65-A91B-496D-AFF0-EDAD6DF2A1D0}" type="presParOf" srcId="{90224EAE-C0EB-407B-A5E0-835538798D33}" destId="{1C280B33-58A4-49AC-9652-D65D4AEBCD37}" srcOrd="0" destOrd="0" presId="urn:microsoft.com/office/officeart/2005/8/layout/bProcess3"/>
    <dgm:cxn modelId="{7E5B6B05-8818-490D-A867-CA8EDEA9FC42}" type="presParOf" srcId="{503311A5-C928-46AB-A8F8-7D0B81EF552B}" destId="{B07FD6D9-61BD-4BFA-9CFE-E38D99F37634}"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FD983B-0AFE-4FB7-9516-F45429F5B05D}" type="doc">
      <dgm:prSet loTypeId="urn:microsoft.com/office/officeart/2005/8/layout/bProcess2" loCatId="process" qsTypeId="urn:microsoft.com/office/officeart/2005/8/quickstyle/simple1" qsCatId="simple" csTypeId="urn:microsoft.com/office/officeart/2005/8/colors/colorful4" csCatId="colorful" phldr="1"/>
      <dgm:spPr/>
      <dgm:t>
        <a:bodyPr/>
        <a:lstStyle/>
        <a:p>
          <a:endParaRPr lang="en-US"/>
        </a:p>
      </dgm:t>
    </dgm:pt>
    <dgm:pt modelId="{0273CF31-4270-4E7B-9312-1300F36FC841}">
      <dgm:prSet phldrT="[Text]" custT="1"/>
      <dgm:spPr/>
      <dgm:t>
        <a:bodyPr/>
        <a:lstStyle/>
        <a:p>
          <a:r>
            <a:rPr lang="vi-VN" sz="2400" b="1" i="1" u="none" strike="noStrike" baseline="0" dirty="0">
              <a:solidFill>
                <a:schemeClr val="tx1">
                  <a:lumMod val="95000"/>
                  <a:lumOff val="5000"/>
                </a:schemeClr>
              </a:solidFill>
            </a:rPr>
            <a:t>Nội dung trọng tâm</a:t>
          </a:r>
          <a:endParaRPr lang="en-US" sz="2400" dirty="0">
            <a:solidFill>
              <a:schemeClr val="tx1">
                <a:lumMod val="95000"/>
                <a:lumOff val="5000"/>
              </a:schemeClr>
            </a:solidFill>
          </a:endParaRPr>
        </a:p>
      </dgm:t>
    </dgm:pt>
    <dgm:pt modelId="{D164B91E-3480-48E1-8A79-10FA7DE42201}" type="parTrans" cxnId="{BC3EF90F-EA58-471F-9CBE-0E487ED3AE70}">
      <dgm:prSet/>
      <dgm:spPr/>
      <dgm:t>
        <a:bodyPr/>
        <a:lstStyle/>
        <a:p>
          <a:endParaRPr lang="en-US" sz="2400">
            <a:solidFill>
              <a:schemeClr val="tx1">
                <a:lumMod val="95000"/>
                <a:lumOff val="5000"/>
              </a:schemeClr>
            </a:solidFill>
          </a:endParaRPr>
        </a:p>
      </dgm:t>
    </dgm:pt>
    <dgm:pt modelId="{D4D1FCB3-7ED7-421E-957F-C4F7387299B6}" type="sibTrans" cxnId="{BC3EF90F-EA58-471F-9CBE-0E487ED3AE70}">
      <dgm:prSet/>
      <dgm:spPr/>
      <dgm:t>
        <a:bodyPr/>
        <a:lstStyle/>
        <a:p>
          <a:endParaRPr lang="en-US" sz="2400">
            <a:solidFill>
              <a:schemeClr val="tx1">
                <a:lumMod val="95000"/>
                <a:lumOff val="5000"/>
              </a:schemeClr>
            </a:solidFill>
          </a:endParaRPr>
        </a:p>
      </dgm:t>
    </dgm:pt>
    <dgm:pt modelId="{D14EBA83-0045-424A-A01E-7E6E738F25BA}">
      <dgm:prSet custT="1"/>
      <dgm:spPr/>
      <dgm:t>
        <a:bodyPr/>
        <a:lstStyle/>
        <a:p>
          <a:r>
            <a:rPr lang="vi-VN" sz="1800" b="0" i="1" u="none" strike="noStrike" baseline="0" dirty="0">
              <a:solidFill>
                <a:schemeClr val="tx1">
                  <a:lumMod val="95000"/>
                  <a:lumOff val="5000"/>
                </a:schemeClr>
              </a:solidFill>
            </a:rPr>
            <a:t>Trách nhiệm của Thủ trưởng, lãnh đạo đơn vị.</a:t>
          </a:r>
        </a:p>
      </dgm:t>
    </dgm:pt>
    <dgm:pt modelId="{AEA17769-CCFD-4C83-A54A-AB282218A6D1}" type="parTrans" cxnId="{4E3042D8-F3FC-4208-B6DD-E4E38B309BD9}">
      <dgm:prSet/>
      <dgm:spPr/>
      <dgm:t>
        <a:bodyPr/>
        <a:lstStyle/>
        <a:p>
          <a:endParaRPr lang="en-US" sz="2400">
            <a:solidFill>
              <a:schemeClr val="tx1">
                <a:lumMod val="95000"/>
                <a:lumOff val="5000"/>
              </a:schemeClr>
            </a:solidFill>
          </a:endParaRPr>
        </a:p>
      </dgm:t>
    </dgm:pt>
    <dgm:pt modelId="{16B8C7B3-192D-4329-A265-AC50FC4D2FAC}" type="sibTrans" cxnId="{4E3042D8-F3FC-4208-B6DD-E4E38B309BD9}">
      <dgm:prSet/>
      <dgm:spPr/>
      <dgm:t>
        <a:bodyPr/>
        <a:lstStyle/>
        <a:p>
          <a:endParaRPr lang="en-US" sz="2400">
            <a:solidFill>
              <a:schemeClr val="tx1">
                <a:lumMod val="95000"/>
                <a:lumOff val="5000"/>
              </a:schemeClr>
            </a:solidFill>
          </a:endParaRPr>
        </a:p>
      </dgm:t>
    </dgm:pt>
    <dgm:pt modelId="{8EB6B5CA-E9DE-453C-9D51-8AAD0ED14977}">
      <dgm:prSet custT="1"/>
      <dgm:spPr/>
      <dgm:t>
        <a:bodyPr/>
        <a:lstStyle/>
        <a:p>
          <a:r>
            <a:rPr lang="vi-VN" sz="1800" b="0" i="1" u="none" strike="noStrike" baseline="0" dirty="0">
              <a:solidFill>
                <a:schemeClr val="tx1">
                  <a:lumMod val="95000"/>
                  <a:lumOff val="5000"/>
                </a:schemeClr>
              </a:solidFill>
            </a:rPr>
            <a:t>Trách nhiệm của Ban Chấp hành Công đoàn cơ sở.</a:t>
          </a:r>
        </a:p>
      </dgm:t>
    </dgm:pt>
    <dgm:pt modelId="{C8E95584-594C-422A-82A8-AF757E55F391}" type="parTrans" cxnId="{BCFE2C2A-3CA1-4997-A05F-1BDB727F1DE2}">
      <dgm:prSet/>
      <dgm:spPr/>
      <dgm:t>
        <a:bodyPr/>
        <a:lstStyle/>
        <a:p>
          <a:endParaRPr lang="en-US" sz="2400">
            <a:solidFill>
              <a:schemeClr val="tx1">
                <a:lumMod val="95000"/>
                <a:lumOff val="5000"/>
              </a:schemeClr>
            </a:solidFill>
          </a:endParaRPr>
        </a:p>
      </dgm:t>
    </dgm:pt>
    <dgm:pt modelId="{2DCD0BCE-809C-45AB-A467-E902D7026273}" type="sibTrans" cxnId="{BCFE2C2A-3CA1-4997-A05F-1BDB727F1DE2}">
      <dgm:prSet/>
      <dgm:spPr/>
      <dgm:t>
        <a:bodyPr/>
        <a:lstStyle/>
        <a:p>
          <a:endParaRPr lang="en-US" sz="2400">
            <a:solidFill>
              <a:schemeClr val="tx1">
                <a:lumMod val="95000"/>
                <a:lumOff val="5000"/>
              </a:schemeClr>
            </a:solidFill>
          </a:endParaRPr>
        </a:p>
      </dgm:t>
    </dgm:pt>
    <dgm:pt modelId="{D314EAD9-8449-438C-89F2-973B2E9D19D1}">
      <dgm:prSet custT="1"/>
      <dgm:spPr/>
      <dgm:t>
        <a:bodyPr/>
        <a:lstStyle/>
        <a:p>
          <a:r>
            <a:rPr lang="vi-VN" sz="1800" b="0" i="1" u="none" strike="noStrike" baseline="0" dirty="0">
              <a:solidFill>
                <a:schemeClr val="tx1">
                  <a:lumMod val="95000"/>
                  <a:lumOff val="5000"/>
                </a:schemeClr>
              </a:solidFill>
            </a:rPr>
            <a:t>Cam kết chung: thời gian, những điều kiện thuận lợi cho Ban Chấp hành hoạt động, tổ chức các phong trào thi đua nâng cao hiệu quả công việc, năng suất sản lượng.</a:t>
          </a:r>
        </a:p>
      </dgm:t>
    </dgm:pt>
    <dgm:pt modelId="{AEAA1794-6A31-4709-80A5-C100563E65D5}" type="parTrans" cxnId="{CC7A353F-C5EE-4150-B4E7-083198F3E2A9}">
      <dgm:prSet/>
      <dgm:spPr/>
      <dgm:t>
        <a:bodyPr/>
        <a:lstStyle/>
        <a:p>
          <a:endParaRPr lang="en-US" sz="2400">
            <a:solidFill>
              <a:schemeClr val="tx1">
                <a:lumMod val="95000"/>
                <a:lumOff val="5000"/>
              </a:schemeClr>
            </a:solidFill>
          </a:endParaRPr>
        </a:p>
      </dgm:t>
    </dgm:pt>
    <dgm:pt modelId="{8E40D9BF-C34A-447D-93AD-0D0A6683303F}" type="sibTrans" cxnId="{CC7A353F-C5EE-4150-B4E7-083198F3E2A9}">
      <dgm:prSet/>
      <dgm:spPr/>
      <dgm:t>
        <a:bodyPr/>
        <a:lstStyle/>
        <a:p>
          <a:endParaRPr lang="en-US" sz="2400">
            <a:solidFill>
              <a:schemeClr val="tx1">
                <a:lumMod val="95000"/>
                <a:lumOff val="5000"/>
              </a:schemeClr>
            </a:solidFill>
          </a:endParaRPr>
        </a:p>
      </dgm:t>
    </dgm:pt>
    <dgm:pt modelId="{050B776B-D742-4A4B-9229-8D0137051006}">
      <dgm:prSet custT="1"/>
      <dgm:spPr/>
      <dgm:t>
        <a:bodyPr/>
        <a:lstStyle/>
        <a:p>
          <a:r>
            <a:rPr lang="vi-VN" sz="1800" b="0" i="1" u="none" strike="noStrike" baseline="0" dirty="0">
              <a:solidFill>
                <a:schemeClr val="tx1">
                  <a:lumMod val="95000"/>
                  <a:lumOff val="5000"/>
                </a:schemeClr>
              </a:solidFill>
            </a:rPr>
            <a:t>Thủ trưởng, lãnh đạo đơn vị ký Quyết định ban hành Quy chế.</a:t>
          </a:r>
        </a:p>
      </dgm:t>
    </dgm:pt>
    <dgm:pt modelId="{D38EA9A2-7A24-4D87-B84C-A7FE28D1722D}" type="parTrans" cxnId="{CB133359-5FE2-4232-AE76-DA1D4100F154}">
      <dgm:prSet/>
      <dgm:spPr/>
      <dgm:t>
        <a:bodyPr/>
        <a:lstStyle/>
        <a:p>
          <a:endParaRPr lang="en-US" sz="2400">
            <a:solidFill>
              <a:schemeClr val="tx1">
                <a:lumMod val="95000"/>
                <a:lumOff val="5000"/>
              </a:schemeClr>
            </a:solidFill>
          </a:endParaRPr>
        </a:p>
      </dgm:t>
    </dgm:pt>
    <dgm:pt modelId="{DC64D734-E510-44EA-9CFC-A23DFEB062EC}" type="sibTrans" cxnId="{CB133359-5FE2-4232-AE76-DA1D4100F154}">
      <dgm:prSet/>
      <dgm:spPr/>
      <dgm:t>
        <a:bodyPr/>
        <a:lstStyle/>
        <a:p>
          <a:endParaRPr lang="en-US" sz="2400">
            <a:solidFill>
              <a:schemeClr val="tx1">
                <a:lumMod val="95000"/>
                <a:lumOff val="5000"/>
              </a:schemeClr>
            </a:solidFill>
          </a:endParaRPr>
        </a:p>
      </dgm:t>
    </dgm:pt>
    <dgm:pt modelId="{820B3F21-C82A-44EB-8AFF-DCA8131A5265}" type="pres">
      <dgm:prSet presAssocID="{10FD983B-0AFE-4FB7-9516-F45429F5B05D}" presName="diagram" presStyleCnt="0">
        <dgm:presLayoutVars>
          <dgm:dir/>
          <dgm:resizeHandles/>
        </dgm:presLayoutVars>
      </dgm:prSet>
      <dgm:spPr/>
      <dgm:t>
        <a:bodyPr/>
        <a:lstStyle/>
        <a:p>
          <a:endParaRPr lang="en-US"/>
        </a:p>
      </dgm:t>
    </dgm:pt>
    <dgm:pt modelId="{2AADFF33-BCE2-4387-895E-3E7A773C7715}" type="pres">
      <dgm:prSet presAssocID="{0273CF31-4270-4E7B-9312-1300F36FC841}" presName="firstNode" presStyleLbl="node1" presStyleIdx="0" presStyleCnt="5" custScaleX="92393" custScaleY="92393">
        <dgm:presLayoutVars>
          <dgm:bulletEnabled val="1"/>
        </dgm:presLayoutVars>
      </dgm:prSet>
      <dgm:spPr/>
      <dgm:t>
        <a:bodyPr/>
        <a:lstStyle/>
        <a:p>
          <a:endParaRPr lang="en-US"/>
        </a:p>
      </dgm:t>
    </dgm:pt>
    <dgm:pt modelId="{29687224-E210-44BC-8086-D78BCA103591}" type="pres">
      <dgm:prSet presAssocID="{D4D1FCB3-7ED7-421E-957F-C4F7387299B6}" presName="sibTrans" presStyleLbl="sibTrans2D1" presStyleIdx="0" presStyleCnt="4"/>
      <dgm:spPr/>
      <dgm:t>
        <a:bodyPr/>
        <a:lstStyle/>
        <a:p>
          <a:endParaRPr lang="en-US"/>
        </a:p>
      </dgm:t>
    </dgm:pt>
    <dgm:pt modelId="{6DB3045E-F892-40ED-AC43-336C273444A5}" type="pres">
      <dgm:prSet presAssocID="{D14EBA83-0045-424A-A01E-7E6E738F25BA}" presName="middleNode" presStyleCnt="0"/>
      <dgm:spPr/>
    </dgm:pt>
    <dgm:pt modelId="{AB9C2A4D-0A2E-4EF0-A639-D08D514D97AF}" type="pres">
      <dgm:prSet presAssocID="{D14EBA83-0045-424A-A01E-7E6E738F25BA}" presName="padding" presStyleLbl="node1" presStyleIdx="0" presStyleCnt="5"/>
      <dgm:spPr/>
    </dgm:pt>
    <dgm:pt modelId="{ED72CB06-17D4-4B41-9C7C-D8E484ECDD01}" type="pres">
      <dgm:prSet presAssocID="{D14EBA83-0045-424A-A01E-7E6E738F25BA}" presName="shape" presStyleLbl="node1" presStyleIdx="1" presStyleCnt="5" custScaleX="137616" custScaleY="137616">
        <dgm:presLayoutVars>
          <dgm:bulletEnabled val="1"/>
        </dgm:presLayoutVars>
      </dgm:prSet>
      <dgm:spPr/>
      <dgm:t>
        <a:bodyPr/>
        <a:lstStyle/>
        <a:p>
          <a:endParaRPr lang="en-US"/>
        </a:p>
      </dgm:t>
    </dgm:pt>
    <dgm:pt modelId="{E6E0B120-940E-4CBE-9218-3DA5865FD15E}" type="pres">
      <dgm:prSet presAssocID="{16B8C7B3-192D-4329-A265-AC50FC4D2FAC}" presName="sibTrans" presStyleLbl="sibTrans2D1" presStyleIdx="1" presStyleCnt="4"/>
      <dgm:spPr/>
      <dgm:t>
        <a:bodyPr/>
        <a:lstStyle/>
        <a:p>
          <a:endParaRPr lang="en-US"/>
        </a:p>
      </dgm:t>
    </dgm:pt>
    <dgm:pt modelId="{7E4A2817-06AD-409C-96F3-0C49970C4F95}" type="pres">
      <dgm:prSet presAssocID="{8EB6B5CA-E9DE-453C-9D51-8AAD0ED14977}" presName="middleNode" presStyleCnt="0"/>
      <dgm:spPr/>
    </dgm:pt>
    <dgm:pt modelId="{07722EAC-4721-4C98-B521-E80FD621B7DA}" type="pres">
      <dgm:prSet presAssocID="{8EB6B5CA-E9DE-453C-9D51-8AAD0ED14977}" presName="padding" presStyleLbl="node1" presStyleIdx="1" presStyleCnt="5"/>
      <dgm:spPr/>
    </dgm:pt>
    <dgm:pt modelId="{C3D596B5-2AE7-4761-A1E7-723DFD060097}" type="pres">
      <dgm:prSet presAssocID="{8EB6B5CA-E9DE-453C-9D51-8AAD0ED14977}" presName="shape" presStyleLbl="node1" presStyleIdx="2" presStyleCnt="5" custScaleX="137616" custScaleY="137616">
        <dgm:presLayoutVars>
          <dgm:bulletEnabled val="1"/>
        </dgm:presLayoutVars>
      </dgm:prSet>
      <dgm:spPr/>
      <dgm:t>
        <a:bodyPr/>
        <a:lstStyle/>
        <a:p>
          <a:endParaRPr lang="en-US"/>
        </a:p>
      </dgm:t>
    </dgm:pt>
    <dgm:pt modelId="{5F4AA71A-6F3A-405E-97BE-AC78F2AF5F5C}" type="pres">
      <dgm:prSet presAssocID="{2DCD0BCE-809C-45AB-A467-E902D7026273}" presName="sibTrans" presStyleLbl="sibTrans2D1" presStyleIdx="2" presStyleCnt="4"/>
      <dgm:spPr/>
      <dgm:t>
        <a:bodyPr/>
        <a:lstStyle/>
        <a:p>
          <a:endParaRPr lang="en-US"/>
        </a:p>
      </dgm:t>
    </dgm:pt>
    <dgm:pt modelId="{382BC796-60B1-4559-BBD4-8596EE62ABE3}" type="pres">
      <dgm:prSet presAssocID="{D314EAD9-8449-438C-89F2-973B2E9D19D1}" presName="middleNode" presStyleCnt="0"/>
      <dgm:spPr/>
    </dgm:pt>
    <dgm:pt modelId="{DC034B33-D9B9-42F6-A769-23C21B4CF00A}" type="pres">
      <dgm:prSet presAssocID="{D314EAD9-8449-438C-89F2-973B2E9D19D1}" presName="padding" presStyleLbl="node1" presStyleIdx="2" presStyleCnt="5"/>
      <dgm:spPr/>
    </dgm:pt>
    <dgm:pt modelId="{19A0C9C0-9AAF-472B-B769-43A7D270A8B9}" type="pres">
      <dgm:prSet presAssocID="{D314EAD9-8449-438C-89F2-973B2E9D19D1}" presName="shape" presStyleLbl="node1" presStyleIdx="3" presStyleCnt="5" custScaleX="227607" custScaleY="227607">
        <dgm:presLayoutVars>
          <dgm:bulletEnabled val="1"/>
        </dgm:presLayoutVars>
      </dgm:prSet>
      <dgm:spPr/>
      <dgm:t>
        <a:bodyPr/>
        <a:lstStyle/>
        <a:p>
          <a:endParaRPr lang="en-US"/>
        </a:p>
      </dgm:t>
    </dgm:pt>
    <dgm:pt modelId="{F1081CB9-6AE5-403E-9DB6-3974C225A259}" type="pres">
      <dgm:prSet presAssocID="{8E40D9BF-C34A-447D-93AD-0D0A6683303F}" presName="sibTrans" presStyleLbl="sibTrans2D1" presStyleIdx="3" presStyleCnt="4"/>
      <dgm:spPr/>
      <dgm:t>
        <a:bodyPr/>
        <a:lstStyle/>
        <a:p>
          <a:endParaRPr lang="en-US"/>
        </a:p>
      </dgm:t>
    </dgm:pt>
    <dgm:pt modelId="{F380127A-57B5-4B3D-8246-86FB4F45B60A}" type="pres">
      <dgm:prSet presAssocID="{050B776B-D742-4A4B-9229-8D0137051006}" presName="lastNode" presStyleLbl="node1" presStyleIdx="4" presStyleCnt="5">
        <dgm:presLayoutVars>
          <dgm:bulletEnabled val="1"/>
        </dgm:presLayoutVars>
      </dgm:prSet>
      <dgm:spPr/>
      <dgm:t>
        <a:bodyPr/>
        <a:lstStyle/>
        <a:p>
          <a:endParaRPr lang="en-US"/>
        </a:p>
      </dgm:t>
    </dgm:pt>
  </dgm:ptLst>
  <dgm:cxnLst>
    <dgm:cxn modelId="{4197F79A-34BB-48E3-A148-3069F5E864CE}" type="presOf" srcId="{D4D1FCB3-7ED7-421E-957F-C4F7387299B6}" destId="{29687224-E210-44BC-8086-D78BCA103591}" srcOrd="0" destOrd="0" presId="urn:microsoft.com/office/officeart/2005/8/layout/bProcess2"/>
    <dgm:cxn modelId="{B1875A7F-1465-4D49-8C55-71F0C8B3E420}" type="presOf" srcId="{D14EBA83-0045-424A-A01E-7E6E738F25BA}" destId="{ED72CB06-17D4-4B41-9C7C-D8E484ECDD01}" srcOrd="0" destOrd="0" presId="urn:microsoft.com/office/officeart/2005/8/layout/bProcess2"/>
    <dgm:cxn modelId="{CC7A353F-C5EE-4150-B4E7-083198F3E2A9}" srcId="{10FD983B-0AFE-4FB7-9516-F45429F5B05D}" destId="{D314EAD9-8449-438C-89F2-973B2E9D19D1}" srcOrd="3" destOrd="0" parTransId="{AEAA1794-6A31-4709-80A5-C100563E65D5}" sibTransId="{8E40D9BF-C34A-447D-93AD-0D0A6683303F}"/>
    <dgm:cxn modelId="{CCEE9384-5B1D-4D66-A27F-C6E034A4C127}" type="presOf" srcId="{8EB6B5CA-E9DE-453C-9D51-8AAD0ED14977}" destId="{C3D596B5-2AE7-4761-A1E7-723DFD060097}" srcOrd="0" destOrd="0" presId="urn:microsoft.com/office/officeart/2005/8/layout/bProcess2"/>
    <dgm:cxn modelId="{C3697616-B8D1-4DB1-8036-5FD51EBDFC5F}" type="presOf" srcId="{050B776B-D742-4A4B-9229-8D0137051006}" destId="{F380127A-57B5-4B3D-8246-86FB4F45B60A}" srcOrd="0" destOrd="0" presId="urn:microsoft.com/office/officeart/2005/8/layout/bProcess2"/>
    <dgm:cxn modelId="{7C0D905B-D7B6-44BD-BA48-C56579964BF0}" type="presOf" srcId="{2DCD0BCE-809C-45AB-A467-E902D7026273}" destId="{5F4AA71A-6F3A-405E-97BE-AC78F2AF5F5C}" srcOrd="0" destOrd="0" presId="urn:microsoft.com/office/officeart/2005/8/layout/bProcess2"/>
    <dgm:cxn modelId="{BC3EF90F-EA58-471F-9CBE-0E487ED3AE70}" srcId="{10FD983B-0AFE-4FB7-9516-F45429F5B05D}" destId="{0273CF31-4270-4E7B-9312-1300F36FC841}" srcOrd="0" destOrd="0" parTransId="{D164B91E-3480-48E1-8A79-10FA7DE42201}" sibTransId="{D4D1FCB3-7ED7-421E-957F-C4F7387299B6}"/>
    <dgm:cxn modelId="{BCFE2C2A-3CA1-4997-A05F-1BDB727F1DE2}" srcId="{10FD983B-0AFE-4FB7-9516-F45429F5B05D}" destId="{8EB6B5CA-E9DE-453C-9D51-8AAD0ED14977}" srcOrd="2" destOrd="0" parTransId="{C8E95584-594C-422A-82A8-AF757E55F391}" sibTransId="{2DCD0BCE-809C-45AB-A467-E902D7026273}"/>
    <dgm:cxn modelId="{F775C755-7AAD-4D93-8B90-75F761ECC2E0}" type="presOf" srcId="{16B8C7B3-192D-4329-A265-AC50FC4D2FAC}" destId="{E6E0B120-940E-4CBE-9218-3DA5865FD15E}" srcOrd="0" destOrd="0" presId="urn:microsoft.com/office/officeart/2005/8/layout/bProcess2"/>
    <dgm:cxn modelId="{7700B7E5-01AF-41C3-B146-D83A76155606}" type="presOf" srcId="{0273CF31-4270-4E7B-9312-1300F36FC841}" destId="{2AADFF33-BCE2-4387-895E-3E7A773C7715}" srcOrd="0" destOrd="0" presId="urn:microsoft.com/office/officeart/2005/8/layout/bProcess2"/>
    <dgm:cxn modelId="{D2E3C7A7-2140-4A8A-805D-23F0EA6139D1}" type="presOf" srcId="{10FD983B-0AFE-4FB7-9516-F45429F5B05D}" destId="{820B3F21-C82A-44EB-8AFF-DCA8131A5265}" srcOrd="0" destOrd="0" presId="urn:microsoft.com/office/officeart/2005/8/layout/bProcess2"/>
    <dgm:cxn modelId="{6C8B052F-1849-41EA-81C1-525287229096}" type="presOf" srcId="{8E40D9BF-C34A-447D-93AD-0D0A6683303F}" destId="{F1081CB9-6AE5-403E-9DB6-3974C225A259}" srcOrd="0" destOrd="0" presId="urn:microsoft.com/office/officeart/2005/8/layout/bProcess2"/>
    <dgm:cxn modelId="{CB133359-5FE2-4232-AE76-DA1D4100F154}" srcId="{10FD983B-0AFE-4FB7-9516-F45429F5B05D}" destId="{050B776B-D742-4A4B-9229-8D0137051006}" srcOrd="4" destOrd="0" parTransId="{D38EA9A2-7A24-4D87-B84C-A7FE28D1722D}" sibTransId="{DC64D734-E510-44EA-9CFC-A23DFEB062EC}"/>
    <dgm:cxn modelId="{4E3042D8-F3FC-4208-B6DD-E4E38B309BD9}" srcId="{10FD983B-0AFE-4FB7-9516-F45429F5B05D}" destId="{D14EBA83-0045-424A-A01E-7E6E738F25BA}" srcOrd="1" destOrd="0" parTransId="{AEA17769-CCFD-4C83-A54A-AB282218A6D1}" sibTransId="{16B8C7B3-192D-4329-A265-AC50FC4D2FAC}"/>
    <dgm:cxn modelId="{5ACDB4AC-7E42-41D8-AD44-B23BC4123B6B}" type="presOf" srcId="{D314EAD9-8449-438C-89F2-973B2E9D19D1}" destId="{19A0C9C0-9AAF-472B-B769-43A7D270A8B9}" srcOrd="0" destOrd="0" presId="urn:microsoft.com/office/officeart/2005/8/layout/bProcess2"/>
    <dgm:cxn modelId="{1ECA886B-2F7C-4EC2-9CF6-AAA5CCB1C576}" type="presParOf" srcId="{820B3F21-C82A-44EB-8AFF-DCA8131A5265}" destId="{2AADFF33-BCE2-4387-895E-3E7A773C7715}" srcOrd="0" destOrd="0" presId="urn:microsoft.com/office/officeart/2005/8/layout/bProcess2"/>
    <dgm:cxn modelId="{1CEBE30C-4CFB-42CA-87B3-9F6FBEBCFD79}" type="presParOf" srcId="{820B3F21-C82A-44EB-8AFF-DCA8131A5265}" destId="{29687224-E210-44BC-8086-D78BCA103591}" srcOrd="1" destOrd="0" presId="urn:microsoft.com/office/officeart/2005/8/layout/bProcess2"/>
    <dgm:cxn modelId="{2B82B02D-0F42-4BFB-AB92-95F88ADD8336}" type="presParOf" srcId="{820B3F21-C82A-44EB-8AFF-DCA8131A5265}" destId="{6DB3045E-F892-40ED-AC43-336C273444A5}" srcOrd="2" destOrd="0" presId="urn:microsoft.com/office/officeart/2005/8/layout/bProcess2"/>
    <dgm:cxn modelId="{E091CD1E-C2B2-4819-8C7C-EC294EB8B0BD}" type="presParOf" srcId="{6DB3045E-F892-40ED-AC43-336C273444A5}" destId="{AB9C2A4D-0A2E-4EF0-A639-D08D514D97AF}" srcOrd="0" destOrd="0" presId="urn:microsoft.com/office/officeart/2005/8/layout/bProcess2"/>
    <dgm:cxn modelId="{8E0281A6-8D83-4FFE-A001-11A979D3F399}" type="presParOf" srcId="{6DB3045E-F892-40ED-AC43-336C273444A5}" destId="{ED72CB06-17D4-4B41-9C7C-D8E484ECDD01}" srcOrd="1" destOrd="0" presId="urn:microsoft.com/office/officeart/2005/8/layout/bProcess2"/>
    <dgm:cxn modelId="{D8197C14-1EF3-453F-AEDD-762BFF7165CE}" type="presParOf" srcId="{820B3F21-C82A-44EB-8AFF-DCA8131A5265}" destId="{E6E0B120-940E-4CBE-9218-3DA5865FD15E}" srcOrd="3" destOrd="0" presId="urn:microsoft.com/office/officeart/2005/8/layout/bProcess2"/>
    <dgm:cxn modelId="{B407A2A1-5E5C-4082-995D-9616084F6147}" type="presParOf" srcId="{820B3F21-C82A-44EB-8AFF-DCA8131A5265}" destId="{7E4A2817-06AD-409C-96F3-0C49970C4F95}" srcOrd="4" destOrd="0" presId="urn:microsoft.com/office/officeart/2005/8/layout/bProcess2"/>
    <dgm:cxn modelId="{D004BA48-4C7C-49F6-8487-34B7CF5CC5EE}" type="presParOf" srcId="{7E4A2817-06AD-409C-96F3-0C49970C4F95}" destId="{07722EAC-4721-4C98-B521-E80FD621B7DA}" srcOrd="0" destOrd="0" presId="urn:microsoft.com/office/officeart/2005/8/layout/bProcess2"/>
    <dgm:cxn modelId="{3F92B9DB-7310-4A2E-A23D-D3F7886F643A}" type="presParOf" srcId="{7E4A2817-06AD-409C-96F3-0C49970C4F95}" destId="{C3D596B5-2AE7-4761-A1E7-723DFD060097}" srcOrd="1" destOrd="0" presId="urn:microsoft.com/office/officeart/2005/8/layout/bProcess2"/>
    <dgm:cxn modelId="{C92080CE-77F5-4669-A9F6-B666D7F21B4F}" type="presParOf" srcId="{820B3F21-C82A-44EB-8AFF-DCA8131A5265}" destId="{5F4AA71A-6F3A-405E-97BE-AC78F2AF5F5C}" srcOrd="5" destOrd="0" presId="urn:microsoft.com/office/officeart/2005/8/layout/bProcess2"/>
    <dgm:cxn modelId="{D414F9F3-0BDE-4592-8A15-B8AB1F77B61F}" type="presParOf" srcId="{820B3F21-C82A-44EB-8AFF-DCA8131A5265}" destId="{382BC796-60B1-4559-BBD4-8596EE62ABE3}" srcOrd="6" destOrd="0" presId="urn:microsoft.com/office/officeart/2005/8/layout/bProcess2"/>
    <dgm:cxn modelId="{3F5406CF-49E2-444B-B2A9-6586C6771085}" type="presParOf" srcId="{382BC796-60B1-4559-BBD4-8596EE62ABE3}" destId="{DC034B33-D9B9-42F6-A769-23C21B4CF00A}" srcOrd="0" destOrd="0" presId="urn:microsoft.com/office/officeart/2005/8/layout/bProcess2"/>
    <dgm:cxn modelId="{A6AE75A4-3D11-4554-87D8-F342FAEA3B8D}" type="presParOf" srcId="{382BC796-60B1-4559-BBD4-8596EE62ABE3}" destId="{19A0C9C0-9AAF-472B-B769-43A7D270A8B9}" srcOrd="1" destOrd="0" presId="urn:microsoft.com/office/officeart/2005/8/layout/bProcess2"/>
    <dgm:cxn modelId="{7254D0A8-3566-410C-84A5-B0875CFD4313}" type="presParOf" srcId="{820B3F21-C82A-44EB-8AFF-DCA8131A5265}" destId="{F1081CB9-6AE5-403E-9DB6-3974C225A259}" srcOrd="7" destOrd="0" presId="urn:microsoft.com/office/officeart/2005/8/layout/bProcess2"/>
    <dgm:cxn modelId="{749A7828-25CF-48DD-9CF0-5249D0339DB1}" type="presParOf" srcId="{820B3F21-C82A-44EB-8AFF-DCA8131A5265}" destId="{F380127A-57B5-4B3D-8246-86FB4F45B60A}" srcOrd="8" destOrd="0" presId="urn:microsoft.com/office/officeart/2005/8/layout/b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A3EF9F-3355-4EC0-8FD5-0243C50413C2}"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757D85A0-951D-4D3C-B9A9-03409E03E39F}">
      <dgm:prSet phldrT="[Text]"/>
      <dgm:spPr/>
      <dgm:t>
        <a:bodyPr/>
        <a:lstStyle/>
        <a:p>
          <a:r>
            <a:rPr lang="vi-VN" b="1" i="1" u="none" strike="noStrike" baseline="0" dirty="0">
              <a:solidFill>
                <a:schemeClr val="tx1">
                  <a:lumMod val="95000"/>
                  <a:lumOff val="5000"/>
                </a:schemeClr>
              </a:solidFill>
            </a:rPr>
            <a:t>* MỘT SỐ QUY CHẾ CẦN LƯU Ý THỰC HIỆN:</a:t>
          </a:r>
          <a:endParaRPr lang="en-US" dirty="0">
            <a:solidFill>
              <a:schemeClr val="tx1">
                <a:lumMod val="95000"/>
                <a:lumOff val="5000"/>
              </a:schemeClr>
            </a:solidFill>
          </a:endParaRPr>
        </a:p>
      </dgm:t>
    </dgm:pt>
    <dgm:pt modelId="{90BF8381-1DA3-4F19-BA8D-D4D7DB2F70C3}" type="parTrans" cxnId="{F438D14A-0A8F-42C4-875D-E391FE5EDE2E}">
      <dgm:prSet/>
      <dgm:spPr/>
      <dgm:t>
        <a:bodyPr/>
        <a:lstStyle/>
        <a:p>
          <a:endParaRPr lang="en-US" dirty="0">
            <a:solidFill>
              <a:schemeClr val="tx1">
                <a:lumMod val="95000"/>
                <a:lumOff val="5000"/>
              </a:schemeClr>
            </a:solidFill>
          </a:endParaRPr>
        </a:p>
      </dgm:t>
    </dgm:pt>
    <dgm:pt modelId="{D865E00A-329E-467D-8E85-9EA1D03333DE}" type="sibTrans" cxnId="{F438D14A-0A8F-42C4-875D-E391FE5EDE2E}">
      <dgm:prSet/>
      <dgm:spPr/>
      <dgm:t>
        <a:bodyPr/>
        <a:lstStyle/>
        <a:p>
          <a:endParaRPr lang="en-US" dirty="0">
            <a:solidFill>
              <a:schemeClr val="tx1">
                <a:lumMod val="95000"/>
                <a:lumOff val="5000"/>
              </a:schemeClr>
            </a:solidFill>
          </a:endParaRPr>
        </a:p>
      </dgm:t>
    </dgm:pt>
    <dgm:pt modelId="{611782CF-A9B0-4992-BC83-B01C0E45ED6E}">
      <dgm:prSet custT="1"/>
      <dgm:spPr/>
      <dgm:t>
        <a:bodyPr/>
        <a:lstStyle/>
        <a:p>
          <a:r>
            <a:rPr lang="vi-VN" sz="4400" b="0" i="1" u="none" strike="noStrike" baseline="0" dirty="0">
              <a:solidFill>
                <a:srgbClr val="FF0000"/>
              </a:solidFill>
            </a:rPr>
            <a:t>1</a:t>
          </a:r>
        </a:p>
        <a:p>
          <a:r>
            <a:rPr lang="vi-VN" sz="3300" b="0" i="1" u="none" strike="noStrike" baseline="0" dirty="0">
              <a:solidFill>
                <a:schemeClr val="tx1">
                  <a:lumMod val="95000"/>
                  <a:lumOff val="5000"/>
                </a:schemeClr>
              </a:solidFill>
            </a:rPr>
            <a:t>QUY CHẾ QUẢN LÝ VÀ SỬ DỤNG DẤU</a:t>
          </a:r>
        </a:p>
      </dgm:t>
    </dgm:pt>
    <dgm:pt modelId="{B30DAA71-9119-4472-B0C9-B161AF8649DA}" type="parTrans" cxnId="{862D61E4-EF75-47B0-9F91-74547D394683}">
      <dgm:prSet/>
      <dgm:spPr/>
      <dgm:t>
        <a:bodyPr/>
        <a:lstStyle/>
        <a:p>
          <a:endParaRPr lang="en-US" dirty="0">
            <a:solidFill>
              <a:schemeClr val="tx1">
                <a:lumMod val="95000"/>
                <a:lumOff val="5000"/>
              </a:schemeClr>
            </a:solidFill>
          </a:endParaRPr>
        </a:p>
      </dgm:t>
    </dgm:pt>
    <dgm:pt modelId="{D85497AB-C380-4C3C-8E59-DF8AFDA5B0E2}" type="sibTrans" cxnId="{862D61E4-EF75-47B0-9F91-74547D394683}">
      <dgm:prSet/>
      <dgm:spPr/>
      <dgm:t>
        <a:bodyPr/>
        <a:lstStyle/>
        <a:p>
          <a:endParaRPr lang="en-US" dirty="0">
            <a:solidFill>
              <a:schemeClr val="tx1">
                <a:lumMod val="95000"/>
                <a:lumOff val="5000"/>
              </a:schemeClr>
            </a:solidFill>
          </a:endParaRPr>
        </a:p>
      </dgm:t>
    </dgm:pt>
    <dgm:pt modelId="{F168BCE7-4595-48FA-BC07-FF26CEF8D5CF}">
      <dgm:prSet custT="1"/>
      <dgm:spPr/>
      <dgm:t>
        <a:bodyPr/>
        <a:lstStyle/>
        <a:p>
          <a:r>
            <a:rPr lang="vi-VN" sz="4000" b="1" i="1" u="none" strike="noStrike" baseline="0" dirty="0">
              <a:solidFill>
                <a:srgbClr val="FF0000"/>
              </a:solidFill>
            </a:rPr>
            <a:t>2</a:t>
          </a:r>
        </a:p>
        <a:p>
          <a:r>
            <a:rPr lang="vi-VN" sz="3200" b="0" i="1" u="none" strike="noStrike" baseline="0" dirty="0">
              <a:solidFill>
                <a:schemeClr val="tx1">
                  <a:lumMod val="95000"/>
                  <a:lumOff val="5000"/>
                </a:schemeClr>
              </a:solidFill>
            </a:rPr>
            <a:t>QUY CHẾ THU CHI TÀI CHÍNH CÔNG ĐOÀN</a:t>
          </a:r>
        </a:p>
      </dgm:t>
    </dgm:pt>
    <dgm:pt modelId="{2160CB9F-583C-46E0-A207-B0B3279C317F}" type="parTrans" cxnId="{BDCA5EAB-ECFF-43CF-9CA2-9D3B73966029}">
      <dgm:prSet/>
      <dgm:spPr/>
      <dgm:t>
        <a:bodyPr/>
        <a:lstStyle/>
        <a:p>
          <a:endParaRPr lang="en-US" dirty="0">
            <a:solidFill>
              <a:schemeClr val="tx1">
                <a:lumMod val="95000"/>
                <a:lumOff val="5000"/>
              </a:schemeClr>
            </a:solidFill>
          </a:endParaRPr>
        </a:p>
      </dgm:t>
    </dgm:pt>
    <dgm:pt modelId="{7B4846A9-8F63-40CF-8D78-284B52F71428}" type="sibTrans" cxnId="{BDCA5EAB-ECFF-43CF-9CA2-9D3B73966029}">
      <dgm:prSet/>
      <dgm:spPr/>
      <dgm:t>
        <a:bodyPr/>
        <a:lstStyle/>
        <a:p>
          <a:endParaRPr lang="en-US" dirty="0">
            <a:solidFill>
              <a:schemeClr val="tx1">
                <a:lumMod val="95000"/>
                <a:lumOff val="5000"/>
              </a:schemeClr>
            </a:solidFill>
          </a:endParaRPr>
        </a:p>
      </dgm:t>
    </dgm:pt>
    <dgm:pt modelId="{4303EDA2-622D-4C2F-B19E-6F7AD2C54B02}">
      <dgm:prSet custT="1"/>
      <dgm:spPr/>
      <dgm:t>
        <a:bodyPr/>
        <a:lstStyle/>
        <a:p>
          <a:r>
            <a:rPr lang="vi-VN" sz="4000" b="0" i="1" u="none" strike="noStrike" baseline="0" dirty="0">
              <a:solidFill>
                <a:srgbClr val="FF0000"/>
              </a:solidFill>
            </a:rPr>
            <a:t>3</a:t>
          </a:r>
        </a:p>
        <a:p>
          <a:r>
            <a:rPr lang="vi-VN" sz="3200" b="0" i="1" u="none" strike="noStrike" baseline="0" dirty="0">
              <a:solidFill>
                <a:schemeClr val="tx1">
                  <a:lumMod val="95000"/>
                  <a:lumOff val="5000"/>
                </a:schemeClr>
              </a:solidFill>
            </a:rPr>
            <a:t>QUY CHẾ HOẠT ĐỘNG BAN THANH TRA NHÂN DÂN</a:t>
          </a:r>
        </a:p>
      </dgm:t>
    </dgm:pt>
    <dgm:pt modelId="{230D65CD-818A-4277-BEF0-FF44CDAE6728}" type="parTrans" cxnId="{B43AF905-6C54-4326-93FC-2C63F11C6767}">
      <dgm:prSet/>
      <dgm:spPr/>
      <dgm:t>
        <a:bodyPr/>
        <a:lstStyle/>
        <a:p>
          <a:endParaRPr lang="en-US" dirty="0">
            <a:solidFill>
              <a:schemeClr val="tx1">
                <a:lumMod val="95000"/>
                <a:lumOff val="5000"/>
              </a:schemeClr>
            </a:solidFill>
          </a:endParaRPr>
        </a:p>
      </dgm:t>
    </dgm:pt>
    <dgm:pt modelId="{32106A72-D2C8-452A-869D-FF58D08C26D5}" type="sibTrans" cxnId="{B43AF905-6C54-4326-93FC-2C63F11C6767}">
      <dgm:prSet/>
      <dgm:spPr/>
      <dgm:t>
        <a:bodyPr/>
        <a:lstStyle/>
        <a:p>
          <a:endParaRPr lang="en-US" dirty="0">
            <a:solidFill>
              <a:schemeClr val="tx1">
                <a:lumMod val="95000"/>
                <a:lumOff val="5000"/>
              </a:schemeClr>
            </a:solidFill>
          </a:endParaRPr>
        </a:p>
      </dgm:t>
    </dgm:pt>
    <dgm:pt modelId="{D83CFC58-8B46-492B-8736-67F3C52EA40B}">
      <dgm:prSet custT="1"/>
      <dgm:spPr/>
      <dgm:t>
        <a:bodyPr/>
        <a:lstStyle/>
        <a:p>
          <a:r>
            <a:rPr lang="vi-VN" sz="4000" b="0" i="1" u="none" strike="noStrike" baseline="0" dirty="0">
              <a:solidFill>
                <a:srgbClr val="FF0000"/>
              </a:solidFill>
            </a:rPr>
            <a:t>4.</a:t>
          </a:r>
        </a:p>
        <a:p>
          <a:r>
            <a:rPr lang="vi-VN" sz="3200" b="0" i="1" u="none" strike="noStrike" baseline="0" dirty="0">
              <a:solidFill>
                <a:schemeClr val="tx1">
                  <a:lumMod val="95000"/>
                  <a:lumOff val="5000"/>
                </a:schemeClr>
              </a:solidFill>
            </a:rPr>
            <a:t>QUY CHẾ HOẠT ĐỘNG ỦY BAN KIỂM TRA</a:t>
          </a:r>
        </a:p>
      </dgm:t>
    </dgm:pt>
    <dgm:pt modelId="{A882BA45-2D3F-470C-AB87-892FCB7E997A}" type="parTrans" cxnId="{386B4434-7C22-4936-B334-F813CDECCAB2}">
      <dgm:prSet/>
      <dgm:spPr/>
      <dgm:t>
        <a:bodyPr/>
        <a:lstStyle/>
        <a:p>
          <a:endParaRPr lang="en-US"/>
        </a:p>
      </dgm:t>
    </dgm:pt>
    <dgm:pt modelId="{AD82345E-FE67-45A5-BC39-E911674FDC24}" type="sibTrans" cxnId="{386B4434-7C22-4936-B334-F813CDECCAB2}">
      <dgm:prSet/>
      <dgm:spPr/>
      <dgm:t>
        <a:bodyPr/>
        <a:lstStyle/>
        <a:p>
          <a:endParaRPr lang="en-US"/>
        </a:p>
      </dgm:t>
    </dgm:pt>
    <dgm:pt modelId="{4850EE1A-5006-418D-BB13-92B7FFE8D9C1}" type="pres">
      <dgm:prSet presAssocID="{A3A3EF9F-3355-4EC0-8FD5-0243C50413C2}" presName="Name0" presStyleCnt="0">
        <dgm:presLayoutVars>
          <dgm:dir/>
          <dgm:resizeHandles val="exact"/>
        </dgm:presLayoutVars>
      </dgm:prSet>
      <dgm:spPr/>
      <dgm:t>
        <a:bodyPr/>
        <a:lstStyle/>
        <a:p>
          <a:endParaRPr lang="en-US"/>
        </a:p>
      </dgm:t>
    </dgm:pt>
    <dgm:pt modelId="{783ABE36-B986-4803-92A9-D43E2B98B734}" type="pres">
      <dgm:prSet presAssocID="{757D85A0-951D-4D3C-B9A9-03409E03E39F}" presName="node" presStyleLbl="node1" presStyleIdx="0" presStyleCnt="5">
        <dgm:presLayoutVars>
          <dgm:bulletEnabled val="1"/>
        </dgm:presLayoutVars>
      </dgm:prSet>
      <dgm:spPr/>
      <dgm:t>
        <a:bodyPr/>
        <a:lstStyle/>
        <a:p>
          <a:endParaRPr lang="en-US"/>
        </a:p>
      </dgm:t>
    </dgm:pt>
    <dgm:pt modelId="{8D280D57-15E5-446C-8252-B232F23B8A46}" type="pres">
      <dgm:prSet presAssocID="{D865E00A-329E-467D-8E85-9EA1D03333DE}" presName="sibTrans" presStyleCnt="0"/>
      <dgm:spPr/>
    </dgm:pt>
    <dgm:pt modelId="{A1A1F18F-08E3-48A3-AB56-B4F5CE8446A7}" type="pres">
      <dgm:prSet presAssocID="{611782CF-A9B0-4992-BC83-B01C0E45ED6E}" presName="node" presStyleLbl="node1" presStyleIdx="1" presStyleCnt="5">
        <dgm:presLayoutVars>
          <dgm:bulletEnabled val="1"/>
        </dgm:presLayoutVars>
      </dgm:prSet>
      <dgm:spPr/>
      <dgm:t>
        <a:bodyPr/>
        <a:lstStyle/>
        <a:p>
          <a:endParaRPr lang="en-US"/>
        </a:p>
      </dgm:t>
    </dgm:pt>
    <dgm:pt modelId="{8CA8B184-2151-4C43-92F1-9851D132CA2B}" type="pres">
      <dgm:prSet presAssocID="{D85497AB-C380-4C3C-8E59-DF8AFDA5B0E2}" presName="sibTrans" presStyleCnt="0"/>
      <dgm:spPr/>
    </dgm:pt>
    <dgm:pt modelId="{2EBAA76E-1761-4C4F-A1E4-15409C210BD2}" type="pres">
      <dgm:prSet presAssocID="{F168BCE7-4595-48FA-BC07-FF26CEF8D5CF}" presName="node" presStyleLbl="node1" presStyleIdx="2" presStyleCnt="5">
        <dgm:presLayoutVars>
          <dgm:bulletEnabled val="1"/>
        </dgm:presLayoutVars>
      </dgm:prSet>
      <dgm:spPr/>
      <dgm:t>
        <a:bodyPr/>
        <a:lstStyle/>
        <a:p>
          <a:endParaRPr lang="en-US"/>
        </a:p>
      </dgm:t>
    </dgm:pt>
    <dgm:pt modelId="{E97C285B-7900-4E03-8612-E8971E11F1D1}" type="pres">
      <dgm:prSet presAssocID="{7B4846A9-8F63-40CF-8D78-284B52F71428}" presName="sibTrans" presStyleCnt="0"/>
      <dgm:spPr/>
    </dgm:pt>
    <dgm:pt modelId="{4C5F71BB-E235-47D7-AEB7-B081CE7969D0}" type="pres">
      <dgm:prSet presAssocID="{4303EDA2-622D-4C2F-B19E-6F7AD2C54B02}" presName="node" presStyleLbl="node1" presStyleIdx="3" presStyleCnt="5">
        <dgm:presLayoutVars>
          <dgm:bulletEnabled val="1"/>
        </dgm:presLayoutVars>
      </dgm:prSet>
      <dgm:spPr/>
      <dgm:t>
        <a:bodyPr/>
        <a:lstStyle/>
        <a:p>
          <a:endParaRPr lang="en-US"/>
        </a:p>
      </dgm:t>
    </dgm:pt>
    <dgm:pt modelId="{FC62D8A6-51B6-4FA3-B6E2-5FB98777AF78}" type="pres">
      <dgm:prSet presAssocID="{32106A72-D2C8-452A-869D-FF58D08C26D5}" presName="sibTrans" presStyleCnt="0"/>
      <dgm:spPr/>
    </dgm:pt>
    <dgm:pt modelId="{D2D741B6-FB0F-410C-8BFB-670CA6093655}" type="pres">
      <dgm:prSet presAssocID="{D83CFC58-8B46-492B-8736-67F3C52EA40B}" presName="node" presStyleLbl="node1" presStyleIdx="4" presStyleCnt="5">
        <dgm:presLayoutVars>
          <dgm:bulletEnabled val="1"/>
        </dgm:presLayoutVars>
      </dgm:prSet>
      <dgm:spPr/>
      <dgm:t>
        <a:bodyPr/>
        <a:lstStyle/>
        <a:p>
          <a:endParaRPr lang="en-US"/>
        </a:p>
      </dgm:t>
    </dgm:pt>
  </dgm:ptLst>
  <dgm:cxnLst>
    <dgm:cxn modelId="{03B047ED-A1CC-4AF2-9A34-2CC99359C6C5}" type="presOf" srcId="{F168BCE7-4595-48FA-BC07-FF26CEF8D5CF}" destId="{2EBAA76E-1761-4C4F-A1E4-15409C210BD2}" srcOrd="0" destOrd="0" presId="urn:microsoft.com/office/officeart/2005/8/layout/hList6"/>
    <dgm:cxn modelId="{862D61E4-EF75-47B0-9F91-74547D394683}" srcId="{A3A3EF9F-3355-4EC0-8FD5-0243C50413C2}" destId="{611782CF-A9B0-4992-BC83-B01C0E45ED6E}" srcOrd="1" destOrd="0" parTransId="{B30DAA71-9119-4472-B0C9-B161AF8649DA}" sibTransId="{D85497AB-C380-4C3C-8E59-DF8AFDA5B0E2}"/>
    <dgm:cxn modelId="{92509EE0-7FC5-4B99-A2D4-7DACF82AB608}" type="presOf" srcId="{4303EDA2-622D-4C2F-B19E-6F7AD2C54B02}" destId="{4C5F71BB-E235-47D7-AEB7-B081CE7969D0}" srcOrd="0" destOrd="0" presId="urn:microsoft.com/office/officeart/2005/8/layout/hList6"/>
    <dgm:cxn modelId="{BDCA5EAB-ECFF-43CF-9CA2-9D3B73966029}" srcId="{A3A3EF9F-3355-4EC0-8FD5-0243C50413C2}" destId="{F168BCE7-4595-48FA-BC07-FF26CEF8D5CF}" srcOrd="2" destOrd="0" parTransId="{2160CB9F-583C-46E0-A207-B0B3279C317F}" sibTransId="{7B4846A9-8F63-40CF-8D78-284B52F71428}"/>
    <dgm:cxn modelId="{B5673D34-8DA0-4073-BBC8-3488204B75EB}" type="presOf" srcId="{D83CFC58-8B46-492B-8736-67F3C52EA40B}" destId="{D2D741B6-FB0F-410C-8BFB-670CA6093655}" srcOrd="0" destOrd="0" presId="urn:microsoft.com/office/officeart/2005/8/layout/hList6"/>
    <dgm:cxn modelId="{B43AF905-6C54-4326-93FC-2C63F11C6767}" srcId="{A3A3EF9F-3355-4EC0-8FD5-0243C50413C2}" destId="{4303EDA2-622D-4C2F-B19E-6F7AD2C54B02}" srcOrd="3" destOrd="0" parTransId="{230D65CD-818A-4277-BEF0-FF44CDAE6728}" sibTransId="{32106A72-D2C8-452A-869D-FF58D08C26D5}"/>
    <dgm:cxn modelId="{879B4569-A055-4064-8870-720E26EBAF95}" type="presOf" srcId="{611782CF-A9B0-4992-BC83-B01C0E45ED6E}" destId="{A1A1F18F-08E3-48A3-AB56-B4F5CE8446A7}" srcOrd="0" destOrd="0" presId="urn:microsoft.com/office/officeart/2005/8/layout/hList6"/>
    <dgm:cxn modelId="{386B4434-7C22-4936-B334-F813CDECCAB2}" srcId="{A3A3EF9F-3355-4EC0-8FD5-0243C50413C2}" destId="{D83CFC58-8B46-492B-8736-67F3C52EA40B}" srcOrd="4" destOrd="0" parTransId="{A882BA45-2D3F-470C-AB87-892FCB7E997A}" sibTransId="{AD82345E-FE67-45A5-BC39-E911674FDC24}"/>
    <dgm:cxn modelId="{F438D14A-0A8F-42C4-875D-E391FE5EDE2E}" srcId="{A3A3EF9F-3355-4EC0-8FD5-0243C50413C2}" destId="{757D85A0-951D-4D3C-B9A9-03409E03E39F}" srcOrd="0" destOrd="0" parTransId="{90BF8381-1DA3-4F19-BA8D-D4D7DB2F70C3}" sibTransId="{D865E00A-329E-467D-8E85-9EA1D03333DE}"/>
    <dgm:cxn modelId="{24D2F717-3B7E-4DFD-BBDB-EBCF4A9F7EB5}" type="presOf" srcId="{757D85A0-951D-4D3C-B9A9-03409E03E39F}" destId="{783ABE36-B986-4803-92A9-D43E2B98B734}" srcOrd="0" destOrd="0" presId="urn:microsoft.com/office/officeart/2005/8/layout/hList6"/>
    <dgm:cxn modelId="{21E7A911-3379-47D0-A035-C9506319CF96}" type="presOf" srcId="{A3A3EF9F-3355-4EC0-8FD5-0243C50413C2}" destId="{4850EE1A-5006-418D-BB13-92B7FFE8D9C1}" srcOrd="0" destOrd="0" presId="urn:microsoft.com/office/officeart/2005/8/layout/hList6"/>
    <dgm:cxn modelId="{D65505CB-77E4-47E6-918E-E2E325F51787}" type="presParOf" srcId="{4850EE1A-5006-418D-BB13-92B7FFE8D9C1}" destId="{783ABE36-B986-4803-92A9-D43E2B98B734}" srcOrd="0" destOrd="0" presId="urn:microsoft.com/office/officeart/2005/8/layout/hList6"/>
    <dgm:cxn modelId="{C4FB8541-E3B1-4199-87C2-E64DA6DFE573}" type="presParOf" srcId="{4850EE1A-5006-418D-BB13-92B7FFE8D9C1}" destId="{8D280D57-15E5-446C-8252-B232F23B8A46}" srcOrd="1" destOrd="0" presId="urn:microsoft.com/office/officeart/2005/8/layout/hList6"/>
    <dgm:cxn modelId="{E46476EC-0D7B-4FEB-BBF9-E18722B734B1}" type="presParOf" srcId="{4850EE1A-5006-418D-BB13-92B7FFE8D9C1}" destId="{A1A1F18F-08E3-48A3-AB56-B4F5CE8446A7}" srcOrd="2" destOrd="0" presId="urn:microsoft.com/office/officeart/2005/8/layout/hList6"/>
    <dgm:cxn modelId="{7C4342E0-8A9B-41AB-A312-BD66178B95C6}" type="presParOf" srcId="{4850EE1A-5006-418D-BB13-92B7FFE8D9C1}" destId="{8CA8B184-2151-4C43-92F1-9851D132CA2B}" srcOrd="3" destOrd="0" presId="urn:microsoft.com/office/officeart/2005/8/layout/hList6"/>
    <dgm:cxn modelId="{98BE2BDD-23FD-4147-BDDF-1963A1C5D243}" type="presParOf" srcId="{4850EE1A-5006-418D-BB13-92B7FFE8D9C1}" destId="{2EBAA76E-1761-4C4F-A1E4-15409C210BD2}" srcOrd="4" destOrd="0" presId="urn:microsoft.com/office/officeart/2005/8/layout/hList6"/>
    <dgm:cxn modelId="{E10C6AB6-4A78-4D6E-9E4C-C7B2151691BB}" type="presParOf" srcId="{4850EE1A-5006-418D-BB13-92B7FFE8D9C1}" destId="{E97C285B-7900-4E03-8612-E8971E11F1D1}" srcOrd="5" destOrd="0" presId="urn:microsoft.com/office/officeart/2005/8/layout/hList6"/>
    <dgm:cxn modelId="{8424FA30-5D18-46C4-86FA-1A4E41FFF48E}" type="presParOf" srcId="{4850EE1A-5006-418D-BB13-92B7FFE8D9C1}" destId="{4C5F71BB-E235-47D7-AEB7-B081CE7969D0}" srcOrd="6" destOrd="0" presId="urn:microsoft.com/office/officeart/2005/8/layout/hList6"/>
    <dgm:cxn modelId="{9ED8DBF4-698A-446A-ABA1-72D426873152}" type="presParOf" srcId="{4850EE1A-5006-418D-BB13-92B7FFE8D9C1}" destId="{FC62D8A6-51B6-4FA3-B6E2-5FB98777AF78}" srcOrd="7" destOrd="0" presId="urn:microsoft.com/office/officeart/2005/8/layout/hList6"/>
    <dgm:cxn modelId="{AA69B07A-E2C2-4721-A2B4-E68621EEB41A}" type="presParOf" srcId="{4850EE1A-5006-418D-BB13-92B7FFE8D9C1}" destId="{D2D741B6-FB0F-410C-8BFB-670CA6093655}" srcOrd="8"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E5A019-B377-447E-B158-949038C6879A}"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en-US"/>
        </a:p>
      </dgm:t>
    </dgm:pt>
    <dgm:pt modelId="{B6868EE2-3938-4F69-BA0D-C252BA3F0276}">
      <dgm:prSet custT="1"/>
      <dgm:spPr/>
      <dgm:t>
        <a:bodyPr/>
        <a:lstStyle/>
        <a:p>
          <a:r>
            <a:rPr lang="vi-VN" sz="2400" b="0" i="1" u="none" strike="noStrike" baseline="0" dirty="0"/>
            <a:t>Quyết định phân công kế toán.</a:t>
          </a:r>
        </a:p>
      </dgm:t>
    </dgm:pt>
    <dgm:pt modelId="{5F221A54-FCF3-4130-AF94-078A42750151}" type="parTrans" cxnId="{25A2FD9E-414C-4F8E-B20A-E33831A79B73}">
      <dgm:prSet/>
      <dgm:spPr/>
      <dgm:t>
        <a:bodyPr/>
        <a:lstStyle/>
        <a:p>
          <a:endParaRPr lang="en-US" sz="4000"/>
        </a:p>
      </dgm:t>
    </dgm:pt>
    <dgm:pt modelId="{AF249E6F-9FB1-4E1A-866B-02C3A2BBF137}" type="sibTrans" cxnId="{25A2FD9E-414C-4F8E-B20A-E33831A79B73}">
      <dgm:prSet/>
      <dgm:spPr/>
      <dgm:t>
        <a:bodyPr/>
        <a:lstStyle/>
        <a:p>
          <a:endParaRPr lang="en-US" sz="4000"/>
        </a:p>
      </dgm:t>
    </dgm:pt>
    <dgm:pt modelId="{314FE3B5-2668-4F80-8E02-5690272C4F54}">
      <dgm:prSet custT="1"/>
      <dgm:spPr/>
      <dgm:t>
        <a:bodyPr/>
        <a:lstStyle/>
        <a:p>
          <a:r>
            <a:rPr lang="vi-VN" sz="2400" b="0" i="1" u="none" strike="noStrike" baseline="0" dirty="0"/>
            <a:t>Quyết định phân công thủ Quỹ.</a:t>
          </a:r>
        </a:p>
      </dgm:t>
    </dgm:pt>
    <dgm:pt modelId="{B58803CB-420E-4A09-9227-EF4278FA6661}" type="parTrans" cxnId="{EEFD665F-0EED-4688-B40C-A2D938E03C4D}">
      <dgm:prSet/>
      <dgm:spPr/>
      <dgm:t>
        <a:bodyPr/>
        <a:lstStyle/>
        <a:p>
          <a:endParaRPr lang="en-US" sz="4000"/>
        </a:p>
      </dgm:t>
    </dgm:pt>
    <dgm:pt modelId="{C9453804-A3AB-4C5C-91A6-0A0143BCE374}" type="sibTrans" cxnId="{EEFD665F-0EED-4688-B40C-A2D938E03C4D}">
      <dgm:prSet/>
      <dgm:spPr/>
      <dgm:t>
        <a:bodyPr/>
        <a:lstStyle/>
        <a:p>
          <a:endParaRPr lang="en-US" sz="4000"/>
        </a:p>
      </dgm:t>
    </dgm:pt>
    <dgm:pt modelId="{7784754C-A178-498E-8FE4-614E9E67C21D}">
      <dgm:prSet custT="1"/>
      <dgm:spPr/>
      <dgm:t>
        <a:bodyPr/>
        <a:lstStyle/>
        <a:p>
          <a:r>
            <a:rPr lang="vi-VN" sz="2400" b="0" i="1" u="none" strike="noStrike" baseline="0" dirty="0"/>
            <a:t>Quyết định phân công người giữ mộc dấu.</a:t>
          </a:r>
        </a:p>
      </dgm:t>
    </dgm:pt>
    <dgm:pt modelId="{FDC2357A-FF07-415D-96C7-6518F6F6B08C}" type="parTrans" cxnId="{8564E056-5EEB-41CC-80C1-E9F154748A0A}">
      <dgm:prSet/>
      <dgm:spPr/>
      <dgm:t>
        <a:bodyPr/>
        <a:lstStyle/>
        <a:p>
          <a:endParaRPr lang="en-US" sz="4000"/>
        </a:p>
      </dgm:t>
    </dgm:pt>
    <dgm:pt modelId="{C8E5A671-B3B8-485C-86EC-5943C4065264}" type="sibTrans" cxnId="{8564E056-5EEB-41CC-80C1-E9F154748A0A}">
      <dgm:prSet/>
      <dgm:spPr/>
      <dgm:t>
        <a:bodyPr/>
        <a:lstStyle/>
        <a:p>
          <a:endParaRPr lang="en-US" sz="4000"/>
        </a:p>
      </dgm:t>
    </dgm:pt>
    <dgm:pt modelId="{278FD6C6-D0F9-47FE-BAD2-BE56198BEF58}">
      <dgm:prSet custT="1"/>
      <dgm:spPr/>
      <dgm:t>
        <a:bodyPr/>
        <a:lstStyle/>
        <a:p>
          <a:r>
            <a:rPr lang="vi-VN" sz="2400" b="0" i="1" u="none" strike="noStrike" baseline="0" dirty="0"/>
            <a:t>Quyết định thành lập Tổ công đoàn, Công đoàn bộ phận (nếu có).</a:t>
          </a:r>
        </a:p>
      </dgm:t>
    </dgm:pt>
    <dgm:pt modelId="{7F935CDD-313B-44BB-9BAD-1F8E33BF08A6}" type="parTrans" cxnId="{A9F84595-2AF8-4496-A70A-A4F5B38050B0}">
      <dgm:prSet/>
      <dgm:spPr/>
      <dgm:t>
        <a:bodyPr/>
        <a:lstStyle/>
        <a:p>
          <a:endParaRPr lang="en-US" sz="4000"/>
        </a:p>
      </dgm:t>
    </dgm:pt>
    <dgm:pt modelId="{0CC91C59-305F-4617-B142-7213649FC17C}" type="sibTrans" cxnId="{A9F84595-2AF8-4496-A70A-A4F5B38050B0}">
      <dgm:prSet/>
      <dgm:spPr/>
      <dgm:t>
        <a:bodyPr/>
        <a:lstStyle/>
        <a:p>
          <a:endParaRPr lang="en-US" sz="4000"/>
        </a:p>
      </dgm:t>
    </dgm:pt>
    <dgm:pt modelId="{F12DEAA1-80DF-4E45-8D5A-96CF090854F3}">
      <dgm:prSet custT="1"/>
      <dgm:spPr/>
      <dgm:t>
        <a:bodyPr/>
        <a:lstStyle/>
        <a:p>
          <a:r>
            <a:rPr lang="vi-VN" sz="2400" b="0" i="1" u="none" strike="noStrike" baseline="0" dirty="0"/>
            <a:t>Quyết định thành lập Ban nữ công (đối với đơn vị có từ 10 lao động nữ).</a:t>
          </a:r>
        </a:p>
      </dgm:t>
    </dgm:pt>
    <dgm:pt modelId="{736327A8-49E8-44A9-B865-272B456D9BE7}" type="parTrans" cxnId="{17854F95-7E50-4E7B-9337-2B74194DA8A3}">
      <dgm:prSet/>
      <dgm:spPr/>
      <dgm:t>
        <a:bodyPr/>
        <a:lstStyle/>
        <a:p>
          <a:endParaRPr lang="en-US" sz="4000"/>
        </a:p>
      </dgm:t>
    </dgm:pt>
    <dgm:pt modelId="{F2BB04D3-7300-4A2C-9F69-154DC952BB5B}" type="sibTrans" cxnId="{17854F95-7E50-4E7B-9337-2B74194DA8A3}">
      <dgm:prSet/>
      <dgm:spPr/>
      <dgm:t>
        <a:bodyPr/>
        <a:lstStyle/>
        <a:p>
          <a:endParaRPr lang="en-US" sz="4000"/>
        </a:p>
      </dgm:t>
    </dgm:pt>
    <dgm:pt modelId="{3D1434E6-3E3F-4FD6-AF2A-41B3533C9C2D}">
      <dgm:prSet custT="1"/>
      <dgm:spPr/>
      <dgm:t>
        <a:bodyPr/>
        <a:lstStyle/>
        <a:p>
          <a:r>
            <a:rPr lang="vi-VN" sz="2400" b="0" i="1" u="none" strike="noStrike" baseline="0" dirty="0"/>
            <a:t>Khi ban hành các Quyết định, cần lưu ý các căn cứ của văn bản quy phạm pháp luật hiện hành; thời gian, hiệu lực của Quyết định,.. để đảm bảo hiệu lực của các Quyết định.</a:t>
          </a:r>
        </a:p>
      </dgm:t>
    </dgm:pt>
    <dgm:pt modelId="{4CDD0748-9780-4898-8AB9-88EE52B63A3E}" type="parTrans" cxnId="{72D7A9CE-1879-4C97-9BEA-90F86A9F50D4}">
      <dgm:prSet/>
      <dgm:spPr/>
      <dgm:t>
        <a:bodyPr/>
        <a:lstStyle/>
        <a:p>
          <a:endParaRPr lang="en-US" sz="4000"/>
        </a:p>
      </dgm:t>
    </dgm:pt>
    <dgm:pt modelId="{A79E62D8-AE54-4222-BFAC-9E96377E1890}" type="sibTrans" cxnId="{72D7A9CE-1879-4C97-9BEA-90F86A9F50D4}">
      <dgm:prSet/>
      <dgm:spPr/>
      <dgm:t>
        <a:bodyPr/>
        <a:lstStyle/>
        <a:p>
          <a:endParaRPr lang="en-US" sz="4000"/>
        </a:p>
      </dgm:t>
    </dgm:pt>
    <dgm:pt modelId="{E0B22988-8374-4F90-94FC-4D8D1A63ACF5}" type="pres">
      <dgm:prSet presAssocID="{CCE5A019-B377-447E-B158-949038C6879A}" presName="compositeShape" presStyleCnt="0">
        <dgm:presLayoutVars>
          <dgm:chMax val="7"/>
          <dgm:dir/>
          <dgm:resizeHandles val="exact"/>
        </dgm:presLayoutVars>
      </dgm:prSet>
      <dgm:spPr/>
      <dgm:t>
        <a:bodyPr/>
        <a:lstStyle/>
        <a:p>
          <a:endParaRPr lang="en-US"/>
        </a:p>
      </dgm:t>
    </dgm:pt>
    <dgm:pt modelId="{67CD4D3C-3CC4-41A8-9928-3600141B800E}" type="pres">
      <dgm:prSet presAssocID="{B6868EE2-3938-4F69-BA0D-C252BA3F0276}" presName="circ1" presStyleLbl="vennNode1" presStyleIdx="0" presStyleCnt="6" custLinFactNeighborX="-17784" custLinFactNeighborY="-13305"/>
      <dgm:spPr/>
    </dgm:pt>
    <dgm:pt modelId="{3BF2CA7E-8230-4925-9109-2A339A74E0DD}" type="pres">
      <dgm:prSet presAssocID="{B6868EE2-3938-4F69-BA0D-C252BA3F0276}" presName="circ1Tx" presStyleLbl="revTx" presStyleIdx="0" presStyleCnt="0" custScaleX="119649" custLinFactNeighborX="-13159" custLinFactNeighborY="-3482">
        <dgm:presLayoutVars>
          <dgm:chMax val="0"/>
          <dgm:chPref val="0"/>
          <dgm:bulletEnabled val="1"/>
        </dgm:presLayoutVars>
      </dgm:prSet>
      <dgm:spPr/>
      <dgm:t>
        <a:bodyPr/>
        <a:lstStyle/>
        <a:p>
          <a:endParaRPr lang="en-US"/>
        </a:p>
      </dgm:t>
    </dgm:pt>
    <dgm:pt modelId="{1373A6B1-A01D-4F54-8259-02437A62A2D5}" type="pres">
      <dgm:prSet presAssocID="{314FE3B5-2668-4F80-8E02-5690272C4F54}" presName="circ2" presStyleLbl="vennNode1" presStyleIdx="1" presStyleCnt="6" custLinFactNeighborX="-17784" custLinFactNeighborY="-13305"/>
      <dgm:spPr/>
    </dgm:pt>
    <dgm:pt modelId="{C98E0CDB-F236-4AFB-A028-FB9B3BF346D9}" type="pres">
      <dgm:prSet presAssocID="{314FE3B5-2668-4F80-8E02-5690272C4F54}" presName="circ2Tx" presStyleLbl="revTx" presStyleIdx="0" presStyleCnt="0">
        <dgm:presLayoutVars>
          <dgm:chMax val="0"/>
          <dgm:chPref val="0"/>
          <dgm:bulletEnabled val="1"/>
        </dgm:presLayoutVars>
      </dgm:prSet>
      <dgm:spPr/>
      <dgm:t>
        <a:bodyPr/>
        <a:lstStyle/>
        <a:p>
          <a:endParaRPr lang="en-US"/>
        </a:p>
      </dgm:t>
    </dgm:pt>
    <dgm:pt modelId="{51543E40-977E-47C2-A007-BA3A5C16BC99}" type="pres">
      <dgm:prSet presAssocID="{7784754C-A178-498E-8FE4-614E9E67C21D}" presName="circ3" presStyleLbl="vennNode1" presStyleIdx="2" presStyleCnt="6" custLinFactNeighborX="-17784" custLinFactNeighborY="-13305"/>
      <dgm:spPr/>
    </dgm:pt>
    <dgm:pt modelId="{5B8FAA7C-A1BF-4A89-961F-A42D5C31B95D}" type="pres">
      <dgm:prSet presAssocID="{7784754C-A178-498E-8FE4-614E9E67C21D}" presName="circ3Tx" presStyleLbl="revTx" presStyleIdx="0" presStyleCnt="0">
        <dgm:presLayoutVars>
          <dgm:chMax val="0"/>
          <dgm:chPref val="0"/>
          <dgm:bulletEnabled val="1"/>
        </dgm:presLayoutVars>
      </dgm:prSet>
      <dgm:spPr/>
      <dgm:t>
        <a:bodyPr/>
        <a:lstStyle/>
        <a:p>
          <a:endParaRPr lang="en-US"/>
        </a:p>
      </dgm:t>
    </dgm:pt>
    <dgm:pt modelId="{76217431-B2CA-4504-9867-32624FF559DE}" type="pres">
      <dgm:prSet presAssocID="{278FD6C6-D0F9-47FE-BAD2-BE56198BEF58}" presName="circ4" presStyleLbl="vennNode1" presStyleIdx="3" presStyleCnt="6" custLinFactNeighborX="-17784" custLinFactNeighborY="-13305"/>
      <dgm:spPr/>
    </dgm:pt>
    <dgm:pt modelId="{6B42628F-FC84-45E9-8422-D771A90D7843}" type="pres">
      <dgm:prSet presAssocID="{278FD6C6-D0F9-47FE-BAD2-BE56198BEF58}" presName="circ4Tx" presStyleLbl="revTx" presStyleIdx="0" presStyleCnt="0" custScaleX="131146" custLinFactNeighborX="-17072" custLinFactNeighborY="-6964">
        <dgm:presLayoutVars>
          <dgm:chMax val="0"/>
          <dgm:chPref val="0"/>
          <dgm:bulletEnabled val="1"/>
        </dgm:presLayoutVars>
      </dgm:prSet>
      <dgm:spPr/>
      <dgm:t>
        <a:bodyPr/>
        <a:lstStyle/>
        <a:p>
          <a:endParaRPr lang="en-US"/>
        </a:p>
      </dgm:t>
    </dgm:pt>
    <dgm:pt modelId="{2B302385-B3BD-48E6-AD4F-EE3B162DBAD8}" type="pres">
      <dgm:prSet presAssocID="{F12DEAA1-80DF-4E45-8D5A-96CF090854F3}" presName="circ5" presStyleLbl="vennNode1" presStyleIdx="4" presStyleCnt="6" custLinFactNeighborX="-17784" custLinFactNeighborY="-13305"/>
      <dgm:spPr/>
    </dgm:pt>
    <dgm:pt modelId="{20F7BA4B-E4A9-4B0F-851A-B074FC06DBDF}" type="pres">
      <dgm:prSet presAssocID="{F12DEAA1-80DF-4E45-8D5A-96CF090854F3}" presName="circ5Tx" presStyleLbl="revTx" presStyleIdx="0" presStyleCnt="0" custScaleX="186071" custLinFactNeighborX="-58549" custLinFactNeighborY="10670">
        <dgm:presLayoutVars>
          <dgm:chMax val="0"/>
          <dgm:chPref val="0"/>
          <dgm:bulletEnabled val="1"/>
        </dgm:presLayoutVars>
      </dgm:prSet>
      <dgm:spPr/>
      <dgm:t>
        <a:bodyPr/>
        <a:lstStyle/>
        <a:p>
          <a:endParaRPr lang="en-US"/>
        </a:p>
      </dgm:t>
    </dgm:pt>
    <dgm:pt modelId="{29283424-E83D-4A0C-BC13-5132BD007C7E}" type="pres">
      <dgm:prSet presAssocID="{3D1434E6-3E3F-4FD6-AF2A-41B3533C9C2D}" presName="circ6" presStyleLbl="vennNode1" presStyleIdx="5" presStyleCnt="6" custLinFactNeighborX="-17784" custLinFactNeighborY="-13305"/>
      <dgm:spPr/>
    </dgm:pt>
    <dgm:pt modelId="{C1579844-C7CE-4E89-9330-8960D35BBFCB}" type="pres">
      <dgm:prSet presAssocID="{3D1434E6-3E3F-4FD6-AF2A-41B3533C9C2D}" presName="circ6Tx" presStyleLbl="revTx" presStyleIdx="0" presStyleCnt="0" custScaleX="178292" custScaleY="170621" custLinFactNeighborX="-57074" custLinFactNeighborY="-6842">
        <dgm:presLayoutVars>
          <dgm:chMax val="0"/>
          <dgm:chPref val="0"/>
          <dgm:bulletEnabled val="1"/>
        </dgm:presLayoutVars>
      </dgm:prSet>
      <dgm:spPr/>
      <dgm:t>
        <a:bodyPr/>
        <a:lstStyle/>
        <a:p>
          <a:endParaRPr lang="en-US"/>
        </a:p>
      </dgm:t>
    </dgm:pt>
  </dgm:ptLst>
  <dgm:cxnLst>
    <dgm:cxn modelId="{25A2FD9E-414C-4F8E-B20A-E33831A79B73}" srcId="{CCE5A019-B377-447E-B158-949038C6879A}" destId="{B6868EE2-3938-4F69-BA0D-C252BA3F0276}" srcOrd="0" destOrd="0" parTransId="{5F221A54-FCF3-4130-AF94-078A42750151}" sibTransId="{AF249E6F-9FB1-4E1A-866B-02C3A2BBF137}"/>
    <dgm:cxn modelId="{58002F1C-42F0-481C-BCEE-87AFA0DCA911}" type="presOf" srcId="{7784754C-A178-498E-8FE4-614E9E67C21D}" destId="{5B8FAA7C-A1BF-4A89-961F-A42D5C31B95D}" srcOrd="0" destOrd="0" presId="urn:microsoft.com/office/officeart/2005/8/layout/venn1"/>
    <dgm:cxn modelId="{8564E056-5EEB-41CC-80C1-E9F154748A0A}" srcId="{CCE5A019-B377-447E-B158-949038C6879A}" destId="{7784754C-A178-498E-8FE4-614E9E67C21D}" srcOrd="2" destOrd="0" parTransId="{FDC2357A-FF07-415D-96C7-6518F6F6B08C}" sibTransId="{C8E5A671-B3B8-485C-86EC-5943C4065264}"/>
    <dgm:cxn modelId="{7B0E10CC-4849-4E23-B2F3-7BC025E1177E}" type="presOf" srcId="{CCE5A019-B377-447E-B158-949038C6879A}" destId="{E0B22988-8374-4F90-94FC-4D8D1A63ACF5}" srcOrd="0" destOrd="0" presId="urn:microsoft.com/office/officeart/2005/8/layout/venn1"/>
    <dgm:cxn modelId="{50447061-4076-4D76-B4A5-C8A131BF5E62}" type="presOf" srcId="{278FD6C6-D0F9-47FE-BAD2-BE56198BEF58}" destId="{6B42628F-FC84-45E9-8422-D771A90D7843}" srcOrd="0" destOrd="0" presId="urn:microsoft.com/office/officeart/2005/8/layout/venn1"/>
    <dgm:cxn modelId="{6D891F6F-EC9D-4C76-B8BA-483946DD1959}" type="presOf" srcId="{B6868EE2-3938-4F69-BA0D-C252BA3F0276}" destId="{3BF2CA7E-8230-4925-9109-2A339A74E0DD}" srcOrd="0" destOrd="0" presId="urn:microsoft.com/office/officeart/2005/8/layout/venn1"/>
    <dgm:cxn modelId="{5E819E16-8841-4E7B-9F03-1520D1DE0E2E}" type="presOf" srcId="{3D1434E6-3E3F-4FD6-AF2A-41B3533C9C2D}" destId="{C1579844-C7CE-4E89-9330-8960D35BBFCB}" srcOrd="0" destOrd="0" presId="urn:microsoft.com/office/officeart/2005/8/layout/venn1"/>
    <dgm:cxn modelId="{EEFD665F-0EED-4688-B40C-A2D938E03C4D}" srcId="{CCE5A019-B377-447E-B158-949038C6879A}" destId="{314FE3B5-2668-4F80-8E02-5690272C4F54}" srcOrd="1" destOrd="0" parTransId="{B58803CB-420E-4A09-9227-EF4278FA6661}" sibTransId="{C9453804-A3AB-4C5C-91A6-0A0143BCE374}"/>
    <dgm:cxn modelId="{72D7A9CE-1879-4C97-9BEA-90F86A9F50D4}" srcId="{CCE5A019-B377-447E-B158-949038C6879A}" destId="{3D1434E6-3E3F-4FD6-AF2A-41B3533C9C2D}" srcOrd="5" destOrd="0" parTransId="{4CDD0748-9780-4898-8AB9-88EE52B63A3E}" sibTransId="{A79E62D8-AE54-4222-BFAC-9E96377E1890}"/>
    <dgm:cxn modelId="{7D3B8953-0909-484B-91D4-A02AF057197A}" type="presOf" srcId="{314FE3B5-2668-4F80-8E02-5690272C4F54}" destId="{C98E0CDB-F236-4AFB-A028-FB9B3BF346D9}" srcOrd="0" destOrd="0" presId="urn:microsoft.com/office/officeart/2005/8/layout/venn1"/>
    <dgm:cxn modelId="{CAE58AC1-1F68-4FA0-A984-4FD90A8C1D31}" type="presOf" srcId="{F12DEAA1-80DF-4E45-8D5A-96CF090854F3}" destId="{20F7BA4B-E4A9-4B0F-851A-B074FC06DBDF}" srcOrd="0" destOrd="0" presId="urn:microsoft.com/office/officeart/2005/8/layout/venn1"/>
    <dgm:cxn modelId="{17854F95-7E50-4E7B-9337-2B74194DA8A3}" srcId="{CCE5A019-B377-447E-B158-949038C6879A}" destId="{F12DEAA1-80DF-4E45-8D5A-96CF090854F3}" srcOrd="4" destOrd="0" parTransId="{736327A8-49E8-44A9-B865-272B456D9BE7}" sibTransId="{F2BB04D3-7300-4A2C-9F69-154DC952BB5B}"/>
    <dgm:cxn modelId="{A9F84595-2AF8-4496-A70A-A4F5B38050B0}" srcId="{CCE5A019-B377-447E-B158-949038C6879A}" destId="{278FD6C6-D0F9-47FE-BAD2-BE56198BEF58}" srcOrd="3" destOrd="0" parTransId="{7F935CDD-313B-44BB-9BAD-1F8E33BF08A6}" sibTransId="{0CC91C59-305F-4617-B142-7213649FC17C}"/>
    <dgm:cxn modelId="{D779F475-0AC8-4253-9B42-9A4368D79D68}" type="presParOf" srcId="{E0B22988-8374-4F90-94FC-4D8D1A63ACF5}" destId="{67CD4D3C-3CC4-41A8-9928-3600141B800E}" srcOrd="0" destOrd="0" presId="urn:microsoft.com/office/officeart/2005/8/layout/venn1"/>
    <dgm:cxn modelId="{BD5095DB-B20B-46AC-8C4B-2ABE8753C91D}" type="presParOf" srcId="{E0B22988-8374-4F90-94FC-4D8D1A63ACF5}" destId="{3BF2CA7E-8230-4925-9109-2A339A74E0DD}" srcOrd="1" destOrd="0" presId="urn:microsoft.com/office/officeart/2005/8/layout/venn1"/>
    <dgm:cxn modelId="{E2FEF192-ED79-4722-A64D-6498D9A6A80B}" type="presParOf" srcId="{E0B22988-8374-4F90-94FC-4D8D1A63ACF5}" destId="{1373A6B1-A01D-4F54-8259-02437A62A2D5}" srcOrd="2" destOrd="0" presId="urn:microsoft.com/office/officeart/2005/8/layout/venn1"/>
    <dgm:cxn modelId="{2F347374-A9B0-4B1D-BE67-FB535D1C370C}" type="presParOf" srcId="{E0B22988-8374-4F90-94FC-4D8D1A63ACF5}" destId="{C98E0CDB-F236-4AFB-A028-FB9B3BF346D9}" srcOrd="3" destOrd="0" presId="urn:microsoft.com/office/officeart/2005/8/layout/venn1"/>
    <dgm:cxn modelId="{91BD44F2-53E5-4308-938F-5961A35B6397}" type="presParOf" srcId="{E0B22988-8374-4F90-94FC-4D8D1A63ACF5}" destId="{51543E40-977E-47C2-A007-BA3A5C16BC99}" srcOrd="4" destOrd="0" presId="urn:microsoft.com/office/officeart/2005/8/layout/venn1"/>
    <dgm:cxn modelId="{F4FAF71B-861F-43AC-BE76-7668F6AB5562}" type="presParOf" srcId="{E0B22988-8374-4F90-94FC-4D8D1A63ACF5}" destId="{5B8FAA7C-A1BF-4A89-961F-A42D5C31B95D}" srcOrd="5" destOrd="0" presId="urn:microsoft.com/office/officeart/2005/8/layout/venn1"/>
    <dgm:cxn modelId="{C9A84788-7CD4-4C4D-8C7C-8AEF2346325C}" type="presParOf" srcId="{E0B22988-8374-4F90-94FC-4D8D1A63ACF5}" destId="{76217431-B2CA-4504-9867-32624FF559DE}" srcOrd="6" destOrd="0" presId="urn:microsoft.com/office/officeart/2005/8/layout/venn1"/>
    <dgm:cxn modelId="{3E75832A-DB5F-46CC-AEA9-0F9428A77EC3}" type="presParOf" srcId="{E0B22988-8374-4F90-94FC-4D8D1A63ACF5}" destId="{6B42628F-FC84-45E9-8422-D771A90D7843}" srcOrd="7" destOrd="0" presId="urn:microsoft.com/office/officeart/2005/8/layout/venn1"/>
    <dgm:cxn modelId="{74796181-52BF-4F14-AD33-63A0084FEA91}" type="presParOf" srcId="{E0B22988-8374-4F90-94FC-4D8D1A63ACF5}" destId="{2B302385-B3BD-48E6-AD4F-EE3B162DBAD8}" srcOrd="8" destOrd="0" presId="urn:microsoft.com/office/officeart/2005/8/layout/venn1"/>
    <dgm:cxn modelId="{85E7ACE7-CC0B-496F-9785-3C45499BAACB}" type="presParOf" srcId="{E0B22988-8374-4F90-94FC-4D8D1A63ACF5}" destId="{20F7BA4B-E4A9-4B0F-851A-B074FC06DBDF}" srcOrd="9" destOrd="0" presId="urn:microsoft.com/office/officeart/2005/8/layout/venn1"/>
    <dgm:cxn modelId="{C9A1B8EA-2436-4CB9-9BBA-F863E0661C2B}" type="presParOf" srcId="{E0B22988-8374-4F90-94FC-4D8D1A63ACF5}" destId="{29283424-E83D-4A0C-BC13-5132BD007C7E}" srcOrd="10" destOrd="0" presId="urn:microsoft.com/office/officeart/2005/8/layout/venn1"/>
    <dgm:cxn modelId="{06003F39-0B2D-4416-8524-D4F273AADA56}" type="presParOf" srcId="{E0B22988-8374-4F90-94FC-4D8D1A63ACF5}" destId="{C1579844-C7CE-4E89-9330-8960D35BBFCB}" srcOrd="11"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F305D3-27C4-412C-864D-A9E53ECD9353}" type="doc">
      <dgm:prSet loTypeId="urn:microsoft.com/office/officeart/2005/8/layout/cycle6" loCatId="cycle" qsTypeId="urn:microsoft.com/office/officeart/2005/8/quickstyle/simple1" qsCatId="simple" csTypeId="urn:microsoft.com/office/officeart/2005/8/colors/colorful4" csCatId="colorful" phldr="1"/>
      <dgm:spPr/>
      <dgm:t>
        <a:bodyPr/>
        <a:lstStyle/>
        <a:p>
          <a:endParaRPr lang="en-US"/>
        </a:p>
      </dgm:t>
    </dgm:pt>
    <dgm:pt modelId="{6007EEFE-6348-47B5-BB90-DB892349703C}">
      <dgm:prSet phldrT="[Text]" custT="1"/>
      <dgm:spPr/>
      <dgm:t>
        <a:bodyPr/>
        <a:lstStyle/>
        <a:p>
          <a:pPr>
            <a:buNone/>
          </a:pPr>
          <a:r>
            <a:rPr lang="vi-VN" sz="2400" b="0" i="1" u="none" strike="noStrike" baseline="0" dirty="0">
              <a:solidFill>
                <a:srgbClr val="FF0000"/>
              </a:solidFill>
            </a:rPr>
            <a:t>1. </a:t>
          </a:r>
          <a:r>
            <a:rPr lang="vi-VN" sz="1600" b="0" i="1" u="none" strike="noStrike" baseline="0" dirty="0">
              <a:solidFill>
                <a:schemeClr val="bg2">
                  <a:lumMod val="10000"/>
                </a:schemeClr>
              </a:solidFill>
            </a:rPr>
            <a:t>Ban Chấp hành: ít nhất 01 tháng/lần (riêng đối với Công đoàn cơ sở khối sản xuất kinh doanh tùy đặc thù của đơn vị, nhưng không quá 03 tháng/lần).</a:t>
          </a:r>
        </a:p>
      </dgm:t>
    </dgm:pt>
    <dgm:pt modelId="{8D72A3FD-C2BF-4180-946F-B96C506777A3}" type="parTrans" cxnId="{3D2703F2-640D-47E7-AD4B-D7A42C32893F}">
      <dgm:prSet/>
      <dgm:spPr/>
      <dgm:t>
        <a:bodyPr/>
        <a:lstStyle/>
        <a:p>
          <a:endParaRPr lang="en-US" sz="2800"/>
        </a:p>
      </dgm:t>
    </dgm:pt>
    <dgm:pt modelId="{82F1E79F-A25E-4745-93B0-AD5A9B739904}" type="sibTrans" cxnId="{3D2703F2-640D-47E7-AD4B-D7A42C32893F}">
      <dgm:prSet/>
      <dgm:spPr/>
      <dgm:t>
        <a:bodyPr/>
        <a:lstStyle/>
        <a:p>
          <a:endParaRPr lang="en-US" sz="2800"/>
        </a:p>
      </dgm:t>
    </dgm:pt>
    <dgm:pt modelId="{0BD6ADF6-07E6-4A04-B382-E65578072C45}">
      <dgm:prSet custT="1"/>
      <dgm:spPr/>
      <dgm:t>
        <a:bodyPr/>
        <a:lstStyle/>
        <a:p>
          <a:r>
            <a:rPr lang="vi-VN" sz="2400" b="1" i="1" u="none" strike="noStrike" kern="1200" baseline="0" dirty="0">
              <a:solidFill>
                <a:srgbClr val="FF0000"/>
              </a:solidFill>
            </a:rPr>
            <a:t>2. </a:t>
          </a:r>
          <a:r>
            <a:rPr lang="vi-VN" sz="2400" b="0" i="1" u="none" strike="noStrike" kern="1200" baseline="0" dirty="0">
              <a:solidFill>
                <a:schemeClr val="bg2">
                  <a:lumMod val="10000"/>
                </a:schemeClr>
              </a:solidFill>
            </a:rPr>
            <a:t>Tổ công đoàn</a:t>
          </a:r>
          <a:r>
            <a:rPr lang="vi-VN" sz="2400" b="0" i="1" u="none" strike="noStrike" kern="1200" baseline="0" dirty="0">
              <a:solidFill>
                <a:srgbClr val="E7E6E6">
                  <a:lumMod val="10000"/>
                </a:srgbClr>
              </a:solidFill>
              <a:latin typeface="Arial" panose="020B0604020202020204" pitchFamily="34" charset="0"/>
              <a:ea typeface="+mn-ea"/>
              <a:cs typeface="+mn-cs"/>
            </a:rPr>
            <a:t>:</a:t>
          </a:r>
        </a:p>
        <a:p>
          <a:r>
            <a:rPr lang="vi-VN" sz="2400" b="0" i="1" u="none" strike="noStrike" kern="1200" baseline="0" dirty="0">
              <a:solidFill>
                <a:srgbClr val="E7E6E6">
                  <a:lumMod val="10000"/>
                </a:srgbClr>
              </a:solidFill>
              <a:latin typeface="Arial" panose="020B0604020202020204" pitchFamily="34" charset="0"/>
              <a:ea typeface="+mn-ea"/>
              <a:cs typeface="+mn-cs"/>
            </a:rPr>
            <a:t>ít nhất 03 tháng/lần.</a:t>
          </a:r>
        </a:p>
      </dgm:t>
    </dgm:pt>
    <dgm:pt modelId="{6DED4E74-AC85-4017-BF57-16CE4E7EBEA1}" type="parTrans" cxnId="{7AB2D500-CB4F-4446-9D64-DBC623680080}">
      <dgm:prSet/>
      <dgm:spPr/>
      <dgm:t>
        <a:bodyPr/>
        <a:lstStyle/>
        <a:p>
          <a:endParaRPr lang="en-US" sz="2800"/>
        </a:p>
      </dgm:t>
    </dgm:pt>
    <dgm:pt modelId="{CFCA10A4-841F-42B2-8BE3-8E41205A13CC}" type="sibTrans" cxnId="{7AB2D500-CB4F-4446-9D64-DBC623680080}">
      <dgm:prSet/>
      <dgm:spPr/>
      <dgm:t>
        <a:bodyPr/>
        <a:lstStyle/>
        <a:p>
          <a:endParaRPr lang="en-US" sz="2800"/>
        </a:p>
      </dgm:t>
    </dgm:pt>
    <dgm:pt modelId="{4EB76EB2-ABB0-4C18-A8A0-0357A7D8258A}">
      <dgm:prSet custT="1"/>
      <dgm:spPr/>
      <dgm:t>
        <a:bodyPr/>
        <a:lstStyle/>
        <a:p>
          <a:r>
            <a:rPr lang="vi-VN" sz="2400" b="0" i="1" u="none" strike="noStrike" kern="1200" baseline="0" dirty="0">
              <a:solidFill>
                <a:srgbClr val="FF0000"/>
              </a:solidFill>
              <a:latin typeface="Arial" panose="020B0604020202020204" pitchFamily="34" charset="0"/>
              <a:ea typeface="+mn-ea"/>
              <a:cs typeface="+mn-cs"/>
            </a:rPr>
            <a:t>3. </a:t>
          </a:r>
          <a:r>
            <a:rPr lang="vi-VN" sz="2400" b="0" i="1" u="none" strike="noStrike" kern="1200" baseline="0" dirty="0">
              <a:solidFill>
                <a:srgbClr val="E7E6E6">
                  <a:lumMod val="10000"/>
                </a:srgbClr>
              </a:solidFill>
              <a:latin typeface="Arial" panose="020B0604020202020204" pitchFamily="34" charset="0"/>
              <a:ea typeface="+mn-ea"/>
              <a:cs typeface="+mn-cs"/>
            </a:rPr>
            <a:t>Toàn thể đoàn viên: ít nhất 03 tháng/lần.</a:t>
          </a:r>
        </a:p>
      </dgm:t>
    </dgm:pt>
    <dgm:pt modelId="{D3B00717-F063-4DA5-A013-2C85B1CEA3D7}" type="parTrans" cxnId="{26432FCD-520B-40C0-AA54-FEC2A2999C9A}">
      <dgm:prSet/>
      <dgm:spPr/>
      <dgm:t>
        <a:bodyPr/>
        <a:lstStyle/>
        <a:p>
          <a:endParaRPr lang="en-US" sz="2800"/>
        </a:p>
      </dgm:t>
    </dgm:pt>
    <dgm:pt modelId="{CD737D8F-126D-472C-AB24-487B99AB6B26}" type="sibTrans" cxnId="{26432FCD-520B-40C0-AA54-FEC2A2999C9A}">
      <dgm:prSet/>
      <dgm:spPr/>
      <dgm:t>
        <a:bodyPr/>
        <a:lstStyle/>
        <a:p>
          <a:endParaRPr lang="en-US" sz="2800"/>
        </a:p>
      </dgm:t>
    </dgm:pt>
    <dgm:pt modelId="{22554DD0-6170-4FDB-BD96-D964833E6E4F}">
      <dgm:prSet custT="1"/>
      <dgm:spPr/>
      <dgm:t>
        <a:bodyPr/>
        <a:lstStyle/>
        <a:p>
          <a:r>
            <a:rPr lang="vi-VN" sz="1400" b="0" i="1" u="none" strike="noStrike" baseline="0" dirty="0">
              <a:solidFill>
                <a:schemeClr val="bg2">
                  <a:lumMod val="10000"/>
                </a:schemeClr>
              </a:solidFill>
            </a:rPr>
            <a:t>Để kịp thời triển khai các hoạt động trọng tâm trong phong trào công nhân, viên chức, lao động và hoạt động công đoàn, Liên đoàn Lao động </a:t>
          </a:r>
          <a:r>
            <a:rPr lang="en-US" sz="1400" b="0" i="1" u="none" strike="noStrike" baseline="0" dirty="0" err="1" smtClean="0">
              <a:solidFill>
                <a:schemeClr val="bg2">
                  <a:lumMod val="10000"/>
                </a:schemeClr>
              </a:solidFill>
              <a:latin typeface="Arial" panose="020B0604020202020204" pitchFamily="34" charset="0"/>
              <a:cs typeface="Arial" panose="020B0604020202020204" pitchFamily="34" charset="0"/>
            </a:rPr>
            <a:t>quận</a:t>
          </a:r>
          <a:r>
            <a:rPr lang="en-US" sz="1400" b="0" i="1" u="none" strike="noStrike" baseline="0" dirty="0" smtClean="0">
              <a:solidFill>
                <a:schemeClr val="bg2">
                  <a:lumMod val="10000"/>
                </a:schemeClr>
              </a:solidFill>
            </a:rPr>
            <a:t> </a:t>
          </a:r>
          <a:r>
            <a:rPr lang="vi-VN" sz="1400" b="0" i="1" u="none" strike="noStrike" baseline="0" dirty="0" smtClean="0">
              <a:solidFill>
                <a:schemeClr val="bg2">
                  <a:lumMod val="10000"/>
                </a:schemeClr>
              </a:solidFill>
            </a:rPr>
            <a:t>đề </a:t>
          </a:r>
          <a:r>
            <a:rPr lang="vi-VN" sz="1400" b="0" i="1" u="none" strike="noStrike" baseline="0" dirty="0">
              <a:solidFill>
                <a:schemeClr val="bg2">
                  <a:lumMod val="10000"/>
                </a:schemeClr>
              </a:solidFill>
            </a:rPr>
            <a:t>nghị khi Công đoàn cơ sở tổ chức sinh hoạt cần có sự tham gia của cấp ủy đảng (tại những đơn vị có Chi bộ), đồng thời đảm bảo định kỳ như sau:</a:t>
          </a:r>
        </a:p>
      </dgm:t>
    </dgm:pt>
    <dgm:pt modelId="{BD55C094-92C4-4525-AE2E-A937E6D02088}" type="parTrans" cxnId="{108B31C2-1CC2-4236-AA2C-EE9B54CBD1FB}">
      <dgm:prSet/>
      <dgm:spPr/>
      <dgm:t>
        <a:bodyPr/>
        <a:lstStyle/>
        <a:p>
          <a:endParaRPr lang="en-US" sz="2800"/>
        </a:p>
      </dgm:t>
    </dgm:pt>
    <dgm:pt modelId="{AB5F99B0-34CD-453B-A292-4B16B2B839D2}" type="sibTrans" cxnId="{108B31C2-1CC2-4236-AA2C-EE9B54CBD1FB}">
      <dgm:prSet/>
      <dgm:spPr/>
      <dgm:t>
        <a:bodyPr/>
        <a:lstStyle/>
        <a:p>
          <a:endParaRPr lang="en-US" sz="2800"/>
        </a:p>
      </dgm:t>
    </dgm:pt>
    <dgm:pt modelId="{22EA08A4-D07F-4FFB-A49F-EA0D75372A38}" type="pres">
      <dgm:prSet presAssocID="{9BF305D3-27C4-412C-864D-A9E53ECD9353}" presName="cycle" presStyleCnt="0">
        <dgm:presLayoutVars>
          <dgm:dir/>
          <dgm:resizeHandles val="exact"/>
        </dgm:presLayoutVars>
      </dgm:prSet>
      <dgm:spPr/>
      <dgm:t>
        <a:bodyPr/>
        <a:lstStyle/>
        <a:p>
          <a:endParaRPr lang="en-US"/>
        </a:p>
      </dgm:t>
    </dgm:pt>
    <dgm:pt modelId="{87CCBD50-AB40-4952-9946-5E280388CB43}" type="pres">
      <dgm:prSet presAssocID="{6007EEFE-6348-47B5-BB90-DB892349703C}" presName="node" presStyleLbl="node1" presStyleIdx="0" presStyleCnt="4" custScaleX="167487" custScaleY="146284">
        <dgm:presLayoutVars>
          <dgm:bulletEnabled val="1"/>
        </dgm:presLayoutVars>
      </dgm:prSet>
      <dgm:spPr/>
      <dgm:t>
        <a:bodyPr/>
        <a:lstStyle/>
        <a:p>
          <a:endParaRPr lang="en-US"/>
        </a:p>
      </dgm:t>
    </dgm:pt>
    <dgm:pt modelId="{24526BE3-61AB-46FD-9ED7-193D689A0817}" type="pres">
      <dgm:prSet presAssocID="{6007EEFE-6348-47B5-BB90-DB892349703C}" presName="spNode" presStyleCnt="0"/>
      <dgm:spPr/>
    </dgm:pt>
    <dgm:pt modelId="{1489C5F0-AC14-4C3A-BAC5-3F21BF859AAC}" type="pres">
      <dgm:prSet presAssocID="{82F1E79F-A25E-4745-93B0-AD5A9B739904}" presName="sibTrans" presStyleLbl="sibTrans1D1" presStyleIdx="0" presStyleCnt="4"/>
      <dgm:spPr/>
      <dgm:t>
        <a:bodyPr/>
        <a:lstStyle/>
        <a:p>
          <a:endParaRPr lang="en-US"/>
        </a:p>
      </dgm:t>
    </dgm:pt>
    <dgm:pt modelId="{1C296393-9EAC-4BA1-857A-F45D902A7E92}" type="pres">
      <dgm:prSet presAssocID="{0BD6ADF6-07E6-4A04-B382-E65578072C45}" presName="node" presStyleLbl="node1" presStyleIdx="1" presStyleCnt="4" custScaleX="167487" custScaleY="146284">
        <dgm:presLayoutVars>
          <dgm:bulletEnabled val="1"/>
        </dgm:presLayoutVars>
      </dgm:prSet>
      <dgm:spPr/>
      <dgm:t>
        <a:bodyPr/>
        <a:lstStyle/>
        <a:p>
          <a:endParaRPr lang="en-US"/>
        </a:p>
      </dgm:t>
    </dgm:pt>
    <dgm:pt modelId="{7301E218-DF30-4072-8ACF-97DA867D372B}" type="pres">
      <dgm:prSet presAssocID="{0BD6ADF6-07E6-4A04-B382-E65578072C45}" presName="spNode" presStyleCnt="0"/>
      <dgm:spPr/>
    </dgm:pt>
    <dgm:pt modelId="{87E858E5-AF21-45F4-8BA5-6C12F2030846}" type="pres">
      <dgm:prSet presAssocID="{CFCA10A4-841F-42B2-8BE3-8E41205A13CC}" presName="sibTrans" presStyleLbl="sibTrans1D1" presStyleIdx="1" presStyleCnt="4"/>
      <dgm:spPr/>
      <dgm:t>
        <a:bodyPr/>
        <a:lstStyle/>
        <a:p>
          <a:endParaRPr lang="en-US"/>
        </a:p>
      </dgm:t>
    </dgm:pt>
    <dgm:pt modelId="{7128412B-E4EA-4FB3-BAEC-AA45F5C6B138}" type="pres">
      <dgm:prSet presAssocID="{4EB76EB2-ABB0-4C18-A8A0-0357A7D8258A}" presName="node" presStyleLbl="node1" presStyleIdx="2" presStyleCnt="4" custScaleX="167487" custScaleY="146284">
        <dgm:presLayoutVars>
          <dgm:bulletEnabled val="1"/>
        </dgm:presLayoutVars>
      </dgm:prSet>
      <dgm:spPr/>
      <dgm:t>
        <a:bodyPr/>
        <a:lstStyle/>
        <a:p>
          <a:endParaRPr lang="en-US"/>
        </a:p>
      </dgm:t>
    </dgm:pt>
    <dgm:pt modelId="{AEF243B7-A37C-4CED-82F9-7C2915C6AE38}" type="pres">
      <dgm:prSet presAssocID="{4EB76EB2-ABB0-4C18-A8A0-0357A7D8258A}" presName="spNode" presStyleCnt="0"/>
      <dgm:spPr/>
    </dgm:pt>
    <dgm:pt modelId="{407C92D9-5909-4818-8656-CD33D5C9D44B}" type="pres">
      <dgm:prSet presAssocID="{CD737D8F-126D-472C-AB24-487B99AB6B26}" presName="sibTrans" presStyleLbl="sibTrans1D1" presStyleIdx="2" presStyleCnt="4"/>
      <dgm:spPr/>
      <dgm:t>
        <a:bodyPr/>
        <a:lstStyle/>
        <a:p>
          <a:endParaRPr lang="en-US"/>
        </a:p>
      </dgm:t>
    </dgm:pt>
    <dgm:pt modelId="{2AD40EFA-5B35-4E96-8436-C059BEED9481}" type="pres">
      <dgm:prSet presAssocID="{22554DD0-6170-4FDB-BD96-D964833E6E4F}" presName="node" presStyleLbl="node1" presStyleIdx="3" presStyleCnt="4" custScaleX="167487" custScaleY="146284">
        <dgm:presLayoutVars>
          <dgm:bulletEnabled val="1"/>
        </dgm:presLayoutVars>
      </dgm:prSet>
      <dgm:spPr/>
      <dgm:t>
        <a:bodyPr/>
        <a:lstStyle/>
        <a:p>
          <a:endParaRPr lang="en-US"/>
        </a:p>
      </dgm:t>
    </dgm:pt>
    <dgm:pt modelId="{55BFDA04-4835-4B29-B243-AF1BA1CD3396}" type="pres">
      <dgm:prSet presAssocID="{22554DD0-6170-4FDB-BD96-D964833E6E4F}" presName="spNode" presStyleCnt="0"/>
      <dgm:spPr/>
    </dgm:pt>
    <dgm:pt modelId="{56394428-768B-4BE7-B4CA-FA671733EF7C}" type="pres">
      <dgm:prSet presAssocID="{AB5F99B0-34CD-453B-A292-4B16B2B839D2}" presName="sibTrans" presStyleLbl="sibTrans1D1" presStyleIdx="3" presStyleCnt="4"/>
      <dgm:spPr/>
      <dgm:t>
        <a:bodyPr/>
        <a:lstStyle/>
        <a:p>
          <a:endParaRPr lang="en-US"/>
        </a:p>
      </dgm:t>
    </dgm:pt>
  </dgm:ptLst>
  <dgm:cxnLst>
    <dgm:cxn modelId="{BFC7F062-DF97-4FC8-8208-8C38A9584282}" type="presOf" srcId="{CFCA10A4-841F-42B2-8BE3-8E41205A13CC}" destId="{87E858E5-AF21-45F4-8BA5-6C12F2030846}" srcOrd="0" destOrd="0" presId="urn:microsoft.com/office/officeart/2005/8/layout/cycle6"/>
    <dgm:cxn modelId="{C926E132-32A6-4B6B-89F7-FBB86397B042}" type="presOf" srcId="{AB5F99B0-34CD-453B-A292-4B16B2B839D2}" destId="{56394428-768B-4BE7-B4CA-FA671733EF7C}" srcOrd="0" destOrd="0" presId="urn:microsoft.com/office/officeart/2005/8/layout/cycle6"/>
    <dgm:cxn modelId="{8C1981F4-2F7E-4B9E-B337-3D8D2952C1CA}" type="presOf" srcId="{6007EEFE-6348-47B5-BB90-DB892349703C}" destId="{87CCBD50-AB40-4952-9946-5E280388CB43}" srcOrd="0" destOrd="0" presId="urn:microsoft.com/office/officeart/2005/8/layout/cycle6"/>
    <dgm:cxn modelId="{67484451-7551-4B7D-9C72-2D5AF4D1637E}" type="presOf" srcId="{82F1E79F-A25E-4745-93B0-AD5A9B739904}" destId="{1489C5F0-AC14-4C3A-BAC5-3F21BF859AAC}" srcOrd="0" destOrd="0" presId="urn:microsoft.com/office/officeart/2005/8/layout/cycle6"/>
    <dgm:cxn modelId="{7D7B7135-9299-4F3D-9D44-574630DA11CD}" type="presOf" srcId="{22554DD0-6170-4FDB-BD96-D964833E6E4F}" destId="{2AD40EFA-5B35-4E96-8436-C059BEED9481}" srcOrd="0" destOrd="0" presId="urn:microsoft.com/office/officeart/2005/8/layout/cycle6"/>
    <dgm:cxn modelId="{64C94657-B5DF-4C4B-86D2-749EDFFC6240}" type="presOf" srcId="{9BF305D3-27C4-412C-864D-A9E53ECD9353}" destId="{22EA08A4-D07F-4FFB-A49F-EA0D75372A38}" srcOrd="0" destOrd="0" presId="urn:microsoft.com/office/officeart/2005/8/layout/cycle6"/>
    <dgm:cxn modelId="{42BECBE8-5D1A-4A19-AB88-514D77BB55C6}" type="presOf" srcId="{CD737D8F-126D-472C-AB24-487B99AB6B26}" destId="{407C92D9-5909-4818-8656-CD33D5C9D44B}" srcOrd="0" destOrd="0" presId="urn:microsoft.com/office/officeart/2005/8/layout/cycle6"/>
    <dgm:cxn modelId="{26432FCD-520B-40C0-AA54-FEC2A2999C9A}" srcId="{9BF305D3-27C4-412C-864D-A9E53ECD9353}" destId="{4EB76EB2-ABB0-4C18-A8A0-0357A7D8258A}" srcOrd="2" destOrd="0" parTransId="{D3B00717-F063-4DA5-A013-2C85B1CEA3D7}" sibTransId="{CD737D8F-126D-472C-AB24-487B99AB6B26}"/>
    <dgm:cxn modelId="{3D2703F2-640D-47E7-AD4B-D7A42C32893F}" srcId="{9BF305D3-27C4-412C-864D-A9E53ECD9353}" destId="{6007EEFE-6348-47B5-BB90-DB892349703C}" srcOrd="0" destOrd="0" parTransId="{8D72A3FD-C2BF-4180-946F-B96C506777A3}" sibTransId="{82F1E79F-A25E-4745-93B0-AD5A9B739904}"/>
    <dgm:cxn modelId="{772EADF1-0BB8-47DF-9509-3EE61757FA8D}" type="presOf" srcId="{4EB76EB2-ABB0-4C18-A8A0-0357A7D8258A}" destId="{7128412B-E4EA-4FB3-BAEC-AA45F5C6B138}" srcOrd="0" destOrd="0" presId="urn:microsoft.com/office/officeart/2005/8/layout/cycle6"/>
    <dgm:cxn modelId="{108B31C2-1CC2-4236-AA2C-EE9B54CBD1FB}" srcId="{9BF305D3-27C4-412C-864D-A9E53ECD9353}" destId="{22554DD0-6170-4FDB-BD96-D964833E6E4F}" srcOrd="3" destOrd="0" parTransId="{BD55C094-92C4-4525-AE2E-A937E6D02088}" sibTransId="{AB5F99B0-34CD-453B-A292-4B16B2B839D2}"/>
    <dgm:cxn modelId="{7AB2D500-CB4F-4446-9D64-DBC623680080}" srcId="{9BF305D3-27C4-412C-864D-A9E53ECD9353}" destId="{0BD6ADF6-07E6-4A04-B382-E65578072C45}" srcOrd="1" destOrd="0" parTransId="{6DED4E74-AC85-4017-BF57-16CE4E7EBEA1}" sibTransId="{CFCA10A4-841F-42B2-8BE3-8E41205A13CC}"/>
    <dgm:cxn modelId="{FE0A0CE4-09E4-4340-99BB-478AC4CC8F2A}" type="presOf" srcId="{0BD6ADF6-07E6-4A04-B382-E65578072C45}" destId="{1C296393-9EAC-4BA1-857A-F45D902A7E92}" srcOrd="0" destOrd="0" presId="urn:microsoft.com/office/officeart/2005/8/layout/cycle6"/>
    <dgm:cxn modelId="{81418119-A47E-4CBB-8641-D6A9621B7548}" type="presParOf" srcId="{22EA08A4-D07F-4FFB-A49F-EA0D75372A38}" destId="{87CCBD50-AB40-4952-9946-5E280388CB43}" srcOrd="0" destOrd="0" presId="urn:microsoft.com/office/officeart/2005/8/layout/cycle6"/>
    <dgm:cxn modelId="{E6CBD015-0BFF-446A-9D8C-9AAADA8F6B2E}" type="presParOf" srcId="{22EA08A4-D07F-4FFB-A49F-EA0D75372A38}" destId="{24526BE3-61AB-46FD-9ED7-193D689A0817}" srcOrd="1" destOrd="0" presId="urn:microsoft.com/office/officeart/2005/8/layout/cycle6"/>
    <dgm:cxn modelId="{B859D1EB-B58C-4301-A206-4E28EC2630A3}" type="presParOf" srcId="{22EA08A4-D07F-4FFB-A49F-EA0D75372A38}" destId="{1489C5F0-AC14-4C3A-BAC5-3F21BF859AAC}" srcOrd="2" destOrd="0" presId="urn:microsoft.com/office/officeart/2005/8/layout/cycle6"/>
    <dgm:cxn modelId="{E8372593-56EE-49E3-80AE-503BA10A7AA4}" type="presParOf" srcId="{22EA08A4-D07F-4FFB-A49F-EA0D75372A38}" destId="{1C296393-9EAC-4BA1-857A-F45D902A7E92}" srcOrd="3" destOrd="0" presId="urn:microsoft.com/office/officeart/2005/8/layout/cycle6"/>
    <dgm:cxn modelId="{B47C301C-FC5D-4327-93EE-D47929D174BE}" type="presParOf" srcId="{22EA08A4-D07F-4FFB-A49F-EA0D75372A38}" destId="{7301E218-DF30-4072-8ACF-97DA867D372B}" srcOrd="4" destOrd="0" presId="urn:microsoft.com/office/officeart/2005/8/layout/cycle6"/>
    <dgm:cxn modelId="{9FD377F7-B192-40EB-B10B-B0DF77439AEB}" type="presParOf" srcId="{22EA08A4-D07F-4FFB-A49F-EA0D75372A38}" destId="{87E858E5-AF21-45F4-8BA5-6C12F2030846}" srcOrd="5" destOrd="0" presId="urn:microsoft.com/office/officeart/2005/8/layout/cycle6"/>
    <dgm:cxn modelId="{5F10B29A-8DA0-4684-B695-B5C1CFED7A34}" type="presParOf" srcId="{22EA08A4-D07F-4FFB-A49F-EA0D75372A38}" destId="{7128412B-E4EA-4FB3-BAEC-AA45F5C6B138}" srcOrd="6" destOrd="0" presId="urn:microsoft.com/office/officeart/2005/8/layout/cycle6"/>
    <dgm:cxn modelId="{34D08E45-253E-43E4-9122-94C8FBC65C38}" type="presParOf" srcId="{22EA08A4-D07F-4FFB-A49F-EA0D75372A38}" destId="{AEF243B7-A37C-4CED-82F9-7C2915C6AE38}" srcOrd="7" destOrd="0" presId="urn:microsoft.com/office/officeart/2005/8/layout/cycle6"/>
    <dgm:cxn modelId="{813AB669-4830-4427-9F29-E8CB4FF05643}" type="presParOf" srcId="{22EA08A4-D07F-4FFB-A49F-EA0D75372A38}" destId="{407C92D9-5909-4818-8656-CD33D5C9D44B}" srcOrd="8" destOrd="0" presId="urn:microsoft.com/office/officeart/2005/8/layout/cycle6"/>
    <dgm:cxn modelId="{22738604-3E53-45A0-8831-B5E1E9F4FF88}" type="presParOf" srcId="{22EA08A4-D07F-4FFB-A49F-EA0D75372A38}" destId="{2AD40EFA-5B35-4E96-8436-C059BEED9481}" srcOrd="9" destOrd="0" presId="urn:microsoft.com/office/officeart/2005/8/layout/cycle6"/>
    <dgm:cxn modelId="{D27DB3BF-8D11-424B-A546-49FE04B4A64C}" type="presParOf" srcId="{22EA08A4-D07F-4FFB-A49F-EA0D75372A38}" destId="{55BFDA04-4835-4B29-B243-AF1BA1CD3396}" srcOrd="10" destOrd="0" presId="urn:microsoft.com/office/officeart/2005/8/layout/cycle6"/>
    <dgm:cxn modelId="{1A6500FD-E6A6-4FCB-BBBA-8777772B08AE}" type="presParOf" srcId="{22EA08A4-D07F-4FFB-A49F-EA0D75372A38}" destId="{56394428-768B-4BE7-B4CA-FA671733EF7C}"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A9EE32-76B3-4EBA-9E39-3CBBCE0E6B39}"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endParaRPr lang="en-US"/>
        </a:p>
      </dgm:t>
    </dgm:pt>
    <dgm:pt modelId="{92893EB1-D696-4FB7-92CA-1D179685D800}">
      <dgm:prSet phldrT="[Text]" custT="1"/>
      <dgm:spPr/>
      <dgm:t>
        <a:bodyPr/>
        <a:lstStyle/>
        <a:p>
          <a:r>
            <a:rPr lang="vi-VN" sz="3200" b="1" i="1" u="none" strike="noStrike" baseline="0" dirty="0">
              <a:solidFill>
                <a:srgbClr val="FF0000"/>
              </a:solidFill>
            </a:rPr>
            <a:t>1. </a:t>
          </a:r>
          <a:r>
            <a:rPr lang="vi-VN" sz="2400" b="0" i="1" u="none" strike="noStrike" baseline="0" dirty="0"/>
            <a:t>Tổ chức các hoạt động tuyên truyền vận động.</a:t>
          </a:r>
          <a:endParaRPr lang="en-US" sz="2400" dirty="0"/>
        </a:p>
      </dgm:t>
    </dgm:pt>
    <dgm:pt modelId="{67FE5542-6BD3-420F-9598-8838582E7477}" type="parTrans" cxnId="{6253865D-1909-41BB-B7D0-A1DD207D2AD6}">
      <dgm:prSet/>
      <dgm:spPr/>
      <dgm:t>
        <a:bodyPr/>
        <a:lstStyle/>
        <a:p>
          <a:endParaRPr lang="en-US" sz="2000"/>
        </a:p>
      </dgm:t>
    </dgm:pt>
    <dgm:pt modelId="{008956E5-51DC-42BC-91A9-B0205CE0681B}" type="sibTrans" cxnId="{6253865D-1909-41BB-B7D0-A1DD207D2AD6}">
      <dgm:prSet/>
      <dgm:spPr/>
      <dgm:t>
        <a:bodyPr/>
        <a:lstStyle/>
        <a:p>
          <a:endParaRPr lang="en-US" sz="2000"/>
        </a:p>
      </dgm:t>
    </dgm:pt>
    <dgm:pt modelId="{A9BCBFAF-636F-471B-8172-CC86EDD34092}">
      <dgm:prSet custT="1"/>
      <dgm:spPr/>
      <dgm:t>
        <a:bodyPr/>
        <a:lstStyle/>
        <a:p>
          <a:r>
            <a:rPr lang="vi-VN" sz="3600" b="1" i="1" u="none" strike="noStrike" baseline="0" dirty="0">
              <a:solidFill>
                <a:srgbClr val="FF0000"/>
              </a:solidFill>
            </a:rPr>
            <a:t>2. </a:t>
          </a:r>
          <a:r>
            <a:rPr lang="vi-VN" sz="2400" b="0" i="1" u="none" strike="noStrike" baseline="0" dirty="0"/>
            <a:t>Tổ chức các hoạt động chăm lo thiết thực gắn với các phong trào thi đua tại cơ sở. Trong công tác chăm lo, cần chú ý phân biệt đối tượng là đoàn viên và người lao động, để người lao động thấy được những lợi ích thiết thực khi tham gia tổ chức Công đoàn Việt Nam.</a:t>
          </a:r>
        </a:p>
      </dgm:t>
    </dgm:pt>
    <dgm:pt modelId="{D3ADD04D-8724-42D7-B99A-06B03626BCA4}" type="parTrans" cxnId="{932D52A9-87A5-4EA7-B947-0911D3D2C51F}">
      <dgm:prSet/>
      <dgm:spPr/>
      <dgm:t>
        <a:bodyPr/>
        <a:lstStyle/>
        <a:p>
          <a:endParaRPr lang="en-US" sz="2000"/>
        </a:p>
      </dgm:t>
    </dgm:pt>
    <dgm:pt modelId="{50F82016-02E4-4BBC-9755-18DA24CEEE22}" type="sibTrans" cxnId="{932D52A9-87A5-4EA7-B947-0911D3D2C51F}">
      <dgm:prSet/>
      <dgm:spPr/>
      <dgm:t>
        <a:bodyPr/>
        <a:lstStyle/>
        <a:p>
          <a:endParaRPr lang="en-US" sz="2000"/>
        </a:p>
      </dgm:t>
    </dgm:pt>
    <dgm:pt modelId="{37D4F0C0-5C2E-4B10-9EFF-DB2755638BC6}">
      <dgm:prSet custT="1"/>
      <dgm:spPr/>
      <dgm:t>
        <a:bodyPr/>
        <a:lstStyle/>
        <a:p>
          <a:r>
            <a:rPr lang="vi-VN" sz="3600" b="0" i="1" u="none" strike="noStrike" baseline="0" dirty="0">
              <a:solidFill>
                <a:srgbClr val="FF0000"/>
              </a:solidFill>
            </a:rPr>
            <a:t>3. </a:t>
          </a:r>
          <a:r>
            <a:rPr lang="vi-VN" sz="2400" b="0" i="1" u="none" strike="noStrike" baseline="0" dirty="0"/>
            <a:t>Biểu dương, khen thưởng các nhân tố điển hình là đoàn viên trong các phong trào.</a:t>
          </a:r>
        </a:p>
      </dgm:t>
    </dgm:pt>
    <dgm:pt modelId="{002B44FA-45DD-48C0-BF75-8B37BD1AFC80}" type="parTrans" cxnId="{56EDAB81-87F8-4F0B-8433-D5AAC24AAA64}">
      <dgm:prSet/>
      <dgm:spPr/>
      <dgm:t>
        <a:bodyPr/>
        <a:lstStyle/>
        <a:p>
          <a:endParaRPr lang="en-US" sz="2000"/>
        </a:p>
      </dgm:t>
    </dgm:pt>
    <dgm:pt modelId="{D2F3BB00-9C5F-4953-B86F-4D05E0F226BE}" type="sibTrans" cxnId="{56EDAB81-87F8-4F0B-8433-D5AAC24AAA64}">
      <dgm:prSet/>
      <dgm:spPr/>
      <dgm:t>
        <a:bodyPr/>
        <a:lstStyle/>
        <a:p>
          <a:endParaRPr lang="en-US" sz="2000"/>
        </a:p>
      </dgm:t>
    </dgm:pt>
    <dgm:pt modelId="{22C8F7C5-C6C3-4420-B20B-6071EBD56C23}">
      <dgm:prSet custT="1"/>
      <dgm:spPr>
        <a:solidFill>
          <a:srgbClr val="FF0000"/>
        </a:solidFill>
      </dgm:spPr>
      <dgm:t>
        <a:bodyPr/>
        <a:lstStyle/>
        <a:p>
          <a:r>
            <a:rPr lang="vi-VN" sz="2400" b="0" i="1" u="none" strike="noStrike" baseline="0" dirty="0"/>
            <a:t>Thu </a:t>
          </a:r>
          <a:r>
            <a:rPr lang="vi-VN" sz="2400" b="0" i="1" u="none" strike="noStrike" baseline="0" dirty="0" smtClean="0"/>
            <a:t>h</a:t>
          </a:r>
          <a:r>
            <a:rPr lang="en-US" sz="2400" b="0" i="1" u="none" strike="noStrike" baseline="0" dirty="0" smtClean="0"/>
            <a:t>ú</a:t>
          </a:r>
          <a:r>
            <a:rPr lang="vi-VN" sz="2400" b="0" i="1" u="none" strike="noStrike" baseline="0" dirty="0" smtClean="0"/>
            <a:t>t </a:t>
          </a:r>
          <a:r>
            <a:rPr lang="vi-VN" sz="2400" b="0" i="1" u="none" strike="noStrike" baseline="0" dirty="0"/>
            <a:t>sự quan tâm và nhận thấy quyền lợi khi tham gia tổ chức Công đoàn</a:t>
          </a:r>
        </a:p>
      </dgm:t>
    </dgm:pt>
    <dgm:pt modelId="{EB7E9DE4-E935-4BBE-9255-81337F804F34}" type="parTrans" cxnId="{471BB668-7C80-452E-BE8C-CA8035FDE5E4}">
      <dgm:prSet/>
      <dgm:spPr/>
      <dgm:t>
        <a:bodyPr/>
        <a:lstStyle/>
        <a:p>
          <a:endParaRPr lang="en-US"/>
        </a:p>
      </dgm:t>
    </dgm:pt>
    <dgm:pt modelId="{11CD5BA0-D3B9-43EA-8C07-47719C93B978}" type="sibTrans" cxnId="{471BB668-7C80-452E-BE8C-CA8035FDE5E4}">
      <dgm:prSet/>
      <dgm:spPr/>
      <dgm:t>
        <a:bodyPr/>
        <a:lstStyle/>
        <a:p>
          <a:endParaRPr lang="en-US"/>
        </a:p>
      </dgm:t>
    </dgm:pt>
    <dgm:pt modelId="{07D76AB7-82F8-43BA-81A5-16306BB023E8}" type="pres">
      <dgm:prSet presAssocID="{49A9EE32-76B3-4EBA-9E39-3CBBCE0E6B39}" presName="Name0" presStyleCnt="0">
        <dgm:presLayoutVars>
          <dgm:dir/>
          <dgm:resizeHandles val="exact"/>
        </dgm:presLayoutVars>
      </dgm:prSet>
      <dgm:spPr/>
      <dgm:t>
        <a:bodyPr/>
        <a:lstStyle/>
        <a:p>
          <a:endParaRPr lang="en-US"/>
        </a:p>
      </dgm:t>
    </dgm:pt>
    <dgm:pt modelId="{D4A79A0C-BED6-4198-A2DC-83A765F2E4C9}" type="pres">
      <dgm:prSet presAssocID="{92893EB1-D696-4FB7-92CA-1D179685D800}" presName="node" presStyleLbl="node1" presStyleIdx="0" presStyleCnt="4" custScaleX="77385" custScaleY="71649">
        <dgm:presLayoutVars>
          <dgm:bulletEnabled val="1"/>
        </dgm:presLayoutVars>
      </dgm:prSet>
      <dgm:spPr/>
      <dgm:t>
        <a:bodyPr/>
        <a:lstStyle/>
        <a:p>
          <a:endParaRPr lang="en-US"/>
        </a:p>
      </dgm:t>
    </dgm:pt>
    <dgm:pt modelId="{49E9C812-F80B-4A0A-A47C-8EB9125E1DC4}" type="pres">
      <dgm:prSet presAssocID="{008956E5-51DC-42BC-91A9-B0205CE0681B}" presName="sibTrans" presStyleLbl="sibTrans1D1" presStyleIdx="0" presStyleCnt="3"/>
      <dgm:spPr/>
      <dgm:t>
        <a:bodyPr/>
        <a:lstStyle/>
        <a:p>
          <a:endParaRPr lang="en-US"/>
        </a:p>
      </dgm:t>
    </dgm:pt>
    <dgm:pt modelId="{6E99B8F0-AA11-4FBF-85A0-AE1222B01DD8}" type="pres">
      <dgm:prSet presAssocID="{008956E5-51DC-42BC-91A9-B0205CE0681B}" presName="connectorText" presStyleLbl="sibTrans1D1" presStyleIdx="0" presStyleCnt="3"/>
      <dgm:spPr/>
      <dgm:t>
        <a:bodyPr/>
        <a:lstStyle/>
        <a:p>
          <a:endParaRPr lang="en-US"/>
        </a:p>
      </dgm:t>
    </dgm:pt>
    <dgm:pt modelId="{A5546F34-FE5E-4DAD-8548-2BBE540D2540}" type="pres">
      <dgm:prSet presAssocID="{A9BCBFAF-636F-471B-8172-CC86EDD34092}" presName="node" presStyleLbl="node1" presStyleIdx="1" presStyleCnt="4" custScaleX="179441" custScaleY="86125">
        <dgm:presLayoutVars>
          <dgm:bulletEnabled val="1"/>
        </dgm:presLayoutVars>
      </dgm:prSet>
      <dgm:spPr/>
      <dgm:t>
        <a:bodyPr/>
        <a:lstStyle/>
        <a:p>
          <a:endParaRPr lang="en-US"/>
        </a:p>
      </dgm:t>
    </dgm:pt>
    <dgm:pt modelId="{CA6E5FAD-4D89-48A2-871F-A914C2606EF9}" type="pres">
      <dgm:prSet presAssocID="{50F82016-02E4-4BBC-9755-18DA24CEEE22}" presName="sibTrans" presStyleLbl="sibTrans1D1" presStyleIdx="1" presStyleCnt="3"/>
      <dgm:spPr/>
      <dgm:t>
        <a:bodyPr/>
        <a:lstStyle/>
        <a:p>
          <a:endParaRPr lang="en-US"/>
        </a:p>
      </dgm:t>
    </dgm:pt>
    <dgm:pt modelId="{DD85F16E-DD64-48F4-AA34-C6543D1A67D6}" type="pres">
      <dgm:prSet presAssocID="{50F82016-02E4-4BBC-9755-18DA24CEEE22}" presName="connectorText" presStyleLbl="sibTrans1D1" presStyleIdx="1" presStyleCnt="3"/>
      <dgm:spPr/>
      <dgm:t>
        <a:bodyPr/>
        <a:lstStyle/>
        <a:p>
          <a:endParaRPr lang="en-US"/>
        </a:p>
      </dgm:t>
    </dgm:pt>
    <dgm:pt modelId="{78AAAA7B-DC2D-443E-A32A-0275CCF8306C}" type="pres">
      <dgm:prSet presAssocID="{37D4F0C0-5C2E-4B10-9EFF-DB2755638BC6}" presName="node" presStyleLbl="node1" presStyleIdx="2" presStyleCnt="4" custScaleY="59537">
        <dgm:presLayoutVars>
          <dgm:bulletEnabled val="1"/>
        </dgm:presLayoutVars>
      </dgm:prSet>
      <dgm:spPr/>
      <dgm:t>
        <a:bodyPr/>
        <a:lstStyle/>
        <a:p>
          <a:endParaRPr lang="en-US"/>
        </a:p>
      </dgm:t>
    </dgm:pt>
    <dgm:pt modelId="{89FE8318-259B-49F1-8680-18D5D6FE21AB}" type="pres">
      <dgm:prSet presAssocID="{D2F3BB00-9C5F-4953-B86F-4D05E0F226BE}" presName="sibTrans" presStyleLbl="sibTrans1D1" presStyleIdx="2" presStyleCnt="3"/>
      <dgm:spPr/>
      <dgm:t>
        <a:bodyPr/>
        <a:lstStyle/>
        <a:p>
          <a:endParaRPr lang="en-US"/>
        </a:p>
      </dgm:t>
    </dgm:pt>
    <dgm:pt modelId="{AFAEE096-2642-4672-AD70-B51865FC38DB}" type="pres">
      <dgm:prSet presAssocID="{D2F3BB00-9C5F-4953-B86F-4D05E0F226BE}" presName="connectorText" presStyleLbl="sibTrans1D1" presStyleIdx="2" presStyleCnt="3"/>
      <dgm:spPr/>
      <dgm:t>
        <a:bodyPr/>
        <a:lstStyle/>
        <a:p>
          <a:endParaRPr lang="en-US"/>
        </a:p>
      </dgm:t>
    </dgm:pt>
    <dgm:pt modelId="{A1E638F9-0814-4B36-9009-E360B634EB9F}" type="pres">
      <dgm:prSet presAssocID="{22C8F7C5-C6C3-4420-B20B-6071EBD56C23}" presName="node" presStyleLbl="node1" presStyleIdx="3" presStyleCnt="4">
        <dgm:presLayoutVars>
          <dgm:bulletEnabled val="1"/>
        </dgm:presLayoutVars>
      </dgm:prSet>
      <dgm:spPr/>
      <dgm:t>
        <a:bodyPr/>
        <a:lstStyle/>
        <a:p>
          <a:endParaRPr lang="en-US"/>
        </a:p>
      </dgm:t>
    </dgm:pt>
  </dgm:ptLst>
  <dgm:cxnLst>
    <dgm:cxn modelId="{56EDAB81-87F8-4F0B-8433-D5AAC24AAA64}" srcId="{49A9EE32-76B3-4EBA-9E39-3CBBCE0E6B39}" destId="{37D4F0C0-5C2E-4B10-9EFF-DB2755638BC6}" srcOrd="2" destOrd="0" parTransId="{002B44FA-45DD-48C0-BF75-8B37BD1AFC80}" sibTransId="{D2F3BB00-9C5F-4953-B86F-4D05E0F226BE}"/>
    <dgm:cxn modelId="{44340996-6EA5-4E01-925D-B8136B82A68B}" type="presOf" srcId="{008956E5-51DC-42BC-91A9-B0205CE0681B}" destId="{6E99B8F0-AA11-4FBF-85A0-AE1222B01DD8}" srcOrd="1" destOrd="0" presId="urn:microsoft.com/office/officeart/2005/8/layout/bProcess3"/>
    <dgm:cxn modelId="{471BB668-7C80-452E-BE8C-CA8035FDE5E4}" srcId="{49A9EE32-76B3-4EBA-9E39-3CBBCE0E6B39}" destId="{22C8F7C5-C6C3-4420-B20B-6071EBD56C23}" srcOrd="3" destOrd="0" parTransId="{EB7E9DE4-E935-4BBE-9255-81337F804F34}" sibTransId="{11CD5BA0-D3B9-43EA-8C07-47719C93B978}"/>
    <dgm:cxn modelId="{BDAD8343-31D6-407F-85C2-62B9E039847F}" type="presOf" srcId="{49A9EE32-76B3-4EBA-9E39-3CBBCE0E6B39}" destId="{07D76AB7-82F8-43BA-81A5-16306BB023E8}" srcOrd="0" destOrd="0" presId="urn:microsoft.com/office/officeart/2005/8/layout/bProcess3"/>
    <dgm:cxn modelId="{6253865D-1909-41BB-B7D0-A1DD207D2AD6}" srcId="{49A9EE32-76B3-4EBA-9E39-3CBBCE0E6B39}" destId="{92893EB1-D696-4FB7-92CA-1D179685D800}" srcOrd="0" destOrd="0" parTransId="{67FE5542-6BD3-420F-9598-8838582E7477}" sibTransId="{008956E5-51DC-42BC-91A9-B0205CE0681B}"/>
    <dgm:cxn modelId="{7FF5B096-F1FC-4402-BEC3-28AF4C950ACA}" type="presOf" srcId="{D2F3BB00-9C5F-4953-B86F-4D05E0F226BE}" destId="{AFAEE096-2642-4672-AD70-B51865FC38DB}" srcOrd="1" destOrd="0" presId="urn:microsoft.com/office/officeart/2005/8/layout/bProcess3"/>
    <dgm:cxn modelId="{DEFA6968-C712-40C0-8191-7EDD75C43407}" type="presOf" srcId="{22C8F7C5-C6C3-4420-B20B-6071EBD56C23}" destId="{A1E638F9-0814-4B36-9009-E360B634EB9F}" srcOrd="0" destOrd="0" presId="urn:microsoft.com/office/officeart/2005/8/layout/bProcess3"/>
    <dgm:cxn modelId="{8AF38421-8276-4C40-9591-9F2F8BD70A0A}" type="presOf" srcId="{50F82016-02E4-4BBC-9755-18DA24CEEE22}" destId="{CA6E5FAD-4D89-48A2-871F-A914C2606EF9}" srcOrd="0" destOrd="0" presId="urn:microsoft.com/office/officeart/2005/8/layout/bProcess3"/>
    <dgm:cxn modelId="{28729A44-6509-4921-B239-AA37C1C8FEA7}" type="presOf" srcId="{50F82016-02E4-4BBC-9755-18DA24CEEE22}" destId="{DD85F16E-DD64-48F4-AA34-C6543D1A67D6}" srcOrd="1" destOrd="0" presId="urn:microsoft.com/office/officeart/2005/8/layout/bProcess3"/>
    <dgm:cxn modelId="{4295CD9A-51E5-4752-A9BE-2FFB226ABB22}" type="presOf" srcId="{A9BCBFAF-636F-471B-8172-CC86EDD34092}" destId="{A5546F34-FE5E-4DAD-8548-2BBE540D2540}" srcOrd="0" destOrd="0" presId="urn:microsoft.com/office/officeart/2005/8/layout/bProcess3"/>
    <dgm:cxn modelId="{A60FBEAF-6125-4405-9AA8-746E6C359C68}" type="presOf" srcId="{D2F3BB00-9C5F-4953-B86F-4D05E0F226BE}" destId="{89FE8318-259B-49F1-8680-18D5D6FE21AB}" srcOrd="0" destOrd="0" presId="urn:microsoft.com/office/officeart/2005/8/layout/bProcess3"/>
    <dgm:cxn modelId="{467E55DC-38F7-42E5-9E57-05045CBA9E25}" type="presOf" srcId="{008956E5-51DC-42BC-91A9-B0205CE0681B}" destId="{49E9C812-F80B-4A0A-A47C-8EB9125E1DC4}" srcOrd="0" destOrd="0" presId="urn:microsoft.com/office/officeart/2005/8/layout/bProcess3"/>
    <dgm:cxn modelId="{886ED14B-E20C-4AC7-B25C-33D06561119C}" type="presOf" srcId="{92893EB1-D696-4FB7-92CA-1D179685D800}" destId="{D4A79A0C-BED6-4198-A2DC-83A765F2E4C9}" srcOrd="0" destOrd="0" presId="urn:microsoft.com/office/officeart/2005/8/layout/bProcess3"/>
    <dgm:cxn modelId="{932D52A9-87A5-4EA7-B947-0911D3D2C51F}" srcId="{49A9EE32-76B3-4EBA-9E39-3CBBCE0E6B39}" destId="{A9BCBFAF-636F-471B-8172-CC86EDD34092}" srcOrd="1" destOrd="0" parTransId="{D3ADD04D-8724-42D7-B99A-06B03626BCA4}" sibTransId="{50F82016-02E4-4BBC-9755-18DA24CEEE22}"/>
    <dgm:cxn modelId="{3F87ED32-62DE-4EA7-B6C3-5239C0244711}" type="presOf" srcId="{37D4F0C0-5C2E-4B10-9EFF-DB2755638BC6}" destId="{78AAAA7B-DC2D-443E-A32A-0275CCF8306C}" srcOrd="0" destOrd="0" presId="urn:microsoft.com/office/officeart/2005/8/layout/bProcess3"/>
    <dgm:cxn modelId="{5068C19B-45A8-4892-BC1F-D449547CCA4A}" type="presParOf" srcId="{07D76AB7-82F8-43BA-81A5-16306BB023E8}" destId="{D4A79A0C-BED6-4198-A2DC-83A765F2E4C9}" srcOrd="0" destOrd="0" presId="urn:microsoft.com/office/officeart/2005/8/layout/bProcess3"/>
    <dgm:cxn modelId="{B9EEAB05-99B6-42C2-9446-3644D9D22CDE}" type="presParOf" srcId="{07D76AB7-82F8-43BA-81A5-16306BB023E8}" destId="{49E9C812-F80B-4A0A-A47C-8EB9125E1DC4}" srcOrd="1" destOrd="0" presId="urn:microsoft.com/office/officeart/2005/8/layout/bProcess3"/>
    <dgm:cxn modelId="{0A8B2B28-AC24-40CD-BE01-DB07E76D1EEB}" type="presParOf" srcId="{49E9C812-F80B-4A0A-A47C-8EB9125E1DC4}" destId="{6E99B8F0-AA11-4FBF-85A0-AE1222B01DD8}" srcOrd="0" destOrd="0" presId="urn:microsoft.com/office/officeart/2005/8/layout/bProcess3"/>
    <dgm:cxn modelId="{B8131456-7209-4A25-B4C8-11C5FF608323}" type="presParOf" srcId="{07D76AB7-82F8-43BA-81A5-16306BB023E8}" destId="{A5546F34-FE5E-4DAD-8548-2BBE540D2540}" srcOrd="2" destOrd="0" presId="urn:microsoft.com/office/officeart/2005/8/layout/bProcess3"/>
    <dgm:cxn modelId="{FC25F18A-571D-40D8-BC5D-3B052561BFA4}" type="presParOf" srcId="{07D76AB7-82F8-43BA-81A5-16306BB023E8}" destId="{CA6E5FAD-4D89-48A2-871F-A914C2606EF9}" srcOrd="3" destOrd="0" presId="urn:microsoft.com/office/officeart/2005/8/layout/bProcess3"/>
    <dgm:cxn modelId="{485C9110-0EC4-44CF-A829-CCA56433021F}" type="presParOf" srcId="{CA6E5FAD-4D89-48A2-871F-A914C2606EF9}" destId="{DD85F16E-DD64-48F4-AA34-C6543D1A67D6}" srcOrd="0" destOrd="0" presId="urn:microsoft.com/office/officeart/2005/8/layout/bProcess3"/>
    <dgm:cxn modelId="{88DFC279-9A95-4324-8351-DA8422AEC418}" type="presParOf" srcId="{07D76AB7-82F8-43BA-81A5-16306BB023E8}" destId="{78AAAA7B-DC2D-443E-A32A-0275CCF8306C}" srcOrd="4" destOrd="0" presId="urn:microsoft.com/office/officeart/2005/8/layout/bProcess3"/>
    <dgm:cxn modelId="{0AB48239-926A-4F03-ABBF-FAA860B977A9}" type="presParOf" srcId="{07D76AB7-82F8-43BA-81A5-16306BB023E8}" destId="{89FE8318-259B-49F1-8680-18D5D6FE21AB}" srcOrd="5" destOrd="0" presId="urn:microsoft.com/office/officeart/2005/8/layout/bProcess3"/>
    <dgm:cxn modelId="{C04469F6-4D63-4B87-AAAE-DB81A9060E5D}" type="presParOf" srcId="{89FE8318-259B-49F1-8680-18D5D6FE21AB}" destId="{AFAEE096-2642-4672-AD70-B51865FC38DB}" srcOrd="0" destOrd="0" presId="urn:microsoft.com/office/officeart/2005/8/layout/bProcess3"/>
    <dgm:cxn modelId="{F178D3F4-020B-4E2A-B3C4-5ED960F8668C}" type="presParOf" srcId="{07D76AB7-82F8-43BA-81A5-16306BB023E8}" destId="{A1E638F9-0814-4B36-9009-E360B634EB9F}" srcOrd="6"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B74B0-30CC-47A2-8A83-B1D151F175AC}">
      <dsp:nvSpPr>
        <dsp:cNvPr id="0" name=""/>
        <dsp:cNvSpPr/>
      </dsp:nvSpPr>
      <dsp:spPr>
        <a:xfrm>
          <a:off x="2244567" y="971015"/>
          <a:ext cx="3638861" cy="126372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1FD675-A519-4858-B957-558664DAC625}">
      <dsp:nvSpPr>
        <dsp:cNvPr id="0" name=""/>
        <dsp:cNvSpPr/>
      </dsp:nvSpPr>
      <dsp:spPr>
        <a:xfrm>
          <a:off x="3640666" y="4048318"/>
          <a:ext cx="846666" cy="54186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67BF53-B70C-4B5B-9D96-15D87ACDF586}">
      <dsp:nvSpPr>
        <dsp:cNvPr id="0" name=""/>
        <dsp:cNvSpPr/>
      </dsp:nvSpPr>
      <dsp:spPr>
        <a:xfrm>
          <a:off x="0" y="4392337"/>
          <a:ext cx="8128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0" i="1" u="none" strike="noStrike" kern="1200" baseline="0" dirty="0" err="1">
              <a:latin typeface="Arial (Body)"/>
            </a:rPr>
            <a:t>Điều</a:t>
          </a:r>
          <a:r>
            <a:rPr lang="en-US" sz="3600" b="0" i="1" u="none" strike="noStrike" kern="1200" baseline="0" dirty="0">
              <a:latin typeface="Arial (Body)"/>
            </a:rPr>
            <a:t> 2, </a:t>
          </a:r>
          <a:r>
            <a:rPr lang="en-US" sz="3600" b="0" i="1" u="none" strike="noStrike" kern="1200" baseline="0" dirty="0" err="1">
              <a:latin typeface="Arial (Body)"/>
            </a:rPr>
            <a:t>Điều</a:t>
          </a:r>
          <a:r>
            <a:rPr lang="en-US" sz="3600" b="0" i="1" u="none" strike="noStrike" kern="1200" baseline="0" dirty="0">
              <a:latin typeface="Arial (Body)"/>
            </a:rPr>
            <a:t> </a:t>
          </a:r>
          <a:r>
            <a:rPr lang="en-US" sz="3600" b="0" i="1" u="none" strike="noStrike" kern="1200" baseline="0" dirty="0" err="1">
              <a:latin typeface="Arial (Body)"/>
            </a:rPr>
            <a:t>lệ</a:t>
          </a:r>
          <a:r>
            <a:rPr lang="en-US" sz="3600" b="0" i="1" u="none" strike="noStrike" kern="1200" baseline="0" dirty="0">
              <a:latin typeface="Arial (Body)"/>
            </a:rPr>
            <a:t> </a:t>
          </a:r>
          <a:r>
            <a:rPr lang="en-US" sz="3600" b="0" i="1" u="none" strike="noStrike" kern="1200" baseline="0" dirty="0" err="1">
              <a:latin typeface="Arial (Body)"/>
            </a:rPr>
            <a:t>Công</a:t>
          </a:r>
          <a:r>
            <a:rPr lang="en-US" sz="3600" b="0" i="1" u="none" strike="noStrike" kern="1200" baseline="0" dirty="0">
              <a:latin typeface="Arial (Body)"/>
            </a:rPr>
            <a:t> </a:t>
          </a:r>
          <a:r>
            <a:rPr lang="en-US" sz="3600" b="0" i="1" u="none" strike="noStrike" kern="1200" baseline="0" dirty="0" err="1">
              <a:latin typeface="Arial (Body)"/>
            </a:rPr>
            <a:t>đoàn</a:t>
          </a:r>
          <a:r>
            <a:rPr lang="en-US" sz="3600" b="0" i="1" u="none" strike="noStrike" kern="1200" baseline="0" dirty="0">
              <a:latin typeface="Arial (Body)"/>
            </a:rPr>
            <a:t> </a:t>
          </a:r>
          <a:r>
            <a:rPr lang="en-US" sz="3600" b="0" i="1" u="none" strike="noStrike" kern="1200" baseline="0" dirty="0" err="1">
              <a:latin typeface="Arial (Body)"/>
            </a:rPr>
            <a:t>Việt</a:t>
          </a:r>
          <a:r>
            <a:rPr lang="en-US" sz="3600" b="0" i="1" u="none" strike="noStrike" kern="1200" baseline="0" dirty="0">
              <a:latin typeface="Arial (Body)"/>
            </a:rPr>
            <a:t> Nam</a:t>
          </a:r>
          <a:endParaRPr lang="en-US" sz="3600" b="1" i="1" u="none" strike="noStrike" kern="1200" baseline="0" dirty="0">
            <a:latin typeface="Univers Condensed" panose="020B0506020202050204" pitchFamily="34" charset="0"/>
          </a:endParaRPr>
        </a:p>
      </dsp:txBody>
      <dsp:txXfrm>
        <a:off x="0" y="4392337"/>
        <a:ext cx="8128000" cy="1016000"/>
      </dsp:txXfrm>
    </dsp:sp>
    <dsp:sp modelId="{D04F10CE-51FC-471F-B854-DEE88223F5F4}">
      <dsp:nvSpPr>
        <dsp:cNvPr id="0" name=""/>
        <dsp:cNvSpPr/>
      </dsp:nvSpPr>
      <dsp:spPr>
        <a:xfrm>
          <a:off x="2878673" y="832314"/>
          <a:ext cx="2370666" cy="237066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b="0" i="1" u="none" strike="noStrike" kern="1200" baseline="0" dirty="0" err="1">
              <a:latin typeface="Arial (Body)"/>
            </a:rPr>
            <a:t>Xem</a:t>
          </a:r>
          <a:r>
            <a:rPr lang="en-US" sz="3400" b="0" i="1" u="none" strike="noStrike" kern="1200" baseline="0" dirty="0">
              <a:latin typeface="Arial (Body)"/>
            </a:rPr>
            <a:t> chi </a:t>
          </a:r>
          <a:r>
            <a:rPr lang="en-US" sz="3400" b="0" i="1" u="none" strike="noStrike" kern="1200" baseline="0" dirty="0" err="1">
              <a:latin typeface="Arial (Body)"/>
            </a:rPr>
            <a:t>tiết</a:t>
          </a:r>
          <a:r>
            <a:rPr lang="en-US" sz="3400" b="0" i="1" u="none" strike="noStrike" kern="1200" baseline="0" dirty="0">
              <a:latin typeface="Arial (Body)"/>
            </a:rPr>
            <a:t> </a:t>
          </a:r>
          <a:r>
            <a:rPr lang="en-US" sz="3400" b="0" i="1" u="none" strike="noStrike" kern="1200" baseline="0" dirty="0" err="1">
              <a:latin typeface="Arial (Body)"/>
            </a:rPr>
            <a:t>quy</a:t>
          </a:r>
          <a:r>
            <a:rPr lang="en-US" sz="3400" b="0" i="1" u="none" strike="noStrike" kern="1200" baseline="0" dirty="0">
              <a:latin typeface="Arial (Body)"/>
            </a:rPr>
            <a:t> </a:t>
          </a:r>
          <a:r>
            <a:rPr lang="en-US" sz="3400" b="0" i="1" u="none" strike="noStrike" kern="1200" baseline="0" dirty="0" err="1">
              <a:latin typeface="Arial (Body)"/>
            </a:rPr>
            <a:t>định</a:t>
          </a:r>
          <a:r>
            <a:rPr lang="en-US" sz="3400" b="0" i="1" u="none" strike="noStrike" kern="1200" baseline="0" dirty="0">
              <a:latin typeface="Arial (Body)"/>
            </a:rPr>
            <a:t> </a:t>
          </a:r>
          <a:r>
            <a:rPr lang="en-US" sz="3400" b="0" i="1" u="none" strike="noStrike" kern="1200" baseline="0" dirty="0" err="1">
              <a:latin typeface="Arial (Body)"/>
            </a:rPr>
            <a:t>tại</a:t>
          </a:r>
          <a:r>
            <a:rPr lang="en-US" sz="3400" b="0" i="1" u="none" strike="noStrike" kern="1200" baseline="0" dirty="0">
              <a:latin typeface="Arial (Body)"/>
            </a:rPr>
            <a:t> </a:t>
          </a:r>
          <a:endParaRPr lang="en-US" sz="3400" kern="1200" dirty="0"/>
        </a:p>
      </dsp:txBody>
      <dsp:txXfrm>
        <a:off x="3225849" y="1179490"/>
        <a:ext cx="1676314" cy="1676314"/>
      </dsp:txXfrm>
    </dsp:sp>
    <dsp:sp modelId="{692EBA60-6997-4B85-9A1A-C44232129C7B}">
      <dsp:nvSpPr>
        <dsp:cNvPr id="0" name=""/>
        <dsp:cNvSpPr/>
      </dsp:nvSpPr>
      <dsp:spPr>
        <a:xfrm>
          <a:off x="2089424" y="841432"/>
          <a:ext cx="3949151" cy="3159321"/>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A6FCB-0C0B-4A31-B60F-8CA34856846F}">
      <dsp:nvSpPr>
        <dsp:cNvPr id="0" name=""/>
        <dsp:cNvSpPr/>
      </dsp:nvSpPr>
      <dsp:spPr>
        <a:xfrm>
          <a:off x="1871748" y="419365"/>
          <a:ext cx="1765055" cy="1728624"/>
        </a:xfrm>
        <a:prstGeom prst="upArrow">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175D9-EB48-4CC9-BA06-6A63DCDBF4FB}">
      <dsp:nvSpPr>
        <dsp:cNvPr id="0" name=""/>
        <dsp:cNvSpPr/>
      </dsp:nvSpPr>
      <dsp:spPr>
        <a:xfrm>
          <a:off x="3325210" y="69705"/>
          <a:ext cx="6948211" cy="260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4048" tIns="0" rIns="384048" bIns="384048" numCol="1" spcCol="1270" anchor="ctr" anchorCtr="0">
          <a:noAutofit/>
        </a:bodyPr>
        <a:lstStyle/>
        <a:p>
          <a:pPr lvl="0" algn="ctr" defTabSz="2400300">
            <a:lnSpc>
              <a:spcPct val="90000"/>
            </a:lnSpc>
            <a:spcBef>
              <a:spcPct val="0"/>
            </a:spcBef>
            <a:spcAft>
              <a:spcPct val="35000"/>
            </a:spcAft>
          </a:pPr>
          <a:r>
            <a:rPr lang="vi-VN" sz="5400" b="0" i="1" u="none" strike="noStrike" kern="1200" baseline="0" dirty="0">
              <a:solidFill>
                <a:srgbClr val="FF0000"/>
              </a:solidFill>
            </a:rPr>
            <a:t>1. </a:t>
          </a:r>
          <a:r>
            <a:rPr lang="vi-VN" sz="3200" b="0" i="1" u="none" strike="noStrike" kern="1200" baseline="0" dirty="0"/>
            <a:t>Báo cáo số liệu công tác tổ chức. Trong đó thể hiện rõ tình hình biến động đoàn viên: kết nạp mới, chuyển đi, chuyển đến theo số lũy tiến ở các kỳ báo cáo.</a:t>
          </a:r>
          <a:endParaRPr lang="en-US" sz="3200" kern="1200" dirty="0"/>
        </a:p>
      </dsp:txBody>
      <dsp:txXfrm>
        <a:off x="3325210" y="69705"/>
        <a:ext cx="6948211" cy="2600960"/>
      </dsp:txXfrm>
    </dsp:sp>
    <dsp:sp modelId="{7FDAFF6E-3131-4D1A-BA6C-9D0C03C44E07}">
      <dsp:nvSpPr>
        <dsp:cNvPr id="0" name=""/>
        <dsp:cNvSpPr/>
      </dsp:nvSpPr>
      <dsp:spPr>
        <a:xfrm>
          <a:off x="0" y="3243939"/>
          <a:ext cx="1765055" cy="1728624"/>
        </a:xfrm>
        <a:prstGeom prst="downArrow">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CCCB66-CA8C-4F0C-9A5F-4D652214E7E3}">
      <dsp:nvSpPr>
        <dsp:cNvPr id="0" name=""/>
        <dsp:cNvSpPr/>
      </dsp:nvSpPr>
      <dsp:spPr>
        <a:xfrm>
          <a:off x="1456232" y="2797835"/>
          <a:ext cx="7308528" cy="260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4048" tIns="0" rIns="384048" bIns="384048" numCol="1" spcCol="1270" anchor="ctr" anchorCtr="0">
          <a:noAutofit/>
        </a:bodyPr>
        <a:lstStyle/>
        <a:p>
          <a:pPr lvl="0" algn="ctr" defTabSz="2400300">
            <a:lnSpc>
              <a:spcPct val="90000"/>
            </a:lnSpc>
            <a:spcBef>
              <a:spcPct val="0"/>
            </a:spcBef>
            <a:spcAft>
              <a:spcPct val="35000"/>
            </a:spcAft>
          </a:pPr>
          <a:r>
            <a:rPr lang="vi-VN" sz="5400" b="0" i="1" u="none" strike="noStrike" kern="1200" baseline="0" dirty="0">
              <a:solidFill>
                <a:srgbClr val="FF0000"/>
              </a:solidFill>
            </a:rPr>
            <a:t>2. </a:t>
          </a:r>
          <a:r>
            <a:rPr lang="vi-VN" sz="3200" b="0" i="1" u="none" strike="noStrike" kern="1200" baseline="0" dirty="0"/>
            <a:t>Báo cáo các hoạt động chuyên đề, hoạt động đột xuất do Liên đoàn Lao động </a:t>
          </a:r>
          <a:r>
            <a:rPr lang="en-US" sz="3200" b="0" i="1" u="none" strike="noStrike" kern="1200" baseline="0" dirty="0" err="1" smtClean="0">
              <a:latin typeface="Arial" panose="020B0604020202020204" pitchFamily="34" charset="0"/>
              <a:cs typeface="Arial" panose="020B0604020202020204" pitchFamily="34" charset="0"/>
            </a:rPr>
            <a:t>quận</a:t>
          </a:r>
          <a:r>
            <a:rPr lang="en-US" sz="3200" b="0" i="1" u="none" strike="noStrike" kern="1200" baseline="0" dirty="0" smtClean="0">
              <a:latin typeface="Arial" panose="020B0604020202020204" pitchFamily="34" charset="0"/>
              <a:cs typeface="Arial" panose="020B0604020202020204" pitchFamily="34" charset="0"/>
            </a:rPr>
            <a:t> </a:t>
          </a:r>
          <a:r>
            <a:rPr lang="vi-VN" sz="3200" b="0" i="1" u="none" strike="noStrike" kern="1200" baseline="0" dirty="0" smtClean="0">
              <a:latin typeface="Arial" panose="020B0604020202020204" pitchFamily="34" charset="0"/>
              <a:cs typeface="Arial" panose="020B0604020202020204" pitchFamily="34" charset="0"/>
            </a:rPr>
            <a:t>t</a:t>
          </a:r>
          <a:r>
            <a:rPr lang="vi-VN" sz="3200" b="0" i="1" u="none" strike="noStrike" kern="1200" baseline="0" dirty="0" smtClean="0"/>
            <a:t>riển </a:t>
          </a:r>
          <a:r>
            <a:rPr lang="vi-VN" sz="3200" b="0" i="1" u="none" strike="noStrike" kern="1200" baseline="0" dirty="0"/>
            <a:t>khai</a:t>
          </a:r>
          <a:endParaRPr lang="en-US" sz="3200" kern="1200" dirty="0"/>
        </a:p>
      </dsp:txBody>
      <dsp:txXfrm>
        <a:off x="1456232" y="2797835"/>
        <a:ext cx="7308528" cy="26009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1B655-8D25-4278-992F-0B956976EA44}">
      <dsp:nvSpPr>
        <dsp:cNvPr id="0" name=""/>
        <dsp:cNvSpPr/>
      </dsp:nvSpPr>
      <dsp:spPr>
        <a:xfrm>
          <a:off x="1360433" y="2218019"/>
          <a:ext cx="543958" cy="91440"/>
        </a:xfrm>
        <a:custGeom>
          <a:avLst/>
          <a:gdLst/>
          <a:ahLst/>
          <a:cxnLst/>
          <a:rect l="0" t="0" r="0" b="0"/>
          <a:pathLst>
            <a:path>
              <a:moveTo>
                <a:pt x="0" y="45720"/>
              </a:moveTo>
              <a:lnTo>
                <a:pt x="543958"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1618049" y="2260863"/>
        <a:ext cx="28727" cy="5751"/>
      </dsp:txXfrm>
    </dsp:sp>
    <dsp:sp modelId="{758B1F82-62AD-47D1-B1AC-A8259A5E44BB}">
      <dsp:nvSpPr>
        <dsp:cNvPr id="0" name=""/>
        <dsp:cNvSpPr/>
      </dsp:nvSpPr>
      <dsp:spPr>
        <a:xfrm>
          <a:off x="12420" y="1808509"/>
          <a:ext cx="1349813" cy="9104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buNone/>
          </a:pPr>
          <a:r>
            <a:rPr lang="vi-VN" sz="1400" b="1" i="1" u="none" strike="noStrike" kern="1200" baseline="0" dirty="0">
              <a:solidFill>
                <a:srgbClr val="FF0000"/>
              </a:solidFill>
            </a:rPr>
            <a:t>PHÂN LOẠI</a:t>
          </a:r>
        </a:p>
        <a:p>
          <a:pPr lvl="0" algn="ctr" defTabSz="622300">
            <a:lnSpc>
              <a:spcPct val="90000"/>
            </a:lnSpc>
            <a:spcBef>
              <a:spcPct val="0"/>
            </a:spcBef>
            <a:spcAft>
              <a:spcPct val="35000"/>
            </a:spcAft>
            <a:buNone/>
          </a:pPr>
          <a:r>
            <a:rPr lang="vi-VN" sz="1400" b="1" i="1" u="none" strike="noStrike" kern="1200" baseline="0" dirty="0">
              <a:solidFill>
                <a:srgbClr val="FF0000"/>
              </a:solidFill>
            </a:rPr>
            <a:t>ĐOÀN VIÊN</a:t>
          </a:r>
          <a:endParaRPr lang="en-US" sz="1400" kern="1200" dirty="0">
            <a:solidFill>
              <a:srgbClr val="FF0000"/>
            </a:solidFill>
          </a:endParaRPr>
        </a:p>
      </dsp:txBody>
      <dsp:txXfrm>
        <a:off x="12420" y="1808509"/>
        <a:ext cx="1349813" cy="910460"/>
      </dsp:txXfrm>
    </dsp:sp>
    <dsp:sp modelId="{9CE9B15A-C719-4F8D-A471-B0D8AC416A66}">
      <dsp:nvSpPr>
        <dsp:cNvPr id="0" name=""/>
        <dsp:cNvSpPr/>
      </dsp:nvSpPr>
      <dsp:spPr>
        <a:xfrm>
          <a:off x="5715513" y="2218019"/>
          <a:ext cx="543958" cy="91440"/>
        </a:xfrm>
        <a:custGeom>
          <a:avLst/>
          <a:gdLst/>
          <a:ahLst/>
          <a:cxnLst/>
          <a:rect l="0" t="0" r="0" b="0"/>
          <a:pathLst>
            <a:path>
              <a:moveTo>
                <a:pt x="0" y="45720"/>
              </a:moveTo>
              <a:lnTo>
                <a:pt x="543958" y="45720"/>
              </a:lnTo>
            </a:path>
          </a:pathLst>
        </a:custGeom>
        <a:noFill/>
        <a:ln w="6350" cap="flat" cmpd="sng" algn="ctr">
          <a:solidFill>
            <a:schemeClr val="accent4">
              <a:hueOff val="1960178"/>
              <a:satOff val="-8155"/>
              <a:lumOff val="1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5973128" y="2260863"/>
        <a:ext cx="28727" cy="5751"/>
      </dsp:txXfrm>
    </dsp:sp>
    <dsp:sp modelId="{97F6FB85-973B-4681-AC59-25C3D61B6C3A}">
      <dsp:nvSpPr>
        <dsp:cNvPr id="0" name=""/>
        <dsp:cNvSpPr/>
      </dsp:nvSpPr>
      <dsp:spPr>
        <a:xfrm>
          <a:off x="1936792" y="1131231"/>
          <a:ext cx="3780520" cy="2265015"/>
        </a:xfrm>
        <a:prstGeom prst="rect">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vi-VN" sz="1400" b="1" i="1" u="none" strike="noStrike" kern="1200" baseline="0" dirty="0">
              <a:solidFill>
                <a:srgbClr val="FF0000"/>
              </a:solidFill>
            </a:rPr>
            <a:t>Bước 1: </a:t>
          </a:r>
          <a:r>
            <a:rPr lang="vi-VN" sz="1400" b="0" i="1" u="none" strike="noStrike" kern="1200" baseline="0" dirty="0">
              <a:solidFill>
                <a:schemeClr val="tx1">
                  <a:lumMod val="95000"/>
                  <a:lumOff val="5000"/>
                </a:schemeClr>
              </a:solidFill>
            </a:rPr>
            <a:t>Căn cứ theo Hướng dẫn 1294/HD-TLĐ ngày 14/8/2019 của Tổng Liên đoàn và văn bản Hướng dẫn của Liên đoàn Lao động </a:t>
          </a:r>
          <a:r>
            <a:rPr lang="en-US" sz="1400" b="0" i="1" u="none" strike="noStrike" kern="1200" baseline="0" dirty="0" err="1" smtClean="0">
              <a:solidFill>
                <a:schemeClr val="tx1">
                  <a:lumMod val="95000"/>
                  <a:lumOff val="5000"/>
                </a:schemeClr>
              </a:solidFill>
              <a:latin typeface="Arial" panose="020B0604020202020204" pitchFamily="34" charset="0"/>
              <a:cs typeface="Arial" panose="020B0604020202020204" pitchFamily="34" charset="0"/>
            </a:rPr>
            <a:t>quận</a:t>
          </a:r>
          <a:r>
            <a:rPr lang="vi-VN" sz="1400" b="0" i="1" u="none" strike="noStrike" kern="1200" baseline="0" dirty="0" smtClean="0">
              <a:solidFill>
                <a:schemeClr val="tx1">
                  <a:lumMod val="95000"/>
                  <a:lumOff val="5000"/>
                </a:schemeClr>
              </a:solidFill>
              <a:latin typeface="Arial" panose="020B0604020202020204" pitchFamily="34" charset="0"/>
              <a:cs typeface="Arial" panose="020B0604020202020204" pitchFamily="34" charset="0"/>
            </a:rPr>
            <a:t>,</a:t>
          </a:r>
          <a:r>
            <a:rPr lang="vi-VN" sz="1400" b="0" i="1" u="none" strike="noStrike" kern="1200" baseline="0" dirty="0" smtClean="0">
              <a:solidFill>
                <a:schemeClr val="tx1">
                  <a:lumMod val="95000"/>
                  <a:lumOff val="5000"/>
                </a:schemeClr>
              </a:solidFill>
            </a:rPr>
            <a:t> </a:t>
          </a:r>
          <a:r>
            <a:rPr lang="vi-VN" sz="1400" b="0" i="1" u="none" strike="noStrike" kern="1200" baseline="0" dirty="0">
              <a:solidFill>
                <a:schemeClr val="tx1">
                  <a:lumMod val="95000"/>
                  <a:lumOff val="5000"/>
                </a:schemeClr>
              </a:solidFill>
            </a:rPr>
            <a:t>trên cơ sở những tiêu chuẩn chung, Công đoàn cơ sở cần xây dựng những tiêu chuẩn cá biệt gắn với đặc thù của đơn vị (nhưng không nằm ngoài phạm vi của những quy định) để làm cơ sở đánh giá, phân loại đoàn viên, Tổ công đoàn.</a:t>
          </a:r>
        </a:p>
      </dsp:txBody>
      <dsp:txXfrm>
        <a:off x="1936792" y="1131231"/>
        <a:ext cx="3780520" cy="2265015"/>
      </dsp:txXfrm>
    </dsp:sp>
    <dsp:sp modelId="{DC0FCCE7-4DA0-4AD4-AB80-D88EEB4D90CB}">
      <dsp:nvSpPr>
        <dsp:cNvPr id="0" name=""/>
        <dsp:cNvSpPr/>
      </dsp:nvSpPr>
      <dsp:spPr>
        <a:xfrm>
          <a:off x="8503346" y="2218019"/>
          <a:ext cx="543958" cy="91440"/>
        </a:xfrm>
        <a:custGeom>
          <a:avLst/>
          <a:gdLst/>
          <a:ahLst/>
          <a:cxnLst/>
          <a:rect l="0" t="0" r="0" b="0"/>
          <a:pathLst>
            <a:path>
              <a:moveTo>
                <a:pt x="0" y="45720"/>
              </a:moveTo>
              <a:lnTo>
                <a:pt x="543958" y="45720"/>
              </a:lnTo>
            </a:path>
          </a:pathLst>
        </a:custGeom>
        <a:noFill/>
        <a:ln w="6350" cap="flat" cmpd="sng" algn="ctr">
          <a:solidFill>
            <a:schemeClr val="accent4">
              <a:hueOff val="3920356"/>
              <a:satOff val="-16311"/>
              <a:lumOff val="38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8760962" y="2260863"/>
        <a:ext cx="28727" cy="5751"/>
      </dsp:txXfrm>
    </dsp:sp>
    <dsp:sp modelId="{DDE5BCDE-26EB-48F0-AC22-5FAA799795D0}">
      <dsp:nvSpPr>
        <dsp:cNvPr id="0" name=""/>
        <dsp:cNvSpPr/>
      </dsp:nvSpPr>
      <dsp:spPr>
        <a:xfrm>
          <a:off x="6291871" y="1001124"/>
          <a:ext cx="2213274" cy="2525230"/>
        </a:xfrm>
        <a:prstGeom prst="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vi-VN" sz="1400" b="1" i="1" u="none" strike="noStrike" kern="1200" baseline="0" dirty="0" err="1">
              <a:solidFill>
                <a:srgbClr val="FF0000"/>
              </a:solidFill>
            </a:rPr>
            <a:t>Bước</a:t>
          </a:r>
          <a:r>
            <a:rPr lang="vi-VN" sz="1400" b="1" i="1" u="none" strike="noStrike" kern="1200" baseline="0" dirty="0">
              <a:solidFill>
                <a:srgbClr val="FF0000"/>
              </a:solidFill>
            </a:rPr>
            <a:t> 2: </a:t>
          </a:r>
          <a:r>
            <a:rPr lang="vi-VN" sz="1400" b="0" i="1" u="none" strike="noStrike" kern="1200" baseline="0" dirty="0" err="1">
              <a:solidFill>
                <a:schemeClr val="tx1">
                  <a:lumMod val="95000"/>
                  <a:lumOff val="5000"/>
                </a:schemeClr>
              </a:solidFill>
            </a:rPr>
            <a:t>Dựa</a:t>
          </a:r>
          <a:r>
            <a:rPr lang="vi-VN" sz="1400" b="0" i="1" u="none" strike="noStrike" kern="1200" baseline="0" dirty="0">
              <a:solidFill>
                <a:schemeClr val="tx1">
                  <a:lumMod val="95000"/>
                  <a:lumOff val="5000"/>
                </a:schemeClr>
              </a:solidFill>
            </a:rPr>
            <a:t> trên </a:t>
          </a:r>
          <a:r>
            <a:rPr lang="vi-VN" sz="1400" b="0" i="1" u="none" strike="noStrike" kern="1200" baseline="0" dirty="0" err="1">
              <a:solidFill>
                <a:schemeClr val="tx1">
                  <a:lumMod val="95000"/>
                  <a:lumOff val="5000"/>
                </a:schemeClr>
              </a:solidFill>
            </a:rPr>
            <a:t>những</a:t>
          </a:r>
          <a:r>
            <a:rPr lang="vi-VN" sz="1400" b="0" i="1" u="none" strike="noStrike" kern="1200" baseline="0" dirty="0">
              <a:solidFill>
                <a:schemeClr val="tx1">
                  <a:lumMod val="95000"/>
                  <a:lumOff val="5000"/>
                </a:schemeClr>
              </a:solidFill>
            </a:rPr>
            <a:t> tiêu </a:t>
          </a:r>
          <a:r>
            <a:rPr lang="vi-VN" sz="1400" b="0" i="1" u="none" strike="noStrike" kern="1200" baseline="0" dirty="0" err="1">
              <a:solidFill>
                <a:schemeClr val="tx1">
                  <a:lumMod val="95000"/>
                  <a:lumOff val="5000"/>
                </a:schemeClr>
              </a:solidFill>
            </a:rPr>
            <a:t>chí</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của</a:t>
          </a:r>
          <a:r>
            <a:rPr lang="vi-VN" sz="1400" b="0" i="1" u="none" strike="noStrike" kern="1200" baseline="0" dirty="0">
              <a:solidFill>
                <a:schemeClr val="tx1">
                  <a:lumMod val="95000"/>
                  <a:lumOff val="5000"/>
                </a:schemeClr>
              </a:solidFill>
            </a:rPr>
            <a:t> Ban </a:t>
          </a:r>
          <a:r>
            <a:rPr lang="vi-VN" sz="1400" b="0" i="1" u="none" strike="noStrike" kern="1200" baseline="0" dirty="0" err="1">
              <a:solidFill>
                <a:schemeClr val="tx1">
                  <a:lumMod val="95000"/>
                  <a:lumOff val="5000"/>
                </a:schemeClr>
              </a:solidFill>
            </a:rPr>
            <a:t>Chấp</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hành</a:t>
          </a:r>
          <a:r>
            <a:rPr lang="vi-VN" sz="1400" b="0" i="1" u="none" strike="noStrike" kern="1200" baseline="0" dirty="0">
              <a:solidFill>
                <a:schemeClr val="tx1">
                  <a:lumMod val="95000"/>
                  <a:lumOff val="5000"/>
                </a:schemeClr>
              </a:solidFill>
            </a:rPr>
            <a:t> xây </a:t>
          </a:r>
          <a:r>
            <a:rPr lang="vi-VN" sz="1400" b="0" i="1" u="none" strike="noStrike" kern="1200" baseline="0" dirty="0" err="1">
              <a:solidFill>
                <a:schemeClr val="tx1">
                  <a:lumMod val="95000"/>
                  <a:lumOff val="5000"/>
                </a:schemeClr>
              </a:solidFill>
            </a:rPr>
            <a:t>dựng</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viên </a:t>
          </a:r>
          <a:r>
            <a:rPr lang="vi-VN" sz="1400" b="0" i="1" u="none" strike="noStrike" kern="1200" baseline="0" dirty="0" err="1">
              <a:solidFill>
                <a:schemeClr val="tx1">
                  <a:lumMod val="95000"/>
                  <a:lumOff val="5000"/>
                </a:schemeClr>
              </a:solidFill>
            </a:rPr>
            <a:t>tự</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nhận</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xét</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đánh</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giá</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tình</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hình</a:t>
          </a:r>
          <a:r>
            <a:rPr lang="vi-VN" sz="1400" b="0" i="1" u="none" strike="noStrike" kern="1200" baseline="0" dirty="0">
              <a:solidFill>
                <a:schemeClr val="tx1">
                  <a:lumMod val="95000"/>
                  <a:lumOff val="5000"/>
                </a:schemeClr>
              </a:solidFill>
            </a:rPr>
            <a:t> tham gia </a:t>
          </a:r>
          <a:r>
            <a:rPr lang="vi-VN" sz="1400" b="0" i="1" u="none" strike="noStrike" kern="1200" baseline="0" dirty="0" err="1">
              <a:solidFill>
                <a:schemeClr val="tx1">
                  <a:lumMod val="95000"/>
                  <a:lumOff val="5000"/>
                </a:schemeClr>
              </a:solidFill>
            </a:rPr>
            <a:t>hoạt</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động</a:t>
          </a:r>
          <a:r>
            <a:rPr lang="vi-VN" sz="1400" b="0" i="1" u="none" strike="noStrike" kern="1200" baseline="0" dirty="0">
              <a:solidFill>
                <a:schemeClr val="tx1">
                  <a:lumMod val="95000"/>
                  <a:lumOff val="5000"/>
                </a:schemeClr>
              </a:solidFill>
            </a:rPr>
            <a:t> trong năm </a:t>
          </a:r>
          <a:r>
            <a:rPr lang="vi-VN" sz="1400" b="0" i="1" u="none" strike="noStrike" kern="1200" baseline="0" dirty="0" err="1">
              <a:solidFill>
                <a:schemeClr val="tx1">
                  <a:lumMod val="95000"/>
                  <a:lumOff val="5000"/>
                </a:schemeClr>
              </a:solidFill>
            </a:rPr>
            <a:t>gửi</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đánh</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giá</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về</a:t>
          </a:r>
          <a:r>
            <a:rPr lang="vi-VN" sz="1400" b="0" i="1" u="none" strike="noStrike" kern="1200" baseline="0" dirty="0">
              <a:solidFill>
                <a:schemeClr val="tx1">
                  <a:lumMod val="95000"/>
                  <a:lumOff val="5000"/>
                </a:schemeClr>
              </a:solidFill>
            </a:rPr>
            <a:t> cho Ban </a:t>
          </a:r>
          <a:r>
            <a:rPr lang="vi-VN" sz="1400" b="0" i="1" u="none" strike="noStrike" kern="1200" baseline="0" dirty="0" err="1">
              <a:solidFill>
                <a:schemeClr val="tx1">
                  <a:lumMod val="95000"/>
                  <a:lumOff val="5000"/>
                </a:schemeClr>
              </a:solidFill>
            </a:rPr>
            <a:t>Chấp</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hành</a:t>
          </a:r>
          <a:r>
            <a:rPr lang="vi-VN" sz="1400" b="0" i="1" u="none" strike="noStrike" kern="1200" baseline="0" dirty="0">
              <a:solidFill>
                <a:schemeClr val="tx1">
                  <a:lumMod val="95000"/>
                  <a:lumOff val="5000"/>
                </a:schemeClr>
              </a:solidFill>
            </a:rPr>
            <a:t> Công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cơ </a:t>
          </a:r>
          <a:r>
            <a:rPr lang="vi-VN" sz="1400" b="0" i="1" u="none" strike="noStrike" kern="1200" baseline="0" dirty="0" err="1">
              <a:solidFill>
                <a:schemeClr val="tx1">
                  <a:lumMod val="95000"/>
                  <a:lumOff val="5000"/>
                </a:schemeClr>
              </a:solidFill>
            </a:rPr>
            <a:t>sở</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hoặc</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Tổ</a:t>
          </a:r>
          <a:r>
            <a:rPr lang="vi-VN" sz="1400" b="0" i="1" u="none" strike="noStrike" kern="1200" baseline="0" dirty="0">
              <a:solidFill>
                <a:schemeClr val="tx1">
                  <a:lumMod val="95000"/>
                  <a:lumOff val="5000"/>
                </a:schemeClr>
              </a:solidFill>
            </a:rPr>
            <a:t> công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Công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bộ</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phận</a:t>
          </a:r>
          <a:r>
            <a:rPr lang="vi-VN" sz="1400" b="0" i="1" u="none" strike="noStrike" kern="1200" baseline="0" dirty="0">
              <a:solidFill>
                <a:schemeClr val="tx1">
                  <a:lumMod val="95000"/>
                  <a:lumOff val="5000"/>
                </a:schemeClr>
              </a:solidFill>
            </a:rPr>
            <a:t>. </a:t>
          </a:r>
        </a:p>
      </dsp:txBody>
      <dsp:txXfrm>
        <a:off x="6291871" y="1001124"/>
        <a:ext cx="2213274" cy="2525230"/>
      </dsp:txXfrm>
    </dsp:sp>
    <dsp:sp modelId="{BCE6444B-641A-4A02-A0A0-DCE2AB8DBA12}">
      <dsp:nvSpPr>
        <dsp:cNvPr id="0" name=""/>
        <dsp:cNvSpPr/>
      </dsp:nvSpPr>
      <dsp:spPr>
        <a:xfrm>
          <a:off x="2307307" y="3265868"/>
          <a:ext cx="8359353" cy="802644"/>
        </a:xfrm>
        <a:custGeom>
          <a:avLst/>
          <a:gdLst/>
          <a:ahLst/>
          <a:cxnLst/>
          <a:rect l="0" t="0" r="0" b="0"/>
          <a:pathLst>
            <a:path>
              <a:moveTo>
                <a:pt x="8359353" y="0"/>
              </a:moveTo>
              <a:lnTo>
                <a:pt x="8359353" y="418422"/>
              </a:lnTo>
              <a:lnTo>
                <a:pt x="0" y="418422"/>
              </a:lnTo>
              <a:lnTo>
                <a:pt x="0" y="802644"/>
              </a:lnTo>
            </a:path>
          </a:pathLst>
        </a:custGeom>
        <a:noFill/>
        <a:ln w="6350" cap="flat" cmpd="sng" algn="ctr">
          <a:solidFill>
            <a:schemeClr val="accent4">
              <a:hueOff val="5880535"/>
              <a:satOff val="-24466"/>
              <a:lumOff val="5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6276965" y="3664315"/>
        <a:ext cx="420038" cy="5751"/>
      </dsp:txXfrm>
    </dsp:sp>
    <dsp:sp modelId="{E68D4BDE-F955-4785-85A3-64EFB9FD48BF}">
      <dsp:nvSpPr>
        <dsp:cNvPr id="0" name=""/>
        <dsp:cNvSpPr/>
      </dsp:nvSpPr>
      <dsp:spPr>
        <a:xfrm>
          <a:off x="9079705" y="1259810"/>
          <a:ext cx="3173911" cy="2007857"/>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vi-VN" sz="1400" b="1" i="1" u="none" strike="noStrike" kern="1200" baseline="0" dirty="0" err="1">
              <a:solidFill>
                <a:srgbClr val="FF0000"/>
              </a:solidFill>
            </a:rPr>
            <a:t>Bước</a:t>
          </a:r>
          <a:r>
            <a:rPr lang="vi-VN" sz="1400" b="1" i="1" u="none" strike="noStrike" kern="1200" baseline="0" dirty="0">
              <a:solidFill>
                <a:srgbClr val="FF0000"/>
              </a:solidFill>
            </a:rPr>
            <a:t> 3: </a:t>
          </a:r>
          <a:r>
            <a:rPr lang="vi-VN" sz="1400" b="0" i="1" u="none" strike="noStrike" kern="1200" baseline="0" dirty="0">
              <a:solidFill>
                <a:schemeClr val="tx1">
                  <a:lumMod val="95000"/>
                  <a:lumOff val="5000"/>
                </a:schemeClr>
              </a:solidFill>
            </a:rPr>
            <a:t>Ban </a:t>
          </a:r>
          <a:r>
            <a:rPr lang="vi-VN" sz="1400" b="0" i="1" u="none" strike="noStrike" kern="1200" baseline="0" dirty="0" err="1">
              <a:solidFill>
                <a:schemeClr val="tx1">
                  <a:lumMod val="95000"/>
                  <a:lumOff val="5000"/>
                </a:schemeClr>
              </a:solidFill>
            </a:rPr>
            <a:t>Chấp</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hành</a:t>
          </a:r>
          <a:r>
            <a:rPr lang="vi-VN" sz="1400" b="0" i="1" u="none" strike="noStrike" kern="1200" baseline="0" dirty="0">
              <a:solidFill>
                <a:schemeClr val="tx1">
                  <a:lumMod val="95000"/>
                  <a:lumOff val="5000"/>
                </a:schemeClr>
              </a:solidFill>
            </a:rPr>
            <a:t> Công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cơ </a:t>
          </a:r>
          <a:r>
            <a:rPr lang="vi-VN" sz="1400" b="0" i="1" u="none" strike="noStrike" kern="1200" baseline="0" dirty="0" err="1">
              <a:solidFill>
                <a:schemeClr val="tx1">
                  <a:lumMod val="95000"/>
                  <a:lumOff val="5000"/>
                </a:schemeClr>
              </a:solidFill>
            </a:rPr>
            <a:t>sở</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hoặc</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Tổ</a:t>
          </a:r>
          <a:r>
            <a:rPr lang="vi-VN" sz="1400" b="0" i="1" u="none" strike="noStrike" kern="1200" baseline="0" dirty="0">
              <a:solidFill>
                <a:schemeClr val="tx1">
                  <a:lumMod val="95000"/>
                  <a:lumOff val="5000"/>
                </a:schemeClr>
              </a:solidFill>
            </a:rPr>
            <a:t> công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Công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bộ</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phận</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tổ</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chức</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đánh</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giá</a:t>
          </a:r>
          <a:r>
            <a:rPr lang="vi-VN" sz="1400" b="0" i="1" u="none" strike="noStrike" kern="1200" baseline="0" dirty="0">
              <a:solidFill>
                <a:schemeClr val="tx1">
                  <a:lumMod val="95000"/>
                  <a:lumOff val="5000"/>
                </a:schemeClr>
              </a:solidFill>
            </a:rPr>
            <a:t>, phân </a:t>
          </a:r>
          <a:r>
            <a:rPr lang="vi-VN" sz="1400" b="0" i="1" u="none" strike="noStrike" kern="1200" baseline="0" dirty="0" err="1">
              <a:solidFill>
                <a:schemeClr val="tx1">
                  <a:lumMod val="95000"/>
                  <a:lumOff val="5000"/>
                </a:schemeClr>
              </a:solidFill>
            </a:rPr>
            <a:t>tích</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chất</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lượng</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viên trong năm; </a:t>
          </a:r>
          <a:r>
            <a:rPr lang="vi-VN" sz="1400" b="0" i="1" u="none" strike="noStrike" kern="1200" baseline="0" dirty="0" err="1">
              <a:solidFill>
                <a:schemeClr val="tx1">
                  <a:lumMod val="95000"/>
                  <a:lumOff val="5000"/>
                </a:schemeClr>
              </a:solidFill>
            </a:rPr>
            <a:t>đồng</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thời</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bỏ</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phiếu</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kín</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để</a:t>
          </a:r>
          <a:r>
            <a:rPr lang="vi-VN" sz="1400" b="0" i="1" u="none" strike="noStrike" kern="1200" baseline="0" dirty="0">
              <a:solidFill>
                <a:schemeClr val="tx1">
                  <a:lumMod val="95000"/>
                  <a:lumOff val="5000"/>
                </a:schemeClr>
              </a:solidFill>
            </a:rPr>
            <a:t> phân </a:t>
          </a:r>
          <a:r>
            <a:rPr lang="vi-VN" sz="1400" b="0" i="1" u="none" strike="noStrike" kern="1200" baseline="0" dirty="0" err="1">
              <a:solidFill>
                <a:schemeClr val="tx1">
                  <a:lumMod val="95000"/>
                  <a:lumOff val="5000"/>
                </a:schemeClr>
              </a:solidFill>
            </a:rPr>
            <a:t>loại</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viên theo 3 </a:t>
          </a:r>
          <a:r>
            <a:rPr lang="vi-VN" sz="1400" b="0" i="1" u="none" strike="noStrike" kern="1200" baseline="0" dirty="0" err="1">
              <a:solidFill>
                <a:schemeClr val="tx1">
                  <a:lumMod val="95000"/>
                  <a:lumOff val="5000"/>
                </a:schemeClr>
              </a:solidFill>
            </a:rPr>
            <a:t>mức</a:t>
          </a:r>
          <a:r>
            <a:rPr lang="vi-VN" sz="1400" b="0" i="1" u="none" strike="noStrike" kern="1200" baseline="0" dirty="0">
              <a:solidFill>
                <a:schemeClr val="tx1">
                  <a:lumMod val="95000"/>
                  <a:lumOff val="5000"/>
                </a:schemeClr>
              </a:solidFill>
            </a:rPr>
            <a:t>:</a:t>
          </a:r>
        </a:p>
        <a:p>
          <a:pPr lvl="0" algn="just" defTabSz="622300">
            <a:lnSpc>
              <a:spcPct val="90000"/>
            </a:lnSpc>
            <a:spcBef>
              <a:spcPct val="0"/>
            </a:spcBef>
            <a:spcAft>
              <a:spcPct val="35000"/>
            </a:spcAft>
          </a:pPr>
          <a:r>
            <a:rPr lang="vi-VN" sz="1400" b="0" i="1" u="none" strike="noStrike" kern="1200" baseline="0" dirty="0">
              <a:solidFill>
                <a:srgbClr val="FF0000"/>
              </a:solidFill>
            </a:rPr>
            <a:t>+ </a:t>
          </a:r>
          <a:r>
            <a:rPr lang="vi-VN" sz="1400" b="0" i="1" u="none" strike="noStrike" kern="1200" baseline="0" dirty="0" err="1">
              <a:solidFill>
                <a:srgbClr val="FF0000"/>
              </a:solidFill>
            </a:rPr>
            <a:t>Hoàn</a:t>
          </a:r>
          <a:r>
            <a:rPr lang="vi-VN" sz="1400" b="0" i="1" u="none" strike="noStrike" kern="1200" baseline="0" dirty="0">
              <a:solidFill>
                <a:srgbClr val="FF0000"/>
              </a:solidFill>
            </a:rPr>
            <a:t> </a:t>
          </a:r>
          <a:r>
            <a:rPr lang="vi-VN" sz="1400" b="0" i="1" u="none" strike="noStrike" kern="1200" baseline="0" dirty="0" err="1">
              <a:solidFill>
                <a:srgbClr val="FF0000"/>
              </a:solidFill>
            </a:rPr>
            <a:t>thành</a:t>
          </a:r>
          <a:r>
            <a:rPr lang="vi-VN" sz="1400" b="0" i="1" u="none" strike="noStrike" kern="1200" baseline="0" dirty="0">
              <a:solidFill>
                <a:srgbClr val="FF0000"/>
              </a:solidFill>
            </a:rPr>
            <a:t> </a:t>
          </a:r>
          <a:r>
            <a:rPr lang="vi-VN" sz="1400" b="0" i="1" u="none" strike="noStrike" kern="1200" baseline="0" dirty="0" err="1">
              <a:solidFill>
                <a:srgbClr val="FF0000"/>
              </a:solidFill>
            </a:rPr>
            <a:t>tốt</a:t>
          </a:r>
          <a:r>
            <a:rPr lang="vi-VN" sz="1400" b="0" i="1" u="none" strike="noStrike" kern="1200" baseline="0" dirty="0">
              <a:solidFill>
                <a:srgbClr val="FF0000"/>
              </a:solidFill>
            </a:rPr>
            <a:t> </a:t>
          </a:r>
          <a:r>
            <a:rPr lang="vi-VN" sz="1400" b="0" i="1" u="none" strike="noStrike" kern="1200" baseline="0" dirty="0" err="1">
              <a:solidFill>
                <a:srgbClr val="FF0000"/>
              </a:solidFill>
            </a:rPr>
            <a:t>nhiệm</a:t>
          </a:r>
          <a:r>
            <a:rPr lang="vi-VN" sz="1400" b="0" i="1" u="none" strike="noStrike" kern="1200" baseline="0" dirty="0">
              <a:solidFill>
                <a:srgbClr val="FF0000"/>
              </a:solidFill>
            </a:rPr>
            <a:t> </a:t>
          </a:r>
          <a:r>
            <a:rPr lang="vi-VN" sz="1400" b="0" i="1" u="none" strike="noStrike" kern="1200" baseline="0" dirty="0" err="1">
              <a:solidFill>
                <a:srgbClr val="FF0000"/>
              </a:solidFill>
            </a:rPr>
            <a:t>vụ</a:t>
          </a:r>
          <a:endParaRPr lang="vi-VN" sz="1400" b="0" i="1" u="none" strike="noStrike" kern="1200" baseline="0" dirty="0">
            <a:solidFill>
              <a:srgbClr val="FF0000"/>
            </a:solidFill>
          </a:endParaRPr>
        </a:p>
        <a:p>
          <a:pPr lvl="0" algn="just" defTabSz="622300">
            <a:lnSpc>
              <a:spcPct val="90000"/>
            </a:lnSpc>
            <a:spcBef>
              <a:spcPct val="0"/>
            </a:spcBef>
            <a:spcAft>
              <a:spcPct val="35000"/>
            </a:spcAft>
          </a:pPr>
          <a:r>
            <a:rPr lang="vi-VN" sz="1400" b="0" i="1" u="none" strike="noStrike" kern="1200" baseline="0" dirty="0">
              <a:solidFill>
                <a:srgbClr val="FF0000"/>
              </a:solidFill>
            </a:rPr>
            <a:t>+ </a:t>
          </a:r>
          <a:r>
            <a:rPr lang="vi-VN" sz="1400" b="0" i="1" u="none" strike="noStrike" kern="1200" baseline="0" dirty="0" err="1">
              <a:solidFill>
                <a:srgbClr val="FF0000"/>
              </a:solidFill>
            </a:rPr>
            <a:t>Hoàn</a:t>
          </a:r>
          <a:r>
            <a:rPr lang="vi-VN" sz="1400" b="0" i="1" u="none" strike="noStrike" kern="1200" baseline="0" dirty="0">
              <a:solidFill>
                <a:srgbClr val="FF0000"/>
              </a:solidFill>
            </a:rPr>
            <a:t> </a:t>
          </a:r>
          <a:r>
            <a:rPr lang="vi-VN" sz="1400" b="0" i="1" u="none" strike="noStrike" kern="1200" baseline="0" dirty="0" err="1">
              <a:solidFill>
                <a:srgbClr val="FF0000"/>
              </a:solidFill>
            </a:rPr>
            <a:t>thành</a:t>
          </a:r>
          <a:r>
            <a:rPr lang="vi-VN" sz="1400" b="0" i="1" u="none" strike="noStrike" kern="1200" baseline="0" dirty="0">
              <a:solidFill>
                <a:srgbClr val="FF0000"/>
              </a:solidFill>
            </a:rPr>
            <a:t> </a:t>
          </a:r>
          <a:r>
            <a:rPr lang="vi-VN" sz="1400" b="0" i="1" u="none" strike="noStrike" kern="1200" baseline="0" dirty="0" err="1">
              <a:solidFill>
                <a:srgbClr val="FF0000"/>
              </a:solidFill>
            </a:rPr>
            <a:t>nhiệm</a:t>
          </a:r>
          <a:r>
            <a:rPr lang="vi-VN" sz="1400" b="0" i="1" u="none" strike="noStrike" kern="1200" baseline="0" dirty="0">
              <a:solidFill>
                <a:srgbClr val="FF0000"/>
              </a:solidFill>
            </a:rPr>
            <a:t> </a:t>
          </a:r>
          <a:r>
            <a:rPr lang="vi-VN" sz="1400" b="0" i="1" u="none" strike="noStrike" kern="1200" baseline="0" dirty="0" err="1">
              <a:solidFill>
                <a:srgbClr val="FF0000"/>
              </a:solidFill>
            </a:rPr>
            <a:t>vụ</a:t>
          </a:r>
          <a:endParaRPr lang="vi-VN" sz="1400" b="0" i="1" u="none" strike="noStrike" kern="1200" baseline="0" dirty="0">
            <a:solidFill>
              <a:srgbClr val="FF0000"/>
            </a:solidFill>
          </a:endParaRPr>
        </a:p>
        <a:p>
          <a:pPr lvl="0" algn="just" defTabSz="622300">
            <a:lnSpc>
              <a:spcPct val="90000"/>
            </a:lnSpc>
            <a:spcBef>
              <a:spcPct val="0"/>
            </a:spcBef>
            <a:spcAft>
              <a:spcPct val="35000"/>
            </a:spcAft>
          </a:pPr>
          <a:r>
            <a:rPr lang="vi-VN" sz="1400" b="0" i="1" u="none" strike="noStrike" kern="1200" baseline="0" dirty="0">
              <a:solidFill>
                <a:srgbClr val="FF0000"/>
              </a:solidFill>
            </a:rPr>
            <a:t>+ Không </a:t>
          </a:r>
          <a:r>
            <a:rPr lang="vi-VN" sz="1400" b="0" i="1" u="none" strike="noStrike" kern="1200" baseline="0" dirty="0" err="1">
              <a:solidFill>
                <a:srgbClr val="FF0000"/>
              </a:solidFill>
            </a:rPr>
            <a:t>hoàn</a:t>
          </a:r>
          <a:r>
            <a:rPr lang="vi-VN" sz="1400" b="0" i="1" u="none" strike="noStrike" kern="1200" baseline="0" dirty="0">
              <a:solidFill>
                <a:srgbClr val="FF0000"/>
              </a:solidFill>
            </a:rPr>
            <a:t> </a:t>
          </a:r>
          <a:r>
            <a:rPr lang="vi-VN" sz="1400" b="0" i="1" u="none" strike="noStrike" kern="1200" baseline="0" dirty="0" err="1">
              <a:solidFill>
                <a:srgbClr val="FF0000"/>
              </a:solidFill>
            </a:rPr>
            <a:t>thành</a:t>
          </a:r>
          <a:r>
            <a:rPr lang="vi-VN" sz="1400" b="0" i="1" u="none" strike="noStrike" kern="1200" baseline="0" dirty="0">
              <a:solidFill>
                <a:srgbClr val="FF0000"/>
              </a:solidFill>
            </a:rPr>
            <a:t> </a:t>
          </a:r>
          <a:r>
            <a:rPr lang="vi-VN" sz="1400" b="0" i="1" u="none" strike="noStrike" kern="1200" baseline="0" dirty="0" err="1">
              <a:solidFill>
                <a:srgbClr val="FF0000"/>
              </a:solidFill>
            </a:rPr>
            <a:t>nhiệm</a:t>
          </a:r>
          <a:r>
            <a:rPr lang="vi-VN" sz="1400" b="0" i="1" u="none" strike="noStrike" kern="1200" baseline="0" dirty="0">
              <a:solidFill>
                <a:srgbClr val="FF0000"/>
              </a:solidFill>
            </a:rPr>
            <a:t> </a:t>
          </a:r>
          <a:r>
            <a:rPr lang="vi-VN" sz="1400" b="0" i="1" u="none" strike="noStrike" kern="1200" baseline="0" dirty="0" err="1">
              <a:solidFill>
                <a:srgbClr val="FF0000"/>
              </a:solidFill>
            </a:rPr>
            <a:t>vụ</a:t>
          </a:r>
          <a:endParaRPr lang="vi-VN" sz="1400" b="0" i="1" u="none" strike="noStrike" kern="1200" baseline="0" dirty="0">
            <a:solidFill>
              <a:srgbClr val="FF0000"/>
            </a:solidFill>
          </a:endParaRPr>
        </a:p>
      </dsp:txBody>
      <dsp:txXfrm>
        <a:off x="9079705" y="1259810"/>
        <a:ext cx="3173911" cy="2007857"/>
      </dsp:txXfrm>
    </dsp:sp>
    <dsp:sp modelId="{F9A923BB-241B-4656-BF3C-0113B066568E}">
      <dsp:nvSpPr>
        <dsp:cNvPr id="0" name=""/>
        <dsp:cNvSpPr/>
      </dsp:nvSpPr>
      <dsp:spPr>
        <a:xfrm>
          <a:off x="4600394" y="5122867"/>
          <a:ext cx="543958" cy="91440"/>
        </a:xfrm>
        <a:custGeom>
          <a:avLst/>
          <a:gdLst/>
          <a:ahLst/>
          <a:cxnLst/>
          <a:rect l="0" t="0" r="0" b="0"/>
          <a:pathLst>
            <a:path>
              <a:moveTo>
                <a:pt x="0" y="45720"/>
              </a:moveTo>
              <a:lnTo>
                <a:pt x="543958" y="45720"/>
              </a:lnTo>
            </a:path>
          </a:pathLst>
        </a:custGeom>
        <a:noFill/>
        <a:ln w="6350" cap="flat" cmpd="sng" algn="ctr">
          <a:solidFill>
            <a:schemeClr val="accent4">
              <a:hueOff val="7840713"/>
              <a:satOff val="-32622"/>
              <a:lumOff val="768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4858010" y="5165712"/>
        <a:ext cx="28727" cy="5751"/>
      </dsp:txXfrm>
    </dsp:sp>
    <dsp:sp modelId="{92C8BA63-43CF-4384-8006-CAF567B64A46}">
      <dsp:nvSpPr>
        <dsp:cNvPr id="0" name=""/>
        <dsp:cNvSpPr/>
      </dsp:nvSpPr>
      <dsp:spPr>
        <a:xfrm>
          <a:off x="12420" y="4100913"/>
          <a:ext cx="4589774" cy="2135349"/>
        </a:xfrm>
        <a:prstGeom prst="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vi-VN" sz="1400" b="1" i="1" u="none" strike="noStrike" kern="1200" baseline="0" dirty="0" err="1">
              <a:solidFill>
                <a:srgbClr val="FF0000"/>
              </a:solidFill>
            </a:rPr>
            <a:t>Bước</a:t>
          </a:r>
          <a:r>
            <a:rPr lang="vi-VN" sz="1400" b="1" i="1" u="none" strike="noStrike" kern="1200" baseline="0" dirty="0">
              <a:solidFill>
                <a:srgbClr val="FF0000"/>
              </a:solidFill>
            </a:rPr>
            <a:t> 4: </a:t>
          </a:r>
          <a:r>
            <a:rPr lang="vi-VN" sz="1400" b="0" i="1" u="none" strike="noStrike" kern="1200" baseline="0" dirty="0" err="1">
              <a:solidFill>
                <a:schemeClr val="tx1">
                  <a:lumMod val="95000"/>
                  <a:lumOff val="5000"/>
                </a:schemeClr>
              </a:solidFill>
            </a:rPr>
            <a:t>Tiến</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hành</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biểu</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quyết</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lần</a:t>
          </a:r>
          <a:r>
            <a:rPr lang="vi-VN" sz="1400" b="0" i="1" u="none" strike="noStrike" kern="1200" baseline="0" dirty="0">
              <a:solidFill>
                <a:schemeClr val="tx1">
                  <a:lumMod val="95000"/>
                  <a:lumOff val="5000"/>
                </a:schemeClr>
              </a:solidFill>
            </a:rPr>
            <a:t> 2 </a:t>
          </a:r>
          <a:r>
            <a:rPr lang="vi-VN" sz="1400" b="0" i="1" u="none" strike="noStrike" kern="1200" baseline="0" dirty="0" err="1">
              <a:solidFill>
                <a:schemeClr val="tx1">
                  <a:lumMod val="95000"/>
                  <a:lumOff val="5000"/>
                </a:schemeClr>
              </a:solidFill>
            </a:rPr>
            <a:t>để</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bình</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chọn</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viên “</a:t>
          </a:r>
          <a:r>
            <a:rPr lang="vi-VN" sz="1400" b="0" i="1" u="none" strike="noStrike" kern="1200" baseline="0" dirty="0" err="1">
              <a:solidFill>
                <a:schemeClr val="tx1">
                  <a:lumMod val="95000"/>
                  <a:lumOff val="5000"/>
                </a:schemeClr>
              </a:solidFill>
            </a:rPr>
            <a:t>Hoàn</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thành</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xuất</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sắc</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nhiệm</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vụ</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và</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viên ưu </a:t>
          </a:r>
          <a:r>
            <a:rPr lang="vi-VN" sz="1400" b="0" i="1" u="none" strike="noStrike" kern="1200" baseline="0" dirty="0" err="1">
              <a:solidFill>
                <a:schemeClr val="tx1">
                  <a:lumMod val="95000"/>
                  <a:lumOff val="5000"/>
                </a:schemeClr>
              </a:solidFill>
            </a:rPr>
            <a:t>tú</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Số</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lượng</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viên </a:t>
          </a:r>
          <a:r>
            <a:rPr lang="vi-VN" sz="1400" b="0" i="1" u="none" strike="noStrike" kern="1200" baseline="0" dirty="0" err="1">
              <a:solidFill>
                <a:schemeClr val="tx1">
                  <a:lumMod val="95000"/>
                  <a:lumOff val="5000"/>
                </a:schemeClr>
              </a:solidFill>
            </a:rPr>
            <a:t>hoàn</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thành</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xuất</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sắc</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nhiệm</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vụ</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và</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viên ưu </a:t>
          </a:r>
          <a:r>
            <a:rPr lang="vi-VN" sz="1400" b="0" i="1" u="none" strike="noStrike" kern="1200" baseline="0" dirty="0" err="1">
              <a:solidFill>
                <a:schemeClr val="tx1">
                  <a:lumMod val="95000"/>
                  <a:lumOff val="5000"/>
                </a:schemeClr>
              </a:solidFill>
            </a:rPr>
            <a:t>tú</a:t>
          </a:r>
          <a:r>
            <a:rPr lang="vi-VN" sz="1400" b="0" i="1" u="none" strike="noStrike" kern="1200" baseline="0" dirty="0">
              <a:solidFill>
                <a:schemeClr val="tx1">
                  <a:lumMod val="95000"/>
                  <a:lumOff val="5000"/>
                </a:schemeClr>
              </a:solidFill>
            </a:rPr>
            <a:t> căn </a:t>
          </a:r>
          <a:r>
            <a:rPr lang="vi-VN" sz="1400" b="0" i="1" u="none" strike="noStrike" kern="1200" baseline="0" dirty="0" err="1">
              <a:solidFill>
                <a:schemeClr val="tx1">
                  <a:lumMod val="95000"/>
                  <a:lumOff val="5000"/>
                </a:schemeClr>
              </a:solidFill>
            </a:rPr>
            <a:t>cứ</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vào</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tỷ</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lệ</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của</a:t>
          </a:r>
          <a:r>
            <a:rPr lang="vi-VN" sz="1400" b="0" i="1" u="none" strike="noStrike" kern="1200" baseline="0" dirty="0">
              <a:solidFill>
                <a:schemeClr val="tx1">
                  <a:lumMod val="95000"/>
                  <a:lumOff val="5000"/>
                </a:schemeClr>
              </a:solidFill>
            </a:rPr>
            <a:t> Ban </a:t>
          </a:r>
          <a:r>
            <a:rPr lang="vi-VN" sz="1400" b="0" i="1" u="none" strike="noStrike" kern="1200" baseline="0" dirty="0" err="1">
              <a:solidFill>
                <a:schemeClr val="tx1">
                  <a:lumMod val="95000"/>
                  <a:lumOff val="5000"/>
                </a:schemeClr>
              </a:solidFill>
            </a:rPr>
            <a:t>Chấp</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hành</a:t>
          </a:r>
          <a:r>
            <a:rPr lang="vi-VN" sz="1400" b="0" i="1" u="none" strike="noStrike" kern="1200" baseline="0" dirty="0">
              <a:solidFill>
                <a:schemeClr val="tx1">
                  <a:lumMod val="95000"/>
                  <a:lumOff val="5000"/>
                </a:schemeClr>
              </a:solidFill>
            </a:rPr>
            <a:t> Công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cơ </a:t>
          </a:r>
          <a:r>
            <a:rPr lang="vi-VN" sz="1400" b="0" i="1" u="none" strike="noStrike" kern="1200" baseline="0" dirty="0" err="1">
              <a:solidFill>
                <a:schemeClr val="tx1">
                  <a:lumMod val="95000"/>
                  <a:lumOff val="5000"/>
                </a:schemeClr>
              </a:solidFill>
            </a:rPr>
            <a:t>sở</a:t>
          </a:r>
          <a:r>
            <a:rPr lang="vi-VN" sz="1400" b="0" i="1" u="none" strike="noStrike" kern="1200" baseline="0" dirty="0">
              <a:solidFill>
                <a:schemeClr val="tx1">
                  <a:lumMod val="95000"/>
                  <a:lumOff val="5000"/>
                </a:schemeClr>
              </a:solidFill>
            </a:rPr>
            <a:t> phân </a:t>
          </a:r>
          <a:r>
            <a:rPr lang="vi-VN" sz="1400" b="0" i="1" u="none" strike="noStrike" kern="1200" baseline="0" dirty="0" err="1">
              <a:solidFill>
                <a:schemeClr val="tx1">
                  <a:lumMod val="95000"/>
                  <a:lumOff val="5000"/>
                </a:schemeClr>
              </a:solidFill>
            </a:rPr>
            <a:t>bổ</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từ</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đầu</a:t>
          </a:r>
          <a:r>
            <a:rPr lang="vi-VN" sz="1400" b="0" i="1" u="none" strike="noStrike" kern="1200" baseline="0" dirty="0">
              <a:solidFill>
                <a:schemeClr val="tx1">
                  <a:lumMod val="95000"/>
                  <a:lumOff val="5000"/>
                </a:schemeClr>
              </a:solidFill>
            </a:rPr>
            <a:t> năm cho </a:t>
          </a:r>
          <a:r>
            <a:rPr lang="vi-VN" sz="1400" b="0" i="1" u="none" strike="noStrike" kern="1200" baseline="0" dirty="0" err="1">
              <a:solidFill>
                <a:schemeClr val="tx1">
                  <a:lumMod val="95000"/>
                  <a:lumOff val="5000"/>
                </a:schemeClr>
              </a:solidFill>
            </a:rPr>
            <a:t>toàn</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thể</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viên </a:t>
          </a:r>
          <a:r>
            <a:rPr lang="vi-VN" sz="1400" b="0" i="1" u="none" strike="noStrike" kern="1200" baseline="0" dirty="0" err="1">
              <a:solidFill>
                <a:schemeClr val="tx1">
                  <a:lumMod val="95000"/>
                  <a:lumOff val="5000"/>
                </a:schemeClr>
              </a:solidFill>
            </a:rPr>
            <a:t>hoặc</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từng</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Tổ</a:t>
          </a:r>
          <a:r>
            <a:rPr lang="vi-VN" sz="1400" b="0" i="1" u="none" strike="noStrike" kern="1200" baseline="0" dirty="0">
              <a:solidFill>
                <a:schemeClr val="tx1">
                  <a:lumMod val="95000"/>
                  <a:lumOff val="5000"/>
                </a:schemeClr>
              </a:solidFill>
            </a:rPr>
            <a:t> Công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Công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bộ</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phận</a:t>
          </a:r>
          <a:r>
            <a:rPr lang="vi-VN" sz="1400" b="0" i="1" u="none" strike="noStrike" kern="1200" baseline="0" dirty="0">
              <a:solidFill>
                <a:schemeClr val="tx1">
                  <a:lumMod val="95000"/>
                  <a:lumOff val="5000"/>
                </a:schemeClr>
              </a:solidFill>
            </a:rPr>
            <a:t>; trong </a:t>
          </a:r>
          <a:r>
            <a:rPr lang="vi-VN" sz="1400" b="0" i="1" u="none" strike="noStrike" kern="1200" baseline="0" dirty="0" err="1">
              <a:solidFill>
                <a:schemeClr val="tx1">
                  <a:lumMod val="95000"/>
                  <a:lumOff val="5000"/>
                </a:schemeClr>
              </a:solidFill>
            </a:rPr>
            <a:t>đó</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viên </a:t>
          </a:r>
          <a:r>
            <a:rPr lang="vi-VN" sz="1400" b="0" i="1" u="none" strike="noStrike" kern="1200" baseline="0" dirty="0" err="1">
              <a:solidFill>
                <a:schemeClr val="tx1">
                  <a:lumMod val="95000"/>
                  <a:lumOff val="5000"/>
                </a:schemeClr>
              </a:solidFill>
            </a:rPr>
            <a:t>hoàn</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thành</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xuất</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sắc</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nhiệm</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vụ</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tính</a:t>
          </a:r>
          <a:r>
            <a:rPr lang="vi-VN" sz="1400" b="0" i="1" u="none" strike="noStrike" kern="1200" baseline="0" dirty="0">
              <a:solidFill>
                <a:schemeClr val="tx1">
                  <a:lumMod val="95000"/>
                  <a:lumOff val="5000"/>
                </a:schemeClr>
              </a:solidFill>
            </a:rPr>
            <a:t> trên </a:t>
          </a:r>
          <a:r>
            <a:rPr lang="vi-VN" sz="1400" b="0" i="1" u="none" strike="noStrike" kern="1200" baseline="0" dirty="0" err="1">
              <a:solidFill>
                <a:schemeClr val="tx1">
                  <a:lumMod val="95000"/>
                  <a:lumOff val="5000"/>
                </a:schemeClr>
              </a:solidFill>
            </a:rPr>
            <a:t>số</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lượng</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viên </a:t>
          </a:r>
          <a:r>
            <a:rPr lang="vi-VN" sz="1400" b="0" i="1" u="none" strike="noStrike" kern="1200" baseline="0" dirty="0" err="1">
              <a:solidFill>
                <a:schemeClr val="tx1">
                  <a:lumMod val="95000"/>
                  <a:lumOff val="5000"/>
                </a:schemeClr>
              </a:solidFill>
            </a:rPr>
            <a:t>được</a:t>
          </a:r>
          <a:r>
            <a:rPr lang="vi-VN" sz="1400" b="0" i="1" u="none" strike="noStrike" kern="1200" baseline="0" dirty="0">
              <a:solidFill>
                <a:schemeClr val="tx1">
                  <a:lumMod val="95000"/>
                  <a:lumOff val="5000"/>
                </a:schemeClr>
              </a:solidFill>
            </a:rPr>
            <a:t> phân </a:t>
          </a:r>
          <a:r>
            <a:rPr lang="vi-VN" sz="1400" b="0" i="1" u="none" strike="noStrike" kern="1200" baseline="0" dirty="0" err="1">
              <a:solidFill>
                <a:schemeClr val="tx1">
                  <a:lumMod val="95000"/>
                  <a:lumOff val="5000"/>
                </a:schemeClr>
              </a:solidFill>
            </a:rPr>
            <a:t>loại</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Hoàn</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thành</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tốt</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nhiệm</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vụ</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viên ưu </a:t>
          </a:r>
          <a:r>
            <a:rPr lang="vi-VN" sz="1400" b="0" i="1" u="none" strike="noStrike" kern="1200" baseline="0" dirty="0" err="1">
              <a:solidFill>
                <a:schemeClr val="tx1">
                  <a:lumMod val="95000"/>
                  <a:lumOff val="5000"/>
                </a:schemeClr>
              </a:solidFill>
            </a:rPr>
            <a:t>tú</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tính</a:t>
          </a:r>
          <a:r>
            <a:rPr lang="vi-VN" sz="1400" b="0" i="1" u="none" strike="noStrike" kern="1200" baseline="0" dirty="0">
              <a:solidFill>
                <a:schemeClr val="tx1">
                  <a:lumMod val="95000"/>
                  <a:lumOff val="5000"/>
                </a:schemeClr>
              </a:solidFill>
            </a:rPr>
            <a:t> trên </a:t>
          </a:r>
          <a:r>
            <a:rPr lang="vi-VN" sz="1400" b="0" i="1" u="none" strike="noStrike" kern="1200" baseline="0" dirty="0" err="1">
              <a:solidFill>
                <a:schemeClr val="tx1">
                  <a:lumMod val="95000"/>
                  <a:lumOff val="5000"/>
                </a:schemeClr>
              </a:solidFill>
            </a:rPr>
            <a:t>số</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lượng</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viên </a:t>
          </a:r>
          <a:r>
            <a:rPr lang="vi-VN" sz="1400" b="0" i="1" u="none" strike="noStrike" kern="1200" baseline="0" dirty="0" err="1">
              <a:solidFill>
                <a:schemeClr val="tx1">
                  <a:lumMod val="95000"/>
                  <a:lumOff val="5000"/>
                </a:schemeClr>
              </a:solidFill>
            </a:rPr>
            <a:t>được</a:t>
          </a:r>
          <a:r>
            <a:rPr lang="vi-VN" sz="1400" b="0" i="1" u="none" strike="noStrike" kern="1200" baseline="0" dirty="0">
              <a:solidFill>
                <a:schemeClr val="tx1">
                  <a:lumMod val="95000"/>
                  <a:lumOff val="5000"/>
                </a:schemeClr>
              </a:solidFill>
            </a:rPr>
            <a:t> phân </a:t>
          </a:r>
          <a:r>
            <a:rPr lang="vi-VN" sz="1400" b="0" i="1" u="none" strike="noStrike" kern="1200" baseline="0" dirty="0" err="1">
              <a:solidFill>
                <a:schemeClr val="tx1">
                  <a:lumMod val="95000"/>
                  <a:lumOff val="5000"/>
                </a:schemeClr>
              </a:solidFill>
            </a:rPr>
            <a:t>loại</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Hoàn</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thành</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xuất</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sắc</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nhiệm</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vụ</a:t>
          </a:r>
          <a:r>
            <a:rPr lang="vi-VN" sz="1400" b="0" i="1" u="none" strike="noStrike" kern="1200" baseline="0" dirty="0">
              <a:solidFill>
                <a:schemeClr val="tx1">
                  <a:lumMod val="95000"/>
                  <a:lumOff val="5000"/>
                </a:schemeClr>
              </a:solidFill>
            </a:rPr>
            <a:t>”.</a:t>
          </a:r>
        </a:p>
      </dsp:txBody>
      <dsp:txXfrm>
        <a:off x="12420" y="4100913"/>
        <a:ext cx="4589774" cy="2135349"/>
      </dsp:txXfrm>
    </dsp:sp>
    <dsp:sp modelId="{D6E9DCAA-1471-41A6-9135-9B9A49A8678D}">
      <dsp:nvSpPr>
        <dsp:cNvPr id="0" name=""/>
        <dsp:cNvSpPr/>
      </dsp:nvSpPr>
      <dsp:spPr>
        <a:xfrm>
          <a:off x="8316290" y="5122867"/>
          <a:ext cx="543958" cy="91440"/>
        </a:xfrm>
        <a:custGeom>
          <a:avLst/>
          <a:gdLst/>
          <a:ahLst/>
          <a:cxnLst/>
          <a:rect l="0" t="0" r="0" b="0"/>
          <a:pathLst>
            <a:path>
              <a:moveTo>
                <a:pt x="0" y="45720"/>
              </a:moveTo>
              <a:lnTo>
                <a:pt x="543958" y="45720"/>
              </a:lnTo>
            </a:path>
          </a:pathLst>
        </a:custGeom>
        <a:noFill/>
        <a:ln w="6350" cap="flat" cmpd="sng" algn="ctr">
          <a:solidFill>
            <a:schemeClr val="accent4">
              <a:hueOff val="9800891"/>
              <a:satOff val="-40777"/>
              <a:lumOff val="960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8573905" y="5165712"/>
        <a:ext cx="28727" cy="5751"/>
      </dsp:txXfrm>
    </dsp:sp>
    <dsp:sp modelId="{B198F8C7-0A08-4DB0-A5B7-3A640BF72B30}">
      <dsp:nvSpPr>
        <dsp:cNvPr id="0" name=""/>
        <dsp:cNvSpPr/>
      </dsp:nvSpPr>
      <dsp:spPr>
        <a:xfrm>
          <a:off x="5176753" y="4209010"/>
          <a:ext cx="3141336" cy="1919155"/>
        </a:xfrm>
        <a:prstGeom prst="rect">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vi-VN" sz="1400" b="1" i="1" u="none" strike="noStrike" kern="1200" baseline="0" dirty="0" err="1">
              <a:solidFill>
                <a:srgbClr val="FF0000"/>
              </a:solidFill>
            </a:rPr>
            <a:t>Bước</a:t>
          </a:r>
          <a:r>
            <a:rPr lang="vi-VN" sz="1400" b="1" i="1" u="none" strike="noStrike" kern="1200" baseline="0" dirty="0">
              <a:solidFill>
                <a:srgbClr val="FF0000"/>
              </a:solidFill>
            </a:rPr>
            <a:t> 5: </a:t>
          </a:r>
          <a:r>
            <a:rPr lang="vi-VN" sz="1400" b="0" i="1" u="none" strike="noStrike" kern="1200" baseline="0" dirty="0" err="1">
              <a:solidFill>
                <a:schemeClr val="tx1">
                  <a:lumMod val="95000"/>
                  <a:lumOff val="5000"/>
                </a:schemeClr>
              </a:solidFill>
            </a:rPr>
            <a:t>Chủ</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tịch</a:t>
          </a:r>
          <a:r>
            <a:rPr lang="vi-VN" sz="1400" b="0" i="1" u="none" strike="noStrike" kern="1200" baseline="0" dirty="0">
              <a:solidFill>
                <a:schemeClr val="tx1">
                  <a:lumMod val="95000"/>
                  <a:lumOff val="5000"/>
                </a:schemeClr>
              </a:solidFill>
            </a:rPr>
            <a:t> Công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cơ </a:t>
          </a:r>
          <a:r>
            <a:rPr lang="vi-VN" sz="1400" b="0" i="1" u="none" strike="noStrike" kern="1200" baseline="0" dirty="0" err="1">
              <a:solidFill>
                <a:schemeClr val="tx1">
                  <a:lumMod val="95000"/>
                  <a:lumOff val="5000"/>
                </a:schemeClr>
              </a:solidFill>
            </a:rPr>
            <a:t>sở</a:t>
          </a:r>
          <a:r>
            <a:rPr lang="vi-VN" sz="1400" b="0" i="1" u="none" strike="noStrike" kern="1200" baseline="0" dirty="0">
              <a:solidFill>
                <a:schemeClr val="tx1">
                  <a:lumMod val="95000"/>
                  <a:lumOff val="5000"/>
                </a:schemeClr>
              </a:solidFill>
            </a:rPr>
            <a:t> ban </a:t>
          </a:r>
          <a:r>
            <a:rPr lang="vi-VN" sz="1400" b="0" i="1" u="none" strike="noStrike" kern="1200" baseline="0" dirty="0" err="1">
              <a:solidFill>
                <a:schemeClr val="tx1">
                  <a:lumMod val="95000"/>
                  <a:lumOff val="5000"/>
                </a:schemeClr>
              </a:solidFill>
            </a:rPr>
            <a:t>hành</a:t>
          </a:r>
          <a:r>
            <a:rPr lang="vi-VN" sz="1400" b="0" i="1" u="none" strike="noStrike" kern="1200" baseline="0" dirty="0">
              <a:solidFill>
                <a:schemeClr val="tx1">
                  <a:lumMod val="95000"/>
                  <a:lumOff val="5000"/>
                </a:schemeClr>
              </a:solidFill>
            </a:rPr>
            <a:t> thông </a:t>
          </a:r>
          <a:r>
            <a:rPr lang="vi-VN" sz="1400" b="0" i="1" u="none" strike="noStrike" kern="1200" baseline="0" dirty="0" err="1">
              <a:solidFill>
                <a:schemeClr val="tx1">
                  <a:lumMod val="95000"/>
                  <a:lumOff val="5000"/>
                </a:schemeClr>
              </a:solidFill>
            </a:rPr>
            <a:t>báo</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kết</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quả</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đánh</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giá</a:t>
          </a:r>
          <a:r>
            <a:rPr lang="vi-VN" sz="1400" b="0" i="1" u="none" strike="noStrike" kern="1200" baseline="0" dirty="0">
              <a:solidFill>
                <a:schemeClr val="tx1">
                  <a:lumMod val="95000"/>
                  <a:lumOff val="5000"/>
                </a:schemeClr>
              </a:solidFill>
            </a:rPr>
            <a:t>, phân </a:t>
          </a:r>
          <a:r>
            <a:rPr lang="vi-VN" sz="1400" b="0" i="1" u="none" strike="noStrike" kern="1200" baseline="0" dirty="0" err="1">
              <a:solidFill>
                <a:schemeClr val="tx1">
                  <a:lumMod val="95000"/>
                  <a:lumOff val="5000"/>
                </a:schemeClr>
              </a:solidFill>
            </a:rPr>
            <a:t>loại</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viên trong năm; </a:t>
          </a:r>
          <a:r>
            <a:rPr lang="vi-VN" sz="1400" b="0" i="1" u="none" strike="noStrike" kern="1200" baseline="0" dirty="0" err="1">
              <a:solidFill>
                <a:schemeClr val="tx1">
                  <a:lumMod val="95000"/>
                  <a:lumOff val="5000"/>
                </a:schemeClr>
              </a:solidFill>
            </a:rPr>
            <a:t>đồng</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thời</a:t>
          </a:r>
          <a:r>
            <a:rPr lang="vi-VN" sz="1400" b="0" i="1" u="none" strike="noStrike" kern="1200" baseline="0" dirty="0">
              <a:solidFill>
                <a:schemeClr val="tx1">
                  <a:lumMod val="95000"/>
                  <a:lumOff val="5000"/>
                </a:schemeClr>
              </a:solidFill>
            </a:rPr>
            <a:t> ban </a:t>
          </a:r>
          <a:r>
            <a:rPr lang="vi-VN" sz="1400" b="0" i="1" u="none" strike="noStrike" kern="1200" baseline="0" dirty="0" err="1">
              <a:solidFill>
                <a:schemeClr val="tx1">
                  <a:lumMod val="95000"/>
                  <a:lumOff val="5000"/>
                </a:schemeClr>
              </a:solidFill>
            </a:rPr>
            <a:t>hành</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quyết</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định</a:t>
          </a:r>
          <a:r>
            <a:rPr lang="vi-VN" sz="1400" b="0" i="1" u="none" strike="noStrike" kern="1200" baseline="0" dirty="0">
              <a:solidFill>
                <a:schemeClr val="tx1">
                  <a:lumMod val="95000"/>
                  <a:lumOff val="5000"/>
                </a:schemeClr>
              </a:solidFill>
            </a:rPr>
            <a:t> công </a:t>
          </a:r>
          <a:r>
            <a:rPr lang="vi-VN" sz="1400" b="0" i="1" u="none" strike="noStrike" kern="1200" baseline="0" dirty="0" err="1">
              <a:solidFill>
                <a:schemeClr val="tx1">
                  <a:lumMod val="95000"/>
                  <a:lumOff val="5000"/>
                </a:schemeClr>
              </a:solidFill>
            </a:rPr>
            <a:t>nhận</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viên </a:t>
          </a:r>
          <a:r>
            <a:rPr lang="vi-VN" sz="1400" b="0" i="1" u="none" strike="noStrike" kern="1200" baseline="0" dirty="0" err="1">
              <a:solidFill>
                <a:schemeClr val="tx1">
                  <a:lumMod val="95000"/>
                  <a:lumOff val="5000"/>
                </a:schemeClr>
              </a:solidFill>
            </a:rPr>
            <a:t>hoàn</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thành</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xuất</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sắc</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nhiệm</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vụ</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và</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đoàn</a:t>
          </a:r>
          <a:r>
            <a:rPr lang="vi-VN" sz="1400" b="0" i="1" u="none" strike="noStrike" kern="1200" baseline="0" dirty="0">
              <a:solidFill>
                <a:schemeClr val="tx1">
                  <a:lumMod val="95000"/>
                  <a:lumOff val="5000"/>
                </a:schemeClr>
              </a:solidFill>
            </a:rPr>
            <a:t> viên ưu </a:t>
          </a:r>
          <a:r>
            <a:rPr lang="vi-VN" sz="1400" b="0" i="1" u="none" strike="noStrike" kern="1200" baseline="0" dirty="0" err="1">
              <a:solidFill>
                <a:schemeClr val="tx1">
                  <a:lumMod val="95000"/>
                  <a:lumOff val="5000"/>
                </a:schemeClr>
              </a:solidFill>
            </a:rPr>
            <a:t>tú</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để</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làm</a:t>
          </a:r>
          <a:r>
            <a:rPr lang="vi-VN" sz="1400" b="0" i="1" u="none" strike="noStrike" kern="1200" baseline="0" dirty="0">
              <a:solidFill>
                <a:schemeClr val="tx1">
                  <a:lumMod val="95000"/>
                  <a:lumOff val="5000"/>
                </a:schemeClr>
              </a:solidFill>
            </a:rPr>
            <a:t> cơ </a:t>
          </a:r>
          <a:r>
            <a:rPr lang="vi-VN" sz="1400" b="0" i="1" u="none" strike="noStrike" kern="1200" baseline="0" dirty="0" err="1">
              <a:solidFill>
                <a:schemeClr val="tx1">
                  <a:lumMod val="95000"/>
                  <a:lumOff val="5000"/>
                </a:schemeClr>
              </a:solidFill>
            </a:rPr>
            <a:t>sở</a:t>
          </a:r>
          <a:r>
            <a:rPr lang="vi-VN" sz="1400" b="0" i="1" u="none" strike="noStrike" kern="1200" baseline="0" dirty="0">
              <a:solidFill>
                <a:schemeClr val="tx1">
                  <a:lumMod val="95000"/>
                  <a:lumOff val="5000"/>
                </a:schemeClr>
              </a:solidFill>
            </a:rPr>
            <a:t> khen </a:t>
          </a:r>
          <a:r>
            <a:rPr lang="vi-VN" sz="1400" b="0" i="1" u="none" strike="noStrike" kern="1200" baseline="0" dirty="0" err="1">
              <a:solidFill>
                <a:schemeClr val="tx1">
                  <a:lumMod val="95000"/>
                  <a:lumOff val="5000"/>
                </a:schemeClr>
              </a:solidFill>
            </a:rPr>
            <a:t>thưởng</a:t>
          </a:r>
          <a:r>
            <a:rPr lang="vi-VN" sz="1400" b="0" i="1" u="none" strike="noStrike" kern="1200" baseline="0" dirty="0">
              <a:solidFill>
                <a:schemeClr val="tx1">
                  <a:lumMod val="95000"/>
                  <a:lumOff val="5000"/>
                </a:schemeClr>
              </a:solidFill>
            </a:rPr>
            <a:t>, tuyên dương trong </a:t>
          </a:r>
          <a:r>
            <a:rPr lang="vi-VN" sz="1400" b="0" i="1" u="none" strike="noStrike" kern="1200" baseline="0" dirty="0" err="1">
              <a:solidFill>
                <a:schemeClr val="tx1">
                  <a:lumMod val="95000"/>
                  <a:lumOff val="5000"/>
                </a:schemeClr>
              </a:solidFill>
            </a:rPr>
            <a:t>hội</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nghị</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tổng</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kết</a:t>
          </a:r>
          <a:r>
            <a:rPr lang="vi-VN" sz="1400" b="0" i="1" u="none" strike="noStrike" kern="1200" baseline="0" dirty="0">
              <a:solidFill>
                <a:schemeClr val="tx1">
                  <a:lumMod val="95000"/>
                  <a:lumOff val="5000"/>
                </a:schemeClr>
              </a:solidFill>
            </a:rPr>
            <a:t> </a:t>
          </a:r>
          <a:r>
            <a:rPr lang="vi-VN" sz="1400" b="0" i="1" u="none" strike="noStrike" kern="1200" baseline="0" dirty="0" err="1">
              <a:solidFill>
                <a:schemeClr val="tx1">
                  <a:lumMod val="95000"/>
                  <a:lumOff val="5000"/>
                </a:schemeClr>
              </a:solidFill>
            </a:rPr>
            <a:t>của</a:t>
          </a:r>
          <a:r>
            <a:rPr lang="vi-VN" sz="1400" b="0" i="1" u="none" strike="noStrike" kern="1200" baseline="0" dirty="0">
              <a:solidFill>
                <a:schemeClr val="tx1">
                  <a:lumMod val="95000"/>
                  <a:lumOff val="5000"/>
                </a:schemeClr>
              </a:solidFill>
            </a:rPr>
            <a:t> cơ </a:t>
          </a:r>
          <a:r>
            <a:rPr lang="vi-VN" sz="1400" b="0" i="1" u="none" strike="noStrike" kern="1200" baseline="0" dirty="0" err="1">
              <a:solidFill>
                <a:schemeClr val="tx1">
                  <a:lumMod val="95000"/>
                  <a:lumOff val="5000"/>
                </a:schemeClr>
              </a:solidFill>
            </a:rPr>
            <a:t>sở</a:t>
          </a:r>
          <a:r>
            <a:rPr lang="vi-VN" sz="1400" b="0" i="1" u="none" strike="noStrike" kern="1200" baseline="0" dirty="0">
              <a:solidFill>
                <a:schemeClr val="tx1">
                  <a:lumMod val="95000"/>
                  <a:lumOff val="5000"/>
                </a:schemeClr>
              </a:solidFill>
            </a:rPr>
            <a:t>.</a:t>
          </a:r>
        </a:p>
      </dsp:txBody>
      <dsp:txXfrm>
        <a:off x="5176753" y="4209010"/>
        <a:ext cx="3141336" cy="1919155"/>
      </dsp:txXfrm>
    </dsp:sp>
    <dsp:sp modelId="{BC39AEAE-38B3-408F-B207-23A72E85528C}">
      <dsp:nvSpPr>
        <dsp:cNvPr id="0" name=""/>
        <dsp:cNvSpPr/>
      </dsp:nvSpPr>
      <dsp:spPr>
        <a:xfrm>
          <a:off x="8892649" y="4419163"/>
          <a:ext cx="2498080" cy="1498848"/>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vi-VN" sz="1400" b="1" i="1" u="none" strike="noStrike" kern="1200" baseline="0" dirty="0">
              <a:solidFill>
                <a:srgbClr val="FF0000"/>
              </a:solidFill>
            </a:rPr>
            <a:t>Bước 6: </a:t>
          </a:r>
          <a:r>
            <a:rPr lang="vi-VN" sz="1400" b="0" i="1" u="none" strike="noStrike" kern="1200" baseline="0" dirty="0">
              <a:solidFill>
                <a:schemeClr val="tx1">
                  <a:lumMod val="95000"/>
                  <a:lumOff val="5000"/>
                </a:schemeClr>
              </a:solidFill>
            </a:rPr>
            <a:t>Gửi danh sách đoàn viên ưu tú về Liên đoàn Lao động </a:t>
          </a:r>
          <a:r>
            <a:rPr lang="en-US" sz="1400" b="0" i="1" u="none" strike="noStrike" kern="1200" baseline="0" dirty="0" err="1" smtClean="0">
              <a:solidFill>
                <a:schemeClr val="tx1">
                  <a:lumMod val="95000"/>
                  <a:lumOff val="5000"/>
                </a:schemeClr>
              </a:solidFill>
              <a:latin typeface="Arial" panose="020B0604020202020204" pitchFamily="34" charset="0"/>
              <a:cs typeface="Arial" panose="020B0604020202020204" pitchFamily="34" charset="0"/>
            </a:rPr>
            <a:t>quận</a:t>
          </a:r>
          <a:r>
            <a:rPr lang="vi-VN" sz="1400" b="0" i="1" u="none" strike="noStrike" kern="1200" baseline="0" dirty="0" smtClean="0">
              <a:solidFill>
                <a:schemeClr val="tx1">
                  <a:lumMod val="95000"/>
                  <a:lumOff val="5000"/>
                </a:schemeClr>
              </a:solidFill>
              <a:latin typeface="Arial" panose="020B0604020202020204" pitchFamily="34" charset="0"/>
              <a:cs typeface="Arial" panose="020B0604020202020204" pitchFamily="34" charset="0"/>
            </a:rPr>
            <a:t>, </a:t>
          </a:r>
          <a:r>
            <a:rPr lang="vi-VN" sz="1400" b="0" i="1" u="none" strike="noStrike" kern="1200" baseline="0" dirty="0">
              <a:solidFill>
                <a:schemeClr val="tx1">
                  <a:lumMod val="95000"/>
                  <a:lumOff val="5000"/>
                </a:schemeClr>
              </a:solidFill>
            </a:rPr>
            <a:t>cấp ủy Chi bộ (nếu có) để làm cơ sở cho công tác phát triển Đảng.</a:t>
          </a:r>
        </a:p>
      </dsp:txBody>
      <dsp:txXfrm>
        <a:off x="8892649" y="4419163"/>
        <a:ext cx="2498080" cy="14988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8019D-10C4-492F-B611-A21B389E21C9}">
      <dsp:nvSpPr>
        <dsp:cNvPr id="0" name=""/>
        <dsp:cNvSpPr/>
      </dsp:nvSpPr>
      <dsp:spPr>
        <a:xfrm>
          <a:off x="11879" y="1694294"/>
          <a:ext cx="607369" cy="163623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vi-VN" sz="1600" b="1" i="1" u="none" strike="noStrike" kern="1200" baseline="0" dirty="0">
              <a:solidFill>
                <a:srgbClr val="FF0000"/>
              </a:solidFill>
            </a:rPr>
            <a:t>Phân </a:t>
          </a:r>
          <a:r>
            <a:rPr lang="vi-VN" sz="1600" b="1" i="1" u="none" strike="noStrike" kern="1200" baseline="0" dirty="0" err="1">
              <a:solidFill>
                <a:srgbClr val="FF0000"/>
              </a:solidFill>
            </a:rPr>
            <a:t>loại</a:t>
          </a:r>
          <a:r>
            <a:rPr lang="vi-VN" sz="1600" b="1" i="1" u="none" strike="noStrike" kern="1200" baseline="0" dirty="0">
              <a:solidFill>
                <a:srgbClr val="FF0000"/>
              </a:solidFill>
            </a:rPr>
            <a:t> công </a:t>
          </a:r>
          <a:r>
            <a:rPr lang="vi-VN" sz="1600" b="1" i="1" u="none" strike="noStrike" kern="1200" baseline="0" dirty="0" err="1">
              <a:solidFill>
                <a:srgbClr val="FF0000"/>
              </a:solidFill>
            </a:rPr>
            <a:t>đoàn</a:t>
          </a:r>
          <a:r>
            <a:rPr lang="vi-VN" sz="1600" b="1" i="1" u="none" strike="noStrike" kern="1200" baseline="0" dirty="0">
              <a:solidFill>
                <a:srgbClr val="FF0000"/>
              </a:solidFill>
            </a:rPr>
            <a:t> cơ </a:t>
          </a:r>
          <a:r>
            <a:rPr lang="vi-VN" sz="1600" b="1" i="1" u="none" strike="noStrike" kern="1200" baseline="0" dirty="0" err="1">
              <a:solidFill>
                <a:srgbClr val="FF0000"/>
              </a:solidFill>
            </a:rPr>
            <a:t>sở</a:t>
          </a:r>
          <a:endParaRPr lang="en-US" sz="1600" kern="1200" dirty="0">
            <a:solidFill>
              <a:srgbClr val="FF0000"/>
            </a:solidFill>
          </a:endParaRPr>
        </a:p>
      </dsp:txBody>
      <dsp:txXfrm>
        <a:off x="29668" y="1712083"/>
        <a:ext cx="571791" cy="1600661"/>
      </dsp:txXfrm>
    </dsp:sp>
    <dsp:sp modelId="{E04C17E5-8B53-47BD-9D5F-F737F7490EB3}">
      <dsp:nvSpPr>
        <dsp:cNvPr id="0" name=""/>
        <dsp:cNvSpPr/>
      </dsp:nvSpPr>
      <dsp:spPr>
        <a:xfrm rot="17181286">
          <a:off x="4607" y="1682306"/>
          <a:ext cx="1711102" cy="18351"/>
        </a:xfrm>
        <a:custGeom>
          <a:avLst/>
          <a:gdLst/>
          <a:ahLst/>
          <a:cxnLst/>
          <a:rect l="0" t="0" r="0" b="0"/>
          <a:pathLst>
            <a:path>
              <a:moveTo>
                <a:pt x="0" y="9175"/>
              </a:moveTo>
              <a:lnTo>
                <a:pt x="1711102" y="91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817380" y="1648704"/>
        <a:ext cx="85555" cy="85555"/>
      </dsp:txXfrm>
    </dsp:sp>
    <dsp:sp modelId="{BF7C0107-A059-405B-A158-22E15D7E88A1}">
      <dsp:nvSpPr>
        <dsp:cNvPr id="0" name=""/>
        <dsp:cNvSpPr/>
      </dsp:nvSpPr>
      <dsp:spPr>
        <a:xfrm>
          <a:off x="1101067" y="94787"/>
          <a:ext cx="4454056" cy="155152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1" u="none" strike="noStrike" kern="1200" baseline="0" dirty="0" err="1"/>
            <a:t>Việc</a:t>
          </a:r>
          <a:r>
            <a:rPr lang="vi-VN" sz="1800" b="0" i="1" u="none" strike="noStrike" kern="1200" baseline="0" dirty="0"/>
            <a:t> </a:t>
          </a:r>
          <a:r>
            <a:rPr lang="vi-VN" sz="1800" b="0" i="1" u="none" strike="noStrike" kern="1200" baseline="0" dirty="0" err="1"/>
            <a:t>đánh</a:t>
          </a:r>
          <a:r>
            <a:rPr lang="vi-VN" sz="1800" b="0" i="1" u="none" strike="noStrike" kern="1200" baseline="0" dirty="0"/>
            <a:t> </a:t>
          </a:r>
          <a:r>
            <a:rPr lang="vi-VN" sz="1800" b="0" i="1" u="none" strike="noStrike" kern="1200" baseline="0" dirty="0" err="1"/>
            <a:t>kết</a:t>
          </a:r>
          <a:r>
            <a:rPr lang="vi-VN" sz="1800" b="0" i="1" u="none" strike="noStrike" kern="1200" baseline="0" dirty="0"/>
            <a:t> </a:t>
          </a:r>
          <a:r>
            <a:rPr lang="vi-VN" sz="1800" b="0" i="1" u="none" strike="noStrike" kern="1200" baseline="0" dirty="0" err="1"/>
            <a:t>quả</a:t>
          </a:r>
          <a:r>
            <a:rPr lang="vi-VN" sz="1800" b="0" i="1" u="none" strike="noStrike" kern="1200" baseline="0" dirty="0"/>
            <a:t> </a:t>
          </a:r>
          <a:r>
            <a:rPr lang="vi-VN" sz="1800" b="0" i="1" u="none" strike="noStrike" kern="1200" baseline="0" dirty="0" err="1"/>
            <a:t>hoạt</a:t>
          </a:r>
          <a:r>
            <a:rPr lang="vi-VN" sz="1800" b="0" i="1" u="none" strike="noStrike" kern="1200" baseline="0" dirty="0"/>
            <a:t> </a:t>
          </a:r>
          <a:r>
            <a:rPr lang="vi-VN" sz="1800" b="0" i="1" u="none" strike="noStrike" kern="1200" baseline="0" dirty="0" err="1"/>
            <a:t>động</a:t>
          </a:r>
          <a:r>
            <a:rPr lang="vi-VN" sz="1800" b="0" i="1" u="none" strike="noStrike" kern="1200" baseline="0" dirty="0"/>
            <a:t> </a:t>
          </a:r>
          <a:r>
            <a:rPr lang="vi-VN" sz="1800" b="0" i="1" u="none" strike="noStrike" kern="1200" baseline="0" dirty="0" err="1"/>
            <a:t>của</a:t>
          </a:r>
          <a:r>
            <a:rPr lang="vi-VN" sz="1800" b="0" i="1" u="none" strike="noStrike" kern="1200" baseline="0" dirty="0"/>
            <a:t> Công </a:t>
          </a:r>
          <a:r>
            <a:rPr lang="vi-VN" sz="1800" b="0" i="1" u="none" strike="noStrike" kern="1200" baseline="0" dirty="0" err="1"/>
            <a:t>đoàn</a:t>
          </a:r>
          <a:r>
            <a:rPr lang="vi-VN" sz="1800" b="0" i="1" u="none" strike="noStrike" kern="1200" baseline="0" dirty="0"/>
            <a:t> cơ </a:t>
          </a:r>
          <a:r>
            <a:rPr lang="vi-VN" sz="1800" b="0" i="1" u="none" strike="noStrike" kern="1200" baseline="0" dirty="0" err="1"/>
            <a:t>sở</a:t>
          </a:r>
          <a:r>
            <a:rPr lang="vi-VN" sz="1800" b="0" i="1" u="none" strike="noStrike" kern="1200" baseline="0" dirty="0"/>
            <a:t> </a:t>
          </a:r>
          <a:r>
            <a:rPr lang="vi-VN" sz="1800" b="0" i="1" u="none" strike="noStrike" kern="1200" baseline="0" dirty="0" err="1"/>
            <a:t>được</a:t>
          </a:r>
          <a:r>
            <a:rPr lang="vi-VN" sz="1800" b="0" i="1" u="none" strike="noStrike" kern="1200" baseline="0" dirty="0"/>
            <a:t> giao </a:t>
          </a:r>
          <a:r>
            <a:rPr lang="vi-VN" sz="1800" b="0" i="1" u="none" strike="noStrike" kern="1200" baseline="0" dirty="0" err="1"/>
            <a:t>quyền</a:t>
          </a:r>
          <a:r>
            <a:rPr lang="vi-VN" sz="1800" b="0" i="1" u="none" strike="noStrike" kern="1200" baseline="0" dirty="0"/>
            <a:t> </a:t>
          </a:r>
          <a:r>
            <a:rPr lang="vi-VN" sz="1800" b="0" i="1" u="none" strike="noStrike" kern="1200" baseline="0" dirty="0" err="1"/>
            <a:t>về</a:t>
          </a:r>
          <a:r>
            <a:rPr lang="vi-VN" sz="1800" b="0" i="1" u="none" strike="noStrike" kern="1200" baseline="0" dirty="0"/>
            <a:t> cho </a:t>
          </a:r>
          <a:r>
            <a:rPr lang="vi-VN" sz="1800" b="0" i="1" u="none" strike="noStrike" kern="1200" baseline="0" dirty="0" err="1"/>
            <a:t>Cụm</a:t>
          </a:r>
          <a:r>
            <a:rPr lang="vi-VN" sz="1800" b="0" i="1" u="none" strike="noStrike" kern="1200" baseline="0" dirty="0"/>
            <a:t> thi đua </a:t>
          </a:r>
          <a:r>
            <a:rPr lang="vi-VN" sz="1800" b="0" i="1" u="none" strike="noStrike" kern="1200" baseline="0" dirty="0" err="1"/>
            <a:t>triển</a:t>
          </a:r>
          <a:r>
            <a:rPr lang="vi-VN" sz="1800" b="0" i="1" u="none" strike="noStrike" kern="1200" baseline="0" dirty="0"/>
            <a:t> khai </a:t>
          </a:r>
          <a:r>
            <a:rPr lang="vi-VN" sz="1800" b="0" i="1" u="none" strike="noStrike" kern="1200" baseline="0" dirty="0" err="1"/>
            <a:t>thực</a:t>
          </a:r>
          <a:r>
            <a:rPr lang="vi-VN" sz="1800" b="0" i="1" u="none" strike="noStrike" kern="1200" baseline="0" dirty="0"/>
            <a:t> </a:t>
          </a:r>
          <a:r>
            <a:rPr lang="vi-VN" sz="1800" b="0" i="1" u="none" strike="noStrike" kern="1200" baseline="0" dirty="0" err="1"/>
            <a:t>hiện</a:t>
          </a:r>
          <a:r>
            <a:rPr lang="vi-VN" sz="1800" b="0" i="1" u="none" strike="noStrike" kern="1200" baseline="0" dirty="0"/>
            <a:t>. Thông qua đó, Liên đoàn Lao động </a:t>
          </a:r>
          <a:r>
            <a:rPr lang="en-US" sz="1800" b="0" i="1" u="none" strike="noStrike" kern="1200" baseline="0" dirty="0" err="1" smtClean="0">
              <a:latin typeface="Arial" panose="020B0604020202020204" pitchFamily="34" charset="0"/>
              <a:cs typeface="Arial" panose="020B0604020202020204" pitchFamily="34" charset="0"/>
            </a:rPr>
            <a:t>quận</a:t>
          </a:r>
          <a:r>
            <a:rPr lang="en-US" sz="1800" b="0" i="1" u="none" strike="noStrike" kern="1200" baseline="0" dirty="0" smtClean="0">
              <a:latin typeface="Arial" panose="020B0604020202020204" pitchFamily="34" charset="0"/>
              <a:cs typeface="Arial" panose="020B0604020202020204" pitchFamily="34" charset="0"/>
            </a:rPr>
            <a:t> </a:t>
          </a:r>
          <a:r>
            <a:rPr lang="vi-VN" sz="1800" b="0" i="1" u="none" strike="noStrike" kern="1200" baseline="0" dirty="0" smtClean="0">
              <a:latin typeface="Arial" panose="020B0604020202020204" pitchFamily="34" charset="0"/>
              <a:cs typeface="Arial" panose="020B0604020202020204" pitchFamily="34" charset="0"/>
            </a:rPr>
            <a:t>s</a:t>
          </a:r>
          <a:r>
            <a:rPr lang="vi-VN" sz="1800" b="0" i="1" u="none" strike="noStrike" kern="1200" baseline="0" dirty="0" smtClean="0"/>
            <a:t>ẽ </a:t>
          </a:r>
          <a:r>
            <a:rPr lang="vi-VN" sz="1800" b="0" i="1" u="none" strike="noStrike" kern="1200" baseline="0" dirty="0"/>
            <a:t>quyết định công nhận kết quả sau các phiên họp đánh giá ở </a:t>
          </a:r>
          <a:r>
            <a:rPr lang="vi-VN" sz="1800" b="1" i="1" u="none" strike="noStrike" kern="1200" baseline="0" dirty="0">
              <a:solidFill>
                <a:srgbClr val="FF0000"/>
              </a:solidFill>
            </a:rPr>
            <a:t>CỤM THI ĐUA.</a:t>
          </a:r>
        </a:p>
      </dsp:txBody>
      <dsp:txXfrm>
        <a:off x="1146510" y="140230"/>
        <a:ext cx="4363170" cy="1460637"/>
      </dsp:txXfrm>
    </dsp:sp>
    <dsp:sp modelId="{3827FC68-548F-47E7-B956-8C8EDE171855}">
      <dsp:nvSpPr>
        <dsp:cNvPr id="0" name=""/>
        <dsp:cNvSpPr/>
      </dsp:nvSpPr>
      <dsp:spPr>
        <a:xfrm>
          <a:off x="619248" y="2503239"/>
          <a:ext cx="481819" cy="18351"/>
        </a:xfrm>
        <a:custGeom>
          <a:avLst/>
          <a:gdLst/>
          <a:ahLst/>
          <a:cxnLst/>
          <a:rect l="0" t="0" r="0" b="0"/>
          <a:pathLst>
            <a:path>
              <a:moveTo>
                <a:pt x="0" y="9175"/>
              </a:moveTo>
              <a:lnTo>
                <a:pt x="481819" y="91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48112" y="2500369"/>
        <a:ext cx="24090" cy="24090"/>
      </dsp:txXfrm>
    </dsp:sp>
    <dsp:sp modelId="{C226CA86-DCA4-4415-B8A9-6478D309C53F}">
      <dsp:nvSpPr>
        <dsp:cNvPr id="0" name=""/>
        <dsp:cNvSpPr/>
      </dsp:nvSpPr>
      <dsp:spPr>
        <a:xfrm>
          <a:off x="1101067" y="1736652"/>
          <a:ext cx="4454056" cy="155152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1" u="none" strike="noStrike" kern="1200" baseline="0" dirty="0"/>
            <a:t>Trên cơ sở thang điểm do Liên đoàn Lao </a:t>
          </a:r>
          <a:r>
            <a:rPr lang="vi-VN" sz="1800" b="0" i="1" u="none" strike="noStrike" kern="1200" baseline="0" dirty="0">
              <a:latin typeface="Arial" panose="020B0604020202020204" pitchFamily="34" charset="0"/>
              <a:cs typeface="Arial" panose="020B0604020202020204" pitchFamily="34" charset="0"/>
            </a:rPr>
            <a:t>động </a:t>
          </a:r>
          <a:r>
            <a:rPr lang="en-US" sz="1800" b="0" i="1" u="none" strike="noStrike" kern="1200" baseline="0" dirty="0" err="1" smtClean="0">
              <a:latin typeface="Arial" panose="020B0604020202020204" pitchFamily="34" charset="0"/>
              <a:cs typeface="Arial" panose="020B0604020202020204" pitchFamily="34" charset="0"/>
            </a:rPr>
            <a:t>quận</a:t>
          </a:r>
          <a:r>
            <a:rPr lang="en-US" sz="1800" b="0" i="1" u="none" strike="noStrike" kern="1200" baseline="0" dirty="0" smtClean="0">
              <a:latin typeface="Arial" panose="020B0604020202020204" pitchFamily="34" charset="0"/>
              <a:cs typeface="Arial" panose="020B0604020202020204" pitchFamily="34" charset="0"/>
            </a:rPr>
            <a:t> </a:t>
          </a:r>
          <a:r>
            <a:rPr lang="vi-VN" sz="1800" b="0" i="1" u="none" strike="noStrike" kern="1200" baseline="0" dirty="0" smtClean="0"/>
            <a:t>triển </a:t>
          </a:r>
          <a:r>
            <a:rPr lang="vi-VN" sz="1800" b="0" i="1" u="none" strike="noStrike" kern="1200" baseline="0" dirty="0"/>
            <a:t>khai, Cụm thi đua có thể xây dựng các tiêu chí bổ sung theo đặc thù để công tác đánh giá, phân loại các thành viên trong Cụm được chặt chẽ.</a:t>
          </a:r>
        </a:p>
      </dsp:txBody>
      <dsp:txXfrm>
        <a:off x="1146510" y="1782095"/>
        <a:ext cx="4363170" cy="1460637"/>
      </dsp:txXfrm>
    </dsp:sp>
    <dsp:sp modelId="{4BE4570B-012C-439D-A8DE-B7DD40CE496D}">
      <dsp:nvSpPr>
        <dsp:cNvPr id="0" name=""/>
        <dsp:cNvSpPr/>
      </dsp:nvSpPr>
      <dsp:spPr>
        <a:xfrm rot="4418714">
          <a:off x="4607" y="3324171"/>
          <a:ext cx="1711102" cy="18351"/>
        </a:xfrm>
        <a:custGeom>
          <a:avLst/>
          <a:gdLst/>
          <a:ahLst/>
          <a:cxnLst/>
          <a:rect l="0" t="0" r="0" b="0"/>
          <a:pathLst>
            <a:path>
              <a:moveTo>
                <a:pt x="0" y="9175"/>
              </a:moveTo>
              <a:lnTo>
                <a:pt x="1711102" y="91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817380" y="3290569"/>
        <a:ext cx="85555" cy="85555"/>
      </dsp:txXfrm>
    </dsp:sp>
    <dsp:sp modelId="{E04574A5-9810-41D0-8D28-2DF853347BE1}">
      <dsp:nvSpPr>
        <dsp:cNvPr id="0" name=""/>
        <dsp:cNvSpPr/>
      </dsp:nvSpPr>
      <dsp:spPr>
        <a:xfrm>
          <a:off x="1101067" y="3378517"/>
          <a:ext cx="4454056" cy="155152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1" u="none" strike="noStrike" kern="1200" baseline="0" dirty="0" err="1"/>
            <a:t>Cụm</a:t>
          </a:r>
          <a:r>
            <a:rPr lang="vi-VN" sz="1800" b="0" i="1" u="none" strike="noStrike" kern="1200" baseline="0" dirty="0"/>
            <a:t> thi đua </a:t>
          </a:r>
          <a:r>
            <a:rPr lang="vi-VN" sz="1800" b="0" i="1" u="none" strike="noStrike" kern="1200" baseline="0" dirty="0" err="1"/>
            <a:t>tổ</a:t>
          </a:r>
          <a:r>
            <a:rPr lang="vi-VN" sz="1800" b="0" i="1" u="none" strike="noStrike" kern="1200" baseline="0" dirty="0"/>
            <a:t> </a:t>
          </a:r>
          <a:r>
            <a:rPr lang="vi-VN" sz="1800" b="0" i="1" u="none" strike="noStrike" kern="1200" baseline="0" dirty="0" err="1"/>
            <a:t>chức</a:t>
          </a:r>
          <a:r>
            <a:rPr lang="vi-VN" sz="1800" b="0" i="1" u="none" strike="noStrike" kern="1200" baseline="0" dirty="0"/>
            <a:t> phân </a:t>
          </a:r>
          <a:r>
            <a:rPr lang="vi-VN" sz="1800" b="0" i="1" u="none" strike="noStrike" kern="1200" baseline="0" dirty="0" err="1"/>
            <a:t>loại</a:t>
          </a:r>
          <a:r>
            <a:rPr lang="vi-VN" sz="1800" b="0" i="1" u="none" strike="noStrike" kern="1200" baseline="0" dirty="0"/>
            <a:t> </a:t>
          </a:r>
          <a:r>
            <a:rPr lang="vi-VN" sz="1800" b="0" i="1" u="none" strike="noStrike" kern="1200" baseline="0" dirty="0" err="1"/>
            <a:t>chất</a:t>
          </a:r>
          <a:r>
            <a:rPr lang="vi-VN" sz="1800" b="0" i="1" u="none" strike="noStrike" kern="1200" baseline="0" dirty="0"/>
            <a:t> </a:t>
          </a:r>
          <a:r>
            <a:rPr lang="vi-VN" sz="1800" b="0" i="1" u="none" strike="noStrike" kern="1200" baseline="0" dirty="0" err="1"/>
            <a:t>lượng</a:t>
          </a:r>
          <a:r>
            <a:rPr lang="vi-VN" sz="1800" b="0" i="1" u="none" strike="noStrike" kern="1200" baseline="0" dirty="0"/>
            <a:t> </a:t>
          </a:r>
          <a:r>
            <a:rPr lang="vi-VN" sz="1800" b="0" i="1" u="none" strike="noStrike" kern="1200" baseline="0" dirty="0" err="1"/>
            <a:t>hoạt</a:t>
          </a:r>
          <a:r>
            <a:rPr lang="vi-VN" sz="1800" b="0" i="1" u="none" strike="noStrike" kern="1200" baseline="0" dirty="0"/>
            <a:t> </a:t>
          </a:r>
          <a:r>
            <a:rPr lang="vi-VN" sz="1800" b="0" i="1" u="none" strike="noStrike" kern="1200" baseline="0" dirty="0" err="1"/>
            <a:t>động</a:t>
          </a:r>
          <a:r>
            <a:rPr lang="vi-VN" sz="1800" b="0" i="1" u="none" strike="noStrike" kern="1200" baseline="0" dirty="0"/>
            <a:t> </a:t>
          </a:r>
          <a:r>
            <a:rPr lang="vi-VN" sz="1800" b="0" i="1" u="none" strike="noStrike" kern="1200" baseline="0" dirty="0" err="1"/>
            <a:t>của</a:t>
          </a:r>
          <a:r>
            <a:rPr lang="vi-VN" sz="1800" b="0" i="1" u="none" strike="noStrike" kern="1200" baseline="0" dirty="0"/>
            <a:t> CĐCS trong </a:t>
          </a:r>
          <a:r>
            <a:rPr lang="vi-VN" sz="1800" b="0" i="1" u="none" strike="noStrike" kern="1200" baseline="0" dirty="0" err="1"/>
            <a:t>Cụm</a:t>
          </a:r>
          <a:r>
            <a:rPr lang="vi-VN" sz="1800" b="0" i="1" u="none" strike="noStrike" kern="1200" baseline="0" dirty="0"/>
            <a:t> </a:t>
          </a:r>
        </a:p>
        <a:p>
          <a:pPr lvl="0" algn="ctr" defTabSz="800100">
            <a:lnSpc>
              <a:spcPct val="90000"/>
            </a:lnSpc>
            <a:spcBef>
              <a:spcPct val="0"/>
            </a:spcBef>
            <a:spcAft>
              <a:spcPct val="35000"/>
            </a:spcAft>
          </a:pPr>
          <a:r>
            <a:rPr lang="vi-VN" sz="1800" b="0" i="1" u="none" strike="noStrike" kern="1200" baseline="0" dirty="0">
              <a:solidFill>
                <a:srgbClr val="FF0000"/>
              </a:solidFill>
            </a:rPr>
            <a:t>t</a:t>
          </a:r>
          <a:r>
            <a:rPr lang="vi-VN" sz="1800" b="1" i="1" u="none" strike="noStrike" kern="1200" baseline="0" dirty="0">
              <a:solidFill>
                <a:srgbClr val="FF0000"/>
              </a:solidFill>
            </a:rPr>
            <a:t>heo 3 </a:t>
          </a:r>
          <a:r>
            <a:rPr lang="vi-VN" sz="1800" b="1" i="1" u="none" strike="noStrike" kern="1200" baseline="0" dirty="0" err="1">
              <a:solidFill>
                <a:srgbClr val="FF0000"/>
              </a:solidFill>
            </a:rPr>
            <a:t>mức</a:t>
          </a:r>
          <a:r>
            <a:rPr lang="vi-VN" sz="1800" b="1" i="1" u="none" strike="noStrike" kern="1200" baseline="0" dirty="0">
              <a:solidFill>
                <a:srgbClr val="FF0000"/>
              </a:solidFill>
            </a:rPr>
            <a:t>:</a:t>
          </a:r>
        </a:p>
      </dsp:txBody>
      <dsp:txXfrm>
        <a:off x="1146510" y="3423960"/>
        <a:ext cx="4363170" cy="1460637"/>
      </dsp:txXfrm>
    </dsp:sp>
    <dsp:sp modelId="{E8137757-8CC7-41A2-9C9B-BFD4A267D041}">
      <dsp:nvSpPr>
        <dsp:cNvPr id="0" name=""/>
        <dsp:cNvSpPr/>
      </dsp:nvSpPr>
      <dsp:spPr>
        <a:xfrm rot="17579319">
          <a:off x="5179185" y="3577244"/>
          <a:ext cx="1233697" cy="18351"/>
        </a:xfrm>
        <a:custGeom>
          <a:avLst/>
          <a:gdLst/>
          <a:ahLst/>
          <a:cxnLst/>
          <a:rect l="0" t="0" r="0" b="0"/>
          <a:pathLst>
            <a:path>
              <a:moveTo>
                <a:pt x="0" y="9175"/>
              </a:moveTo>
              <a:lnTo>
                <a:pt x="1233697" y="917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5191" y="3555577"/>
        <a:ext cx="61684" cy="61684"/>
      </dsp:txXfrm>
    </dsp:sp>
    <dsp:sp modelId="{D267DC73-2739-4A8D-B9CF-82983FFFAC8C}">
      <dsp:nvSpPr>
        <dsp:cNvPr id="0" name=""/>
        <dsp:cNvSpPr/>
      </dsp:nvSpPr>
      <dsp:spPr>
        <a:xfrm>
          <a:off x="6036943" y="2495870"/>
          <a:ext cx="2161284" cy="10453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vi-VN" sz="2000" b="0" i="1" u="none" strike="noStrike" kern="1200" baseline="0" dirty="0"/>
            <a:t>Hoàn </a:t>
          </a:r>
          <a:r>
            <a:rPr lang="vi-VN" sz="2000" b="0" i="1" u="none" strike="noStrike" kern="1200" baseline="0" dirty="0" smtClean="0"/>
            <a:t>th</a:t>
          </a:r>
          <a:r>
            <a:rPr lang="en-US" sz="2000" b="0" i="1" u="none" strike="noStrike" kern="1200" baseline="0" dirty="0" smtClean="0">
              <a:latin typeface="Arial" panose="020B0604020202020204" pitchFamily="34" charset="0"/>
              <a:cs typeface="Arial" panose="020B0604020202020204" pitchFamily="34" charset="0"/>
            </a:rPr>
            <a:t>à</a:t>
          </a:r>
          <a:r>
            <a:rPr lang="vi-VN" sz="2000" b="0" i="1" u="none" strike="noStrike" kern="1200" baseline="0" dirty="0" smtClean="0"/>
            <a:t>nh</a:t>
          </a:r>
          <a:endParaRPr lang="vi-VN" sz="2000" b="0" i="1" u="none" strike="noStrike" kern="1200" baseline="0" dirty="0"/>
        </a:p>
        <a:p>
          <a:pPr lvl="0" algn="ctr" defTabSz="889000">
            <a:lnSpc>
              <a:spcPct val="90000"/>
            </a:lnSpc>
            <a:spcBef>
              <a:spcPct val="0"/>
            </a:spcBef>
            <a:spcAft>
              <a:spcPct val="35000"/>
            </a:spcAft>
          </a:pPr>
          <a:r>
            <a:rPr lang="vi-VN" sz="2000" b="0" i="1" u="none" strike="noStrike" kern="1200" baseline="0" dirty="0" err="1"/>
            <a:t>tốt</a:t>
          </a:r>
          <a:r>
            <a:rPr lang="vi-VN" sz="2000" b="0" i="1" u="none" strike="noStrike" kern="1200" baseline="0" dirty="0"/>
            <a:t> </a:t>
          </a:r>
          <a:r>
            <a:rPr lang="vi-VN" sz="2000" b="0" i="1" u="none" strike="noStrike" kern="1200" baseline="0" dirty="0" err="1"/>
            <a:t>nhiệm</a:t>
          </a:r>
          <a:r>
            <a:rPr lang="vi-VN" sz="2000" b="0" i="1" u="none" strike="noStrike" kern="1200" baseline="0" dirty="0"/>
            <a:t> </a:t>
          </a:r>
          <a:r>
            <a:rPr lang="vi-VN" sz="2000" b="0" i="1" u="none" strike="noStrike" kern="1200" baseline="0" dirty="0" err="1"/>
            <a:t>vụ</a:t>
          </a:r>
          <a:endParaRPr lang="vi-VN" sz="2000" b="0" i="1" u="none" strike="noStrike" kern="1200" baseline="0" dirty="0"/>
        </a:p>
      </dsp:txBody>
      <dsp:txXfrm>
        <a:off x="6067561" y="2526488"/>
        <a:ext cx="2100048" cy="984142"/>
      </dsp:txXfrm>
    </dsp:sp>
    <dsp:sp modelId="{06094225-0BD9-4463-82A7-25C50FBACBA2}">
      <dsp:nvSpPr>
        <dsp:cNvPr id="0" name=""/>
        <dsp:cNvSpPr/>
      </dsp:nvSpPr>
      <dsp:spPr>
        <a:xfrm>
          <a:off x="8198227" y="3009384"/>
          <a:ext cx="481819" cy="18351"/>
        </a:xfrm>
        <a:custGeom>
          <a:avLst/>
          <a:gdLst/>
          <a:ahLst/>
          <a:cxnLst/>
          <a:rect l="0" t="0" r="0" b="0"/>
          <a:pathLst>
            <a:path>
              <a:moveTo>
                <a:pt x="0" y="9175"/>
              </a:moveTo>
              <a:lnTo>
                <a:pt x="481819" y="917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427091" y="3006514"/>
        <a:ext cx="24090" cy="24090"/>
      </dsp:txXfrm>
    </dsp:sp>
    <dsp:sp modelId="{E0806E57-CED9-46D4-9E18-8C71397E2038}">
      <dsp:nvSpPr>
        <dsp:cNvPr id="0" name=""/>
        <dsp:cNvSpPr/>
      </dsp:nvSpPr>
      <dsp:spPr>
        <a:xfrm>
          <a:off x="8680046" y="1748321"/>
          <a:ext cx="2977064" cy="25404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1" u="none" strike="noStrike" kern="1200" baseline="0" dirty="0"/>
            <a:t>Đối với Công đoàn cơ sở “Hoàn thành xuất sắc nhiệm vụ”: do Liên đoàn Lao động </a:t>
          </a:r>
          <a:r>
            <a:rPr lang="en-US" sz="1800" b="0" i="1" u="none" strike="noStrike" kern="1200" baseline="0" dirty="0" err="1" smtClean="0">
              <a:latin typeface="Arial" panose="020B0604020202020204" pitchFamily="34" charset="0"/>
              <a:cs typeface="Arial" panose="020B0604020202020204" pitchFamily="34" charset="0"/>
            </a:rPr>
            <a:t>quận</a:t>
          </a:r>
          <a:r>
            <a:rPr lang="vi-VN" sz="1800" b="0" i="1" u="none" strike="noStrike" kern="1200" baseline="0" dirty="0" smtClean="0"/>
            <a:t> </a:t>
          </a:r>
          <a:r>
            <a:rPr lang="vi-VN" sz="1800" b="0" i="1" u="none" strike="noStrike" kern="1200" baseline="0" dirty="0"/>
            <a:t>đánh giá trên cơ sở các Công đoàn cơ sở “Hoàn thành tốt nhiệm vụ”. </a:t>
          </a:r>
          <a:r>
            <a:rPr lang="vi-VN" sz="1800" b="0" i="1" u="none" strike="noStrike" kern="1200" baseline="0" dirty="0" err="1"/>
            <a:t>Số</a:t>
          </a:r>
          <a:r>
            <a:rPr lang="vi-VN" sz="1800" b="0" i="1" u="none" strike="noStrike" kern="1200" baseline="0" dirty="0"/>
            <a:t> </a:t>
          </a:r>
          <a:r>
            <a:rPr lang="vi-VN" sz="1800" b="0" i="1" u="none" strike="noStrike" kern="1200" baseline="0" dirty="0" err="1"/>
            <a:t>lượng</a:t>
          </a:r>
          <a:r>
            <a:rPr lang="vi-VN" sz="1800" b="0" i="1" u="none" strike="noStrike" kern="1200" baseline="0" dirty="0"/>
            <a:t> </a:t>
          </a:r>
          <a:r>
            <a:rPr lang="vi-VN" sz="1800" b="1" i="1" u="none" strike="noStrike" kern="1200" baseline="0" dirty="0">
              <a:solidFill>
                <a:srgbClr val="FFFF00"/>
              </a:solidFill>
            </a:rPr>
            <a:t>không </a:t>
          </a:r>
          <a:r>
            <a:rPr lang="vi-VN" sz="1800" b="1" i="1" u="none" strike="noStrike" kern="1200" baseline="0" dirty="0" err="1">
              <a:solidFill>
                <a:srgbClr val="FFFF00"/>
              </a:solidFill>
            </a:rPr>
            <a:t>quá</a:t>
          </a:r>
          <a:r>
            <a:rPr lang="vi-VN" sz="1800" b="1" i="1" u="none" strike="noStrike" kern="1200" baseline="0" dirty="0">
              <a:solidFill>
                <a:srgbClr val="FFFF00"/>
              </a:solidFill>
            </a:rPr>
            <a:t> 20% </a:t>
          </a:r>
          <a:r>
            <a:rPr lang="vi-VN" sz="1800" b="1" i="1" u="none" strike="noStrike" kern="1200" baseline="0" dirty="0" err="1">
              <a:solidFill>
                <a:srgbClr val="FFFF00"/>
              </a:solidFill>
            </a:rPr>
            <a:t>tổng</a:t>
          </a:r>
          <a:r>
            <a:rPr lang="vi-VN" sz="1800" b="1" i="1" u="none" strike="noStrike" kern="1200" baseline="0" dirty="0">
              <a:solidFill>
                <a:srgbClr val="FFFF00"/>
              </a:solidFill>
            </a:rPr>
            <a:t> </a:t>
          </a:r>
          <a:r>
            <a:rPr lang="vi-VN" sz="1800" b="1" i="1" u="none" strike="noStrike" kern="1200" baseline="0" dirty="0" err="1">
              <a:solidFill>
                <a:srgbClr val="FFFF00"/>
              </a:solidFill>
            </a:rPr>
            <a:t>số</a:t>
          </a:r>
          <a:r>
            <a:rPr lang="vi-VN" sz="1800" b="1" i="1" u="none" strike="noStrike" kern="1200" baseline="0" dirty="0">
              <a:solidFill>
                <a:srgbClr val="FFFF00"/>
              </a:solidFill>
            </a:rPr>
            <a:t> Công </a:t>
          </a:r>
          <a:r>
            <a:rPr lang="vi-VN" sz="1800" b="1" i="1" u="none" strike="noStrike" kern="1200" baseline="0" dirty="0" err="1">
              <a:solidFill>
                <a:srgbClr val="FFFF00"/>
              </a:solidFill>
            </a:rPr>
            <a:t>đoàn</a:t>
          </a:r>
          <a:r>
            <a:rPr lang="vi-VN" sz="1800" b="1" i="1" u="none" strike="noStrike" kern="1200" baseline="0" dirty="0">
              <a:solidFill>
                <a:srgbClr val="FFFF00"/>
              </a:solidFill>
            </a:rPr>
            <a:t> cơ </a:t>
          </a:r>
          <a:r>
            <a:rPr lang="vi-VN" sz="1800" b="1" i="1" u="none" strike="noStrike" kern="1200" baseline="0" dirty="0" err="1">
              <a:solidFill>
                <a:srgbClr val="FFFF00"/>
              </a:solidFill>
            </a:rPr>
            <a:t>sở</a:t>
          </a:r>
          <a:r>
            <a:rPr lang="vi-VN" sz="1800" b="1" i="1" u="none" strike="noStrike" kern="1200" baseline="0" dirty="0">
              <a:solidFill>
                <a:srgbClr val="FFFF00"/>
              </a:solidFill>
            </a:rPr>
            <a:t> </a:t>
          </a:r>
          <a:r>
            <a:rPr lang="vi-VN" sz="1800" b="1" i="1" u="none" strike="noStrike" kern="1200" baseline="0" dirty="0" err="1">
              <a:solidFill>
                <a:srgbClr val="FFFF00"/>
              </a:solidFill>
            </a:rPr>
            <a:t>trực</a:t>
          </a:r>
          <a:r>
            <a:rPr lang="vi-VN" sz="1800" b="1" i="1" u="none" strike="noStrike" kern="1200" baseline="0" dirty="0">
              <a:solidFill>
                <a:srgbClr val="FFFF00"/>
              </a:solidFill>
            </a:rPr>
            <a:t> </a:t>
          </a:r>
          <a:r>
            <a:rPr lang="vi-VN" sz="1800" b="1" i="1" u="none" strike="noStrike" kern="1200" baseline="0" dirty="0" err="1">
              <a:solidFill>
                <a:srgbClr val="FFFF00"/>
              </a:solidFill>
            </a:rPr>
            <a:t>thuộc</a:t>
          </a:r>
          <a:r>
            <a:rPr lang="vi-VN" sz="1800" b="1" i="1" u="none" strike="noStrike" kern="1200" baseline="0" dirty="0">
              <a:solidFill>
                <a:srgbClr val="FFFF00"/>
              </a:solidFill>
            </a:rPr>
            <a:t>.</a:t>
          </a:r>
        </a:p>
      </dsp:txBody>
      <dsp:txXfrm>
        <a:off x="8754454" y="1822729"/>
        <a:ext cx="2828248" cy="2391659"/>
      </dsp:txXfrm>
    </dsp:sp>
    <dsp:sp modelId="{13F11BE2-B846-414D-B175-C355FD632E35}">
      <dsp:nvSpPr>
        <dsp:cNvPr id="0" name=""/>
        <dsp:cNvSpPr/>
      </dsp:nvSpPr>
      <dsp:spPr>
        <a:xfrm>
          <a:off x="5555124" y="4145104"/>
          <a:ext cx="481819" cy="18351"/>
        </a:xfrm>
        <a:custGeom>
          <a:avLst/>
          <a:gdLst/>
          <a:ahLst/>
          <a:cxnLst/>
          <a:rect l="0" t="0" r="0" b="0"/>
          <a:pathLst>
            <a:path>
              <a:moveTo>
                <a:pt x="0" y="9175"/>
              </a:moveTo>
              <a:lnTo>
                <a:pt x="481819" y="917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83988" y="4142234"/>
        <a:ext cx="24090" cy="24090"/>
      </dsp:txXfrm>
    </dsp:sp>
    <dsp:sp modelId="{18771383-29F2-4634-8287-FCB00D60850E}">
      <dsp:nvSpPr>
        <dsp:cNvPr id="0" name=""/>
        <dsp:cNvSpPr/>
      </dsp:nvSpPr>
      <dsp:spPr>
        <a:xfrm>
          <a:off x="6036943" y="3631590"/>
          <a:ext cx="2161284" cy="10453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vi-VN" sz="2000" b="0" i="1" u="none" strike="noStrike" kern="1200" baseline="0" dirty="0"/>
            <a:t>Hoàn </a:t>
          </a:r>
          <a:r>
            <a:rPr lang="vi-VN" sz="2000" b="0" i="1" u="none" strike="noStrike" kern="1200" baseline="0" dirty="0" smtClean="0"/>
            <a:t>th</a:t>
          </a:r>
          <a:r>
            <a:rPr lang="en-US" sz="2000" b="0" i="1" u="none" strike="noStrike" kern="1200" baseline="0" dirty="0" smtClean="0">
              <a:latin typeface="Arial" panose="020B0604020202020204" pitchFamily="34" charset="0"/>
              <a:cs typeface="Arial" panose="020B0604020202020204" pitchFamily="34" charset="0"/>
            </a:rPr>
            <a:t>à</a:t>
          </a:r>
          <a:r>
            <a:rPr lang="vi-VN" sz="2000" b="0" i="1" u="none" strike="noStrike" kern="1200" baseline="0" dirty="0" smtClean="0"/>
            <a:t>nh</a:t>
          </a:r>
          <a:endParaRPr lang="vi-VN" sz="2000" b="0" i="1" u="none" strike="noStrike" kern="1200" baseline="0" dirty="0"/>
        </a:p>
        <a:p>
          <a:pPr lvl="0" algn="ctr" defTabSz="889000">
            <a:lnSpc>
              <a:spcPct val="90000"/>
            </a:lnSpc>
            <a:spcBef>
              <a:spcPct val="0"/>
            </a:spcBef>
            <a:spcAft>
              <a:spcPct val="35000"/>
            </a:spcAft>
          </a:pPr>
          <a:r>
            <a:rPr lang="vi-VN" sz="2000" b="0" i="1" u="none" strike="noStrike" kern="1200" baseline="0" dirty="0" err="1"/>
            <a:t>nhiệm</a:t>
          </a:r>
          <a:r>
            <a:rPr lang="vi-VN" sz="2000" b="0" i="1" u="none" strike="noStrike" kern="1200" baseline="0" dirty="0"/>
            <a:t> </a:t>
          </a:r>
          <a:r>
            <a:rPr lang="vi-VN" sz="2000" b="0" i="1" u="none" strike="noStrike" kern="1200" baseline="0" dirty="0" err="1"/>
            <a:t>vụ</a:t>
          </a:r>
          <a:endParaRPr lang="vi-VN" sz="2000" b="0" i="1" u="none" strike="noStrike" kern="1200" baseline="0" dirty="0"/>
        </a:p>
      </dsp:txBody>
      <dsp:txXfrm>
        <a:off x="6067561" y="3662208"/>
        <a:ext cx="2100048" cy="984142"/>
      </dsp:txXfrm>
    </dsp:sp>
    <dsp:sp modelId="{5E4CF8A7-A31A-454B-8199-57D135D02122}">
      <dsp:nvSpPr>
        <dsp:cNvPr id="0" name=""/>
        <dsp:cNvSpPr/>
      </dsp:nvSpPr>
      <dsp:spPr>
        <a:xfrm rot="4020681">
          <a:off x="5179185" y="4712964"/>
          <a:ext cx="1233697" cy="18351"/>
        </a:xfrm>
        <a:custGeom>
          <a:avLst/>
          <a:gdLst/>
          <a:ahLst/>
          <a:cxnLst/>
          <a:rect l="0" t="0" r="0" b="0"/>
          <a:pathLst>
            <a:path>
              <a:moveTo>
                <a:pt x="0" y="9175"/>
              </a:moveTo>
              <a:lnTo>
                <a:pt x="1233697" y="917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5191" y="4691297"/>
        <a:ext cx="61684" cy="61684"/>
      </dsp:txXfrm>
    </dsp:sp>
    <dsp:sp modelId="{7BC39811-8225-4232-A5C3-020DBC1587E0}">
      <dsp:nvSpPr>
        <dsp:cNvPr id="0" name=""/>
        <dsp:cNvSpPr/>
      </dsp:nvSpPr>
      <dsp:spPr>
        <a:xfrm>
          <a:off x="6036943" y="4767310"/>
          <a:ext cx="2161284" cy="10453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vi-VN" sz="2000" b="0" i="1" u="none" strike="noStrike" kern="1200" baseline="0" dirty="0"/>
            <a:t>Không </a:t>
          </a:r>
          <a:r>
            <a:rPr lang="vi-VN" sz="2000" b="0" i="1" u="none" strike="noStrike" kern="1200" baseline="0" dirty="0" err="1"/>
            <a:t>hoàn</a:t>
          </a:r>
          <a:r>
            <a:rPr lang="vi-VN" sz="2000" b="0" i="1" u="none" strike="noStrike" kern="1200" baseline="0" dirty="0"/>
            <a:t> </a:t>
          </a:r>
          <a:r>
            <a:rPr lang="vi-VN" sz="2000" b="0" i="1" u="none" strike="noStrike" kern="1200" baseline="0" dirty="0" err="1"/>
            <a:t>thành</a:t>
          </a:r>
          <a:r>
            <a:rPr lang="vi-VN" sz="2000" b="0" i="1" u="none" strike="noStrike" kern="1200" baseline="0" dirty="0"/>
            <a:t> </a:t>
          </a:r>
          <a:r>
            <a:rPr lang="vi-VN" sz="2000" b="0" i="1" u="none" strike="noStrike" kern="1200" baseline="0" dirty="0" err="1"/>
            <a:t>nhiệm</a:t>
          </a:r>
          <a:r>
            <a:rPr lang="vi-VN" sz="2000" b="0" i="1" u="none" strike="noStrike" kern="1200" baseline="0" dirty="0"/>
            <a:t> </a:t>
          </a:r>
          <a:r>
            <a:rPr lang="vi-VN" sz="2000" b="0" i="1" u="none" strike="noStrike" kern="1200" baseline="0" dirty="0" err="1"/>
            <a:t>vụ</a:t>
          </a:r>
          <a:endParaRPr lang="vi-VN" sz="2000" b="0" i="1" u="none" strike="noStrike" kern="1200" baseline="0" dirty="0"/>
        </a:p>
      </dsp:txBody>
      <dsp:txXfrm>
        <a:off x="6067561" y="4797928"/>
        <a:ext cx="2100048" cy="9841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90BA3-C54D-48E4-971F-6BBB4E304F1D}">
      <dsp:nvSpPr>
        <dsp:cNvPr id="0" name=""/>
        <dsp:cNvSpPr/>
      </dsp:nvSpPr>
      <dsp:spPr>
        <a:xfrm rot="5400000">
          <a:off x="300" y="794427"/>
          <a:ext cx="3914737" cy="3915339"/>
        </a:xfrm>
        <a:prstGeom prst="blockArc">
          <a:avLst>
            <a:gd name="adj1" fmla="val 13500000"/>
            <a:gd name="adj2" fmla="val 18900000"/>
            <a:gd name="adj3" fmla="val 496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4E8AD-509B-43FE-A7A8-86399D056672}">
      <dsp:nvSpPr>
        <dsp:cNvPr id="0" name=""/>
        <dsp:cNvSpPr/>
      </dsp:nvSpPr>
      <dsp:spPr>
        <a:xfrm rot="16200000">
          <a:off x="4029368" y="794427"/>
          <a:ext cx="3914737" cy="3915339"/>
        </a:xfrm>
        <a:prstGeom prst="blockArc">
          <a:avLst>
            <a:gd name="adj1" fmla="val 13500000"/>
            <a:gd name="adj2" fmla="val 18900000"/>
            <a:gd name="adj3" fmla="val 496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1D9171-5660-496D-8212-5C40D87732B1}">
      <dsp:nvSpPr>
        <dsp:cNvPr id="0" name=""/>
        <dsp:cNvSpPr/>
      </dsp:nvSpPr>
      <dsp:spPr>
        <a:xfrm>
          <a:off x="4437196" y="3697622"/>
          <a:ext cx="2972340" cy="78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2889250">
            <a:lnSpc>
              <a:spcPct val="90000"/>
            </a:lnSpc>
            <a:spcBef>
              <a:spcPct val="0"/>
            </a:spcBef>
            <a:spcAft>
              <a:spcPct val="35000"/>
            </a:spcAft>
          </a:pPr>
          <a:r>
            <a:rPr lang="vi-VN" b="1" i="1" u="none" strike="noStrike" kern="1200" baseline="0" dirty="0">
              <a:solidFill>
                <a:srgbClr val="FF0000"/>
              </a:solidFill>
            </a:rPr>
            <a:t>Danh </a:t>
          </a:r>
          <a:r>
            <a:rPr lang="vi-VN" b="1" i="1" u="none" strike="noStrike" kern="1200" baseline="0" dirty="0" err="1">
              <a:solidFill>
                <a:srgbClr val="FF0000"/>
              </a:solidFill>
            </a:rPr>
            <a:t>hiệu</a:t>
          </a:r>
          <a:r>
            <a:rPr lang="vi-VN" b="1" i="1" u="none" strike="noStrike" kern="1200" baseline="0" dirty="0">
              <a:solidFill>
                <a:srgbClr val="FF0000"/>
              </a:solidFill>
            </a:rPr>
            <a:t> “</a:t>
          </a:r>
          <a:r>
            <a:rPr lang="vi-VN" b="1" i="1" u="none" strike="noStrike" kern="1200" baseline="0" dirty="0" err="1">
              <a:solidFill>
                <a:srgbClr val="FF0000"/>
              </a:solidFill>
            </a:rPr>
            <a:t>Người</a:t>
          </a:r>
          <a:r>
            <a:rPr lang="vi-VN" b="1" i="1" u="none" strike="noStrike" kern="1200" baseline="0" dirty="0">
              <a:solidFill>
                <a:srgbClr val="FF0000"/>
              </a:solidFill>
            </a:rPr>
            <a:t> </a:t>
          </a:r>
          <a:r>
            <a:rPr lang="vi-VN" b="1" i="1" u="none" strike="noStrike" kern="1200" baseline="0" dirty="0" err="1">
              <a:solidFill>
                <a:srgbClr val="FF0000"/>
              </a:solidFill>
            </a:rPr>
            <a:t>cán</a:t>
          </a:r>
          <a:r>
            <a:rPr lang="vi-VN" b="1" i="1" u="none" strike="noStrike" kern="1200" baseline="0" dirty="0">
              <a:solidFill>
                <a:srgbClr val="FF0000"/>
              </a:solidFill>
            </a:rPr>
            <a:t> </a:t>
          </a:r>
          <a:r>
            <a:rPr lang="vi-VN" b="1" i="1" u="none" strike="noStrike" kern="1200" baseline="0" dirty="0" err="1">
              <a:solidFill>
                <a:srgbClr val="FF0000"/>
              </a:solidFill>
            </a:rPr>
            <a:t>bộ</a:t>
          </a:r>
          <a:r>
            <a:rPr lang="vi-VN" b="1" i="1" u="none" strike="noStrike" kern="1200" baseline="0" dirty="0">
              <a:solidFill>
                <a:srgbClr val="FF0000"/>
              </a:solidFill>
            </a:rPr>
            <a:t> công </a:t>
          </a:r>
          <a:r>
            <a:rPr lang="vi-VN" b="1" i="1" u="none" strike="noStrike" kern="1200" baseline="0" dirty="0" err="1">
              <a:solidFill>
                <a:srgbClr val="FF0000"/>
              </a:solidFill>
            </a:rPr>
            <a:t>đoàn</a:t>
          </a:r>
          <a:r>
            <a:rPr lang="vi-VN" b="1" i="1" u="none" strike="noStrike" kern="1200" baseline="0" dirty="0">
              <a:solidFill>
                <a:srgbClr val="FF0000"/>
              </a:solidFill>
            </a:rPr>
            <a:t> </a:t>
          </a:r>
          <a:r>
            <a:rPr lang="vi-VN" b="1" i="1" u="none" strike="noStrike" kern="1200" baseline="0" dirty="0" err="1">
              <a:solidFill>
                <a:srgbClr val="FF0000"/>
              </a:solidFill>
            </a:rPr>
            <a:t>của</a:t>
          </a:r>
          <a:r>
            <a:rPr lang="vi-VN" b="1" i="1" u="none" strike="noStrike" kern="1200" baseline="0" dirty="0">
              <a:solidFill>
                <a:srgbClr val="FF0000"/>
              </a:solidFill>
            </a:rPr>
            <a:t> </a:t>
          </a:r>
          <a:r>
            <a:rPr lang="vi-VN" b="1" i="1" u="none" strike="noStrike" kern="1200" baseline="0" dirty="0" err="1">
              <a:solidFill>
                <a:srgbClr val="FF0000"/>
              </a:solidFill>
            </a:rPr>
            <a:t>chúng</a:t>
          </a:r>
          <a:r>
            <a:rPr lang="vi-VN" b="1" i="1" u="none" strike="noStrike" kern="1200" baseline="0" dirty="0">
              <a:solidFill>
                <a:srgbClr val="FF0000"/>
              </a:solidFill>
            </a:rPr>
            <a:t> tôi”: </a:t>
          </a:r>
        </a:p>
        <a:p>
          <a:pPr lvl="0" algn="ctr" defTabSz="2889250">
            <a:lnSpc>
              <a:spcPct val="90000"/>
            </a:lnSpc>
            <a:spcBef>
              <a:spcPct val="0"/>
            </a:spcBef>
            <a:spcAft>
              <a:spcPct val="35000"/>
            </a:spcAft>
          </a:pPr>
          <a:r>
            <a:rPr lang="vi-VN" sz="1800" b="0" i="1" u="none" strike="noStrike" kern="1200" baseline="0" dirty="0" err="1"/>
            <a:t>Đối</a:t>
          </a:r>
          <a:r>
            <a:rPr lang="vi-VN" sz="1800" b="0" i="1" u="none" strike="noStrike" kern="1200" baseline="0" dirty="0"/>
            <a:t> </a:t>
          </a:r>
          <a:r>
            <a:rPr lang="vi-VN" sz="1800" b="0" i="1" u="none" strike="noStrike" kern="1200" baseline="0" dirty="0" err="1"/>
            <a:t>tượng</a:t>
          </a:r>
          <a:r>
            <a:rPr lang="vi-VN" sz="1800" b="0" i="1" u="none" strike="noStrike" kern="1200" baseline="0" dirty="0"/>
            <a:t> </a:t>
          </a:r>
          <a:r>
            <a:rPr lang="vi-VN" sz="1800" b="0" i="1" u="none" strike="noStrike" kern="1200" baseline="0" dirty="0" err="1"/>
            <a:t>là</a:t>
          </a:r>
          <a:r>
            <a:rPr lang="vi-VN" sz="1800" b="0" i="1" u="none" strike="noStrike" kern="1200" baseline="0" dirty="0"/>
            <a:t> </a:t>
          </a:r>
          <a:r>
            <a:rPr lang="vi-VN" sz="1800" b="0" i="1" u="none" strike="noStrike" kern="1200" baseline="0" dirty="0" err="1"/>
            <a:t>Tổ</a:t>
          </a:r>
          <a:r>
            <a:rPr lang="vi-VN" sz="1800" b="0" i="1" u="none" strike="noStrike" kern="1200" baseline="0" dirty="0"/>
            <a:t> </a:t>
          </a:r>
          <a:r>
            <a:rPr lang="vi-VN" sz="1800" b="0" i="1" u="none" strike="noStrike" kern="1200" baseline="0" dirty="0" err="1"/>
            <a:t>trưởng</a:t>
          </a:r>
          <a:r>
            <a:rPr lang="vi-VN" sz="1800" b="0" i="1" u="none" strike="noStrike" kern="1200" baseline="0" dirty="0"/>
            <a:t>, </a:t>
          </a:r>
          <a:r>
            <a:rPr lang="vi-VN" sz="1800" b="0" i="1" u="none" strike="noStrike" kern="1200" baseline="0" dirty="0" err="1"/>
            <a:t>Tổ</a:t>
          </a:r>
          <a:r>
            <a:rPr lang="vi-VN" sz="1800" b="0" i="1" u="none" strike="noStrike" kern="1200" baseline="0" dirty="0"/>
            <a:t> </a:t>
          </a:r>
          <a:r>
            <a:rPr lang="vi-VN" sz="1800" b="0" i="1" u="none" strike="noStrike" kern="1200" baseline="0" dirty="0" err="1"/>
            <a:t>phó</a:t>
          </a:r>
          <a:r>
            <a:rPr lang="vi-VN" sz="1800" b="0" i="1" u="none" strike="noStrike" kern="1200" baseline="0" dirty="0"/>
            <a:t> Công </a:t>
          </a:r>
          <a:r>
            <a:rPr lang="vi-VN" sz="1800" b="0" i="1" u="none" strike="noStrike" kern="1200" baseline="0" dirty="0" err="1"/>
            <a:t>đoàn</a:t>
          </a:r>
          <a:r>
            <a:rPr lang="vi-VN" sz="1800" b="0" i="1" u="none" strike="noStrike" kern="1200" baseline="0" dirty="0"/>
            <a:t>; </a:t>
          </a:r>
          <a:r>
            <a:rPr lang="vi-VN" sz="1800" b="0" i="1" u="none" strike="noStrike" kern="1200" baseline="0" dirty="0" err="1"/>
            <a:t>Ủy</a:t>
          </a:r>
          <a:r>
            <a:rPr lang="vi-VN" sz="1800" b="0" i="1" u="none" strike="noStrike" kern="1200" baseline="0" dirty="0"/>
            <a:t> viên Ban </a:t>
          </a:r>
          <a:r>
            <a:rPr lang="vi-VN" sz="1800" b="0" i="1" u="none" strike="noStrike" kern="1200" baseline="0" dirty="0" err="1"/>
            <a:t>Chấp</a:t>
          </a:r>
          <a:r>
            <a:rPr lang="vi-VN" sz="1800" b="0" i="1" u="none" strike="noStrike" kern="1200" baseline="0" dirty="0"/>
            <a:t> </a:t>
          </a:r>
          <a:r>
            <a:rPr lang="vi-VN" sz="1800" b="0" i="1" u="none" strike="noStrike" kern="1200" baseline="0" dirty="0" err="1"/>
            <a:t>hành</a:t>
          </a:r>
          <a:r>
            <a:rPr lang="vi-VN" sz="1800" b="0" i="1" u="none" strike="noStrike" kern="1200" baseline="0" dirty="0"/>
            <a:t> </a:t>
          </a:r>
          <a:r>
            <a:rPr lang="vi-VN" sz="1800" b="0" i="1" u="none" strike="noStrike" kern="1200" baseline="0" dirty="0" err="1"/>
            <a:t>và</a:t>
          </a:r>
          <a:r>
            <a:rPr lang="vi-VN" sz="1800" b="0" i="1" u="none" strike="noStrike" kern="1200" baseline="0" dirty="0"/>
            <a:t> </a:t>
          </a:r>
          <a:r>
            <a:rPr lang="vi-VN" sz="1800" b="0" i="1" u="none" strike="noStrike" kern="1200" baseline="0" dirty="0" err="1"/>
            <a:t>các</a:t>
          </a:r>
          <a:r>
            <a:rPr lang="vi-VN" sz="1800" b="0" i="1" u="none" strike="noStrike" kern="1200" baseline="0" dirty="0"/>
            <a:t> </a:t>
          </a:r>
          <a:r>
            <a:rPr lang="vi-VN" sz="1800" b="0" i="1" u="none" strike="noStrike" kern="1200" baseline="0" dirty="0" err="1"/>
            <a:t>chức</a:t>
          </a:r>
          <a:r>
            <a:rPr lang="vi-VN" sz="1800" b="0" i="1" u="none" strike="noStrike" kern="1200" baseline="0" dirty="0"/>
            <a:t> danh trong Ban </a:t>
          </a:r>
          <a:r>
            <a:rPr lang="vi-VN" sz="1800" b="0" i="1" u="none" strike="noStrike" kern="1200" baseline="0" dirty="0" err="1"/>
            <a:t>Chấp</a:t>
          </a:r>
          <a:r>
            <a:rPr lang="vi-VN" sz="1800" b="0" i="1" u="none" strike="noStrike" kern="1200" baseline="0" dirty="0"/>
            <a:t> </a:t>
          </a:r>
          <a:r>
            <a:rPr lang="vi-VN" sz="1800" b="0" i="1" u="none" strike="noStrike" kern="1200" baseline="0" dirty="0" err="1"/>
            <a:t>hành</a:t>
          </a:r>
          <a:r>
            <a:rPr lang="vi-VN" sz="1800" b="0" i="1" u="none" strike="noStrike" kern="1200" baseline="0" dirty="0"/>
            <a:t> Công </a:t>
          </a:r>
          <a:r>
            <a:rPr lang="vi-VN" sz="1800" b="0" i="1" u="none" strike="noStrike" kern="1200" baseline="0" dirty="0" err="1"/>
            <a:t>đoàn</a:t>
          </a:r>
          <a:r>
            <a:rPr lang="vi-VN" sz="1800" b="0" i="1" u="none" strike="noStrike" kern="1200" baseline="0" dirty="0"/>
            <a:t> </a:t>
          </a:r>
          <a:r>
            <a:rPr lang="vi-VN" sz="1800" b="0" i="1" u="none" strike="noStrike" kern="1200" baseline="0" dirty="0" err="1"/>
            <a:t>các</a:t>
          </a:r>
          <a:r>
            <a:rPr lang="vi-VN" sz="1800" b="0" i="1" u="none" strike="noStrike" kern="1200" baseline="0" dirty="0"/>
            <a:t> </a:t>
          </a:r>
          <a:r>
            <a:rPr lang="vi-VN" sz="1800" b="0" i="1" u="none" strike="noStrike" kern="1200" baseline="0" dirty="0" err="1"/>
            <a:t>cấp</a:t>
          </a:r>
          <a:r>
            <a:rPr lang="vi-VN" sz="1800" b="0" i="1" u="none" strike="noStrike" kern="1200" baseline="0" dirty="0"/>
            <a:t>; </a:t>
          </a:r>
          <a:r>
            <a:rPr lang="vi-VN" sz="1800" b="0" i="1" u="none" strike="noStrike" kern="1200" baseline="0" dirty="0" err="1"/>
            <a:t>Ủy</a:t>
          </a:r>
          <a:r>
            <a:rPr lang="vi-VN" sz="1800" b="0" i="1" u="none" strike="noStrike" kern="1200" baseline="0" dirty="0"/>
            <a:t> viên </a:t>
          </a:r>
          <a:r>
            <a:rPr lang="vi-VN" sz="1800" b="0" i="1" u="none" strike="noStrike" kern="1200" baseline="0" dirty="0" err="1"/>
            <a:t>Ủy</a:t>
          </a:r>
          <a:r>
            <a:rPr lang="vi-VN" sz="1800" b="0" i="1" u="none" strike="noStrike" kern="1200" baseline="0" dirty="0"/>
            <a:t> ban </a:t>
          </a:r>
          <a:r>
            <a:rPr lang="vi-VN" sz="1800" b="0" i="1" u="none" strike="noStrike" kern="1200" baseline="0" dirty="0" err="1"/>
            <a:t>Kiểm</a:t>
          </a:r>
          <a:r>
            <a:rPr lang="vi-VN" sz="1800" b="0" i="1" u="none" strike="noStrike" kern="1200" baseline="0" dirty="0"/>
            <a:t> tra </a:t>
          </a:r>
          <a:r>
            <a:rPr lang="vi-VN" sz="1800" b="0" i="1" u="none" strike="noStrike" kern="1200" baseline="0" dirty="0" err="1"/>
            <a:t>và</a:t>
          </a:r>
          <a:r>
            <a:rPr lang="vi-VN" sz="1800" b="0" i="1" u="none" strike="noStrike" kern="1200" baseline="0" dirty="0"/>
            <a:t> </a:t>
          </a:r>
          <a:r>
            <a:rPr lang="vi-VN" sz="1800" b="0" i="1" u="none" strike="noStrike" kern="1200" baseline="0" dirty="0" err="1"/>
            <a:t>các</a:t>
          </a:r>
          <a:r>
            <a:rPr lang="vi-VN" sz="1800" b="0" i="1" u="none" strike="noStrike" kern="1200" baseline="0" dirty="0"/>
            <a:t> </a:t>
          </a:r>
          <a:r>
            <a:rPr lang="vi-VN" sz="1800" b="0" i="1" u="none" strike="noStrike" kern="1200" baseline="0" dirty="0" err="1"/>
            <a:t>chức</a:t>
          </a:r>
          <a:r>
            <a:rPr lang="vi-VN" sz="1800" b="0" i="1" u="none" strike="noStrike" kern="1200" baseline="0" dirty="0"/>
            <a:t> danh trong </a:t>
          </a:r>
          <a:r>
            <a:rPr lang="vi-VN" sz="1800" b="0" i="1" u="none" strike="noStrike" kern="1200" baseline="0" dirty="0" err="1"/>
            <a:t>Ủy</a:t>
          </a:r>
          <a:r>
            <a:rPr lang="vi-VN" sz="1800" b="0" i="1" u="none" strike="noStrike" kern="1200" baseline="0" dirty="0"/>
            <a:t> ban </a:t>
          </a:r>
          <a:r>
            <a:rPr lang="vi-VN" sz="1800" b="0" i="1" u="none" strike="noStrike" kern="1200" baseline="0" dirty="0" err="1"/>
            <a:t>Kiểm</a:t>
          </a:r>
          <a:r>
            <a:rPr lang="vi-VN" sz="1800" b="0" i="1" u="none" strike="noStrike" kern="1200" baseline="0" dirty="0"/>
            <a:t> tra Công </a:t>
          </a:r>
          <a:r>
            <a:rPr lang="vi-VN" sz="1800" b="0" i="1" u="none" strike="noStrike" kern="1200" baseline="0" dirty="0" err="1"/>
            <a:t>đoàn</a:t>
          </a:r>
          <a:r>
            <a:rPr lang="vi-VN" sz="1800" b="0" i="1" u="none" strike="noStrike" kern="1200" baseline="0" dirty="0"/>
            <a:t> </a:t>
          </a:r>
          <a:r>
            <a:rPr lang="vi-VN" sz="1800" b="0" i="1" u="none" strike="noStrike" kern="1200" baseline="0" dirty="0" err="1"/>
            <a:t>các</a:t>
          </a:r>
          <a:r>
            <a:rPr lang="vi-VN" sz="1800" b="0" i="1" u="none" strike="noStrike" kern="1200" baseline="0" dirty="0"/>
            <a:t> </a:t>
          </a:r>
          <a:r>
            <a:rPr lang="vi-VN" sz="1800" b="0" i="1" u="none" strike="noStrike" kern="1200" baseline="0" dirty="0" err="1"/>
            <a:t>cấp</a:t>
          </a:r>
          <a:r>
            <a:rPr lang="vi-VN" sz="1800" b="0" i="1" u="none" strike="noStrike" kern="1200" baseline="0" dirty="0"/>
            <a:t>; </a:t>
          </a:r>
          <a:r>
            <a:rPr lang="vi-VN" sz="1800" b="0" i="1" u="none" strike="noStrike" kern="1200" baseline="0" dirty="0" err="1"/>
            <a:t>Thành</a:t>
          </a:r>
          <a:r>
            <a:rPr lang="vi-VN" sz="1800" b="0" i="1" u="none" strike="noStrike" kern="1200" baseline="0" dirty="0"/>
            <a:t> viên </a:t>
          </a:r>
          <a:r>
            <a:rPr lang="vi-VN" sz="1800" b="0" i="1" u="none" strike="noStrike" kern="1200" baseline="0" dirty="0" err="1"/>
            <a:t>các</a:t>
          </a:r>
          <a:r>
            <a:rPr lang="vi-VN" sz="1800" b="0" i="1" u="none" strike="noStrike" kern="1200" baseline="0" dirty="0"/>
            <a:t> Ban </a:t>
          </a:r>
          <a:r>
            <a:rPr lang="vi-VN" sz="1800" b="0" i="1" u="none" strike="noStrike" kern="1200" baseline="0" dirty="0" err="1"/>
            <a:t>quần</a:t>
          </a:r>
          <a:r>
            <a:rPr lang="vi-VN" sz="1800" b="0" i="1" u="none" strike="noStrike" kern="1200" baseline="0" dirty="0"/>
            <a:t> </a:t>
          </a:r>
          <a:r>
            <a:rPr lang="vi-VN" sz="1800" b="0" i="1" u="none" strike="noStrike" kern="1200" baseline="0" dirty="0" err="1"/>
            <a:t>chúng</a:t>
          </a:r>
          <a:r>
            <a:rPr lang="vi-VN" sz="1800" b="0" i="1" u="none" strike="noStrike" kern="1200" baseline="0" dirty="0"/>
            <a:t> Công </a:t>
          </a:r>
          <a:r>
            <a:rPr lang="vi-VN" sz="1800" b="0" i="1" u="none" strike="noStrike" kern="1200" baseline="0" dirty="0" err="1"/>
            <a:t>đoàn</a:t>
          </a:r>
          <a:r>
            <a:rPr lang="vi-VN" sz="1800" b="0" i="1" u="none" strike="noStrike" kern="1200" baseline="0" dirty="0"/>
            <a:t> cơ </a:t>
          </a:r>
          <a:r>
            <a:rPr lang="vi-VN" sz="1800" b="0" i="1" u="none" strike="noStrike" kern="1200" baseline="0" dirty="0" err="1"/>
            <a:t>sở</a:t>
          </a:r>
          <a:r>
            <a:rPr lang="vi-VN" sz="1800" b="0" i="1" u="none" strike="noStrike" kern="1200" baseline="0" dirty="0"/>
            <a:t>.</a:t>
          </a:r>
          <a:endParaRPr lang="en-US" kern="1200" dirty="0">
            <a:solidFill>
              <a:srgbClr val="FF0000"/>
            </a:solidFill>
          </a:endParaRPr>
        </a:p>
      </dsp:txBody>
      <dsp:txXfrm>
        <a:off x="4437196" y="3697622"/>
        <a:ext cx="2972340" cy="783198"/>
      </dsp:txXfrm>
    </dsp:sp>
    <dsp:sp modelId="{10FFFF72-FFA2-43BB-B3EB-C844D41FC5BB}">
      <dsp:nvSpPr>
        <dsp:cNvPr id="0" name=""/>
        <dsp:cNvSpPr/>
      </dsp:nvSpPr>
      <dsp:spPr>
        <a:xfrm rot="5400000">
          <a:off x="3903793" y="794427"/>
          <a:ext cx="3914737" cy="3915339"/>
        </a:xfrm>
        <a:prstGeom prst="blockArc">
          <a:avLst>
            <a:gd name="adj1" fmla="val 13500000"/>
            <a:gd name="adj2" fmla="val 18900000"/>
            <a:gd name="adj3" fmla="val 496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70CE1D-B536-4A7A-8F6C-C2F3B461F9BD}">
      <dsp:nvSpPr>
        <dsp:cNvPr id="0" name=""/>
        <dsp:cNvSpPr/>
      </dsp:nvSpPr>
      <dsp:spPr>
        <a:xfrm rot="16200000">
          <a:off x="7931676" y="794427"/>
          <a:ext cx="3914737" cy="3915339"/>
        </a:xfrm>
        <a:prstGeom prst="blockArc">
          <a:avLst>
            <a:gd name="adj1" fmla="val 13500000"/>
            <a:gd name="adj2" fmla="val 18900000"/>
            <a:gd name="adj3" fmla="val 496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1A98BB-8E8A-4F7A-A749-3C309BC3E3F3}">
      <dsp:nvSpPr>
        <dsp:cNvPr id="0" name=""/>
        <dsp:cNvSpPr/>
      </dsp:nvSpPr>
      <dsp:spPr>
        <a:xfrm>
          <a:off x="8348751" y="3395182"/>
          <a:ext cx="3469702" cy="78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2889250">
            <a:lnSpc>
              <a:spcPct val="90000"/>
            </a:lnSpc>
            <a:spcBef>
              <a:spcPct val="0"/>
            </a:spcBef>
            <a:spcAft>
              <a:spcPct val="35000"/>
            </a:spcAft>
          </a:pPr>
          <a:r>
            <a:rPr lang="vi-VN" b="1" i="1" u="none" strike="noStrike" kern="1200" baseline="0" dirty="0">
              <a:solidFill>
                <a:srgbClr val="FF0000"/>
              </a:solidFill>
            </a:rPr>
            <a:t>Danh </a:t>
          </a:r>
          <a:r>
            <a:rPr lang="vi-VN" b="1" i="1" u="none" strike="noStrike" kern="1200" baseline="0" dirty="0" err="1">
              <a:solidFill>
                <a:srgbClr val="FF0000"/>
              </a:solidFill>
            </a:rPr>
            <a:t>hiệu</a:t>
          </a:r>
          <a:r>
            <a:rPr lang="vi-VN" b="1" i="1" u="none" strike="noStrike" kern="1200" baseline="0" dirty="0">
              <a:solidFill>
                <a:srgbClr val="FF0000"/>
              </a:solidFill>
            </a:rPr>
            <a:t> “</a:t>
          </a:r>
          <a:r>
            <a:rPr lang="vi-VN" b="1" i="1" u="none" strike="noStrike" kern="1200" baseline="0" dirty="0" err="1">
              <a:solidFill>
                <a:srgbClr val="FF0000"/>
              </a:solidFill>
            </a:rPr>
            <a:t>Giải</a:t>
          </a:r>
          <a:r>
            <a:rPr lang="vi-VN" b="1" i="1" u="none" strike="noStrike" kern="1200" baseline="0" dirty="0">
              <a:solidFill>
                <a:srgbClr val="FF0000"/>
              </a:solidFill>
            </a:rPr>
            <a:t> </a:t>
          </a:r>
          <a:r>
            <a:rPr lang="vi-VN" b="1" i="1" u="none" strike="noStrike" kern="1200" baseline="0" dirty="0" err="1">
              <a:solidFill>
                <a:srgbClr val="FF0000"/>
              </a:solidFill>
            </a:rPr>
            <a:t>thưởng</a:t>
          </a:r>
          <a:r>
            <a:rPr lang="vi-VN" b="1" i="1" u="none" strike="noStrike" kern="1200" baseline="0" dirty="0">
              <a:solidFill>
                <a:srgbClr val="FF0000"/>
              </a:solidFill>
            </a:rPr>
            <a:t> 28/7”: </a:t>
          </a:r>
        </a:p>
        <a:p>
          <a:pPr lvl="0" algn="ctr" defTabSz="2889250">
            <a:lnSpc>
              <a:spcPct val="90000"/>
            </a:lnSpc>
            <a:spcBef>
              <a:spcPct val="0"/>
            </a:spcBef>
            <a:spcAft>
              <a:spcPct val="35000"/>
            </a:spcAft>
          </a:pPr>
          <a:r>
            <a:rPr lang="vi-VN" sz="1800" b="0" i="1" u="none" strike="noStrike" kern="1200" baseline="0" dirty="0" err="1"/>
            <a:t>Đối</a:t>
          </a:r>
          <a:r>
            <a:rPr lang="vi-VN" sz="1800" b="0" i="1" u="none" strike="noStrike" kern="1200" baseline="0" dirty="0"/>
            <a:t> </a:t>
          </a:r>
          <a:r>
            <a:rPr lang="vi-VN" sz="1800" b="0" i="1" u="none" strike="noStrike" kern="1200" baseline="0" dirty="0" err="1"/>
            <a:t>tượng</a:t>
          </a:r>
          <a:r>
            <a:rPr lang="vi-VN" sz="1800" b="0" i="1" u="none" strike="noStrike" kern="1200" baseline="0" dirty="0"/>
            <a:t> </a:t>
          </a:r>
          <a:r>
            <a:rPr lang="vi-VN" sz="1800" b="0" i="1" u="none" strike="noStrike" kern="1200" baseline="0" dirty="0" err="1"/>
            <a:t>là</a:t>
          </a:r>
          <a:r>
            <a:rPr lang="vi-VN" sz="1800" b="0" i="1" u="none" strike="noStrike" kern="1200" baseline="0" dirty="0"/>
            <a:t> </a:t>
          </a:r>
          <a:r>
            <a:rPr lang="vi-VN" sz="1800" b="0" i="1" u="none" strike="noStrike" kern="1200" baseline="0" dirty="0" err="1"/>
            <a:t>Chủ</a:t>
          </a:r>
          <a:r>
            <a:rPr lang="vi-VN" sz="1800" b="0" i="1" u="none" strike="noStrike" kern="1200" baseline="0" dirty="0"/>
            <a:t> </a:t>
          </a:r>
          <a:r>
            <a:rPr lang="vi-VN" sz="1800" b="0" i="1" u="none" strike="noStrike" kern="1200" baseline="0" dirty="0" err="1"/>
            <a:t>tịch</a:t>
          </a:r>
          <a:r>
            <a:rPr lang="vi-VN" sz="1800" b="0" i="1" u="none" strike="noStrike" kern="1200" baseline="0" dirty="0"/>
            <a:t> công </a:t>
          </a:r>
          <a:r>
            <a:rPr lang="vi-VN" sz="1800" b="0" i="1" u="none" strike="noStrike" kern="1200" baseline="0" dirty="0" err="1"/>
            <a:t>đoàn</a:t>
          </a:r>
          <a:r>
            <a:rPr lang="vi-VN" sz="1800" b="0" i="1" u="none" strike="noStrike" kern="1200" baseline="0" dirty="0"/>
            <a:t> cơ </a:t>
          </a:r>
          <a:r>
            <a:rPr lang="vi-VN" sz="1800" b="0" i="1" u="none" strike="noStrike" kern="1200" baseline="0" dirty="0" err="1"/>
            <a:t>sở</a:t>
          </a:r>
          <a:r>
            <a:rPr lang="vi-VN" sz="1800" b="0" i="1" u="none" strike="noStrike" kern="1200" baseline="0" dirty="0"/>
            <a:t>, </a:t>
          </a:r>
          <a:r>
            <a:rPr lang="vi-VN" sz="1800" b="0" i="1" u="none" strike="noStrike" kern="1200" baseline="0" dirty="0" err="1"/>
            <a:t>có</a:t>
          </a:r>
          <a:r>
            <a:rPr lang="vi-VN" sz="1800" b="0" i="1" u="none" strike="noStrike" kern="1200" baseline="0" dirty="0"/>
            <a:t> </a:t>
          </a:r>
          <a:r>
            <a:rPr lang="vi-VN" sz="1800" b="0" i="1" u="none" strike="noStrike" kern="1200" baseline="0" dirty="0" err="1"/>
            <a:t>thời</a:t>
          </a:r>
          <a:r>
            <a:rPr lang="vi-VN" sz="1800" b="0" i="1" u="none" strike="noStrike" kern="1200" baseline="0" dirty="0"/>
            <a:t> gian </a:t>
          </a:r>
          <a:r>
            <a:rPr lang="vi-VN" sz="1800" b="0" i="1" u="none" strike="noStrike" kern="1200" baseline="0" dirty="0" err="1"/>
            <a:t>giữ</a:t>
          </a:r>
          <a:r>
            <a:rPr lang="vi-VN" sz="1800" b="0" i="1" u="none" strike="noStrike" kern="1200" baseline="0" dirty="0"/>
            <a:t> </a:t>
          </a:r>
          <a:r>
            <a:rPr lang="vi-VN" sz="1800" b="0" i="1" u="none" strike="noStrike" kern="1200" baseline="0" dirty="0" err="1"/>
            <a:t>chức</a:t>
          </a:r>
          <a:r>
            <a:rPr lang="vi-VN" sz="1800" b="0" i="1" u="none" strike="noStrike" kern="1200" baseline="0" dirty="0"/>
            <a:t> </a:t>
          </a:r>
          <a:r>
            <a:rPr lang="vi-VN" sz="1800" b="0" i="1" u="none" strike="noStrike" kern="1200" baseline="0" dirty="0" err="1"/>
            <a:t>vụ</a:t>
          </a:r>
          <a:r>
            <a:rPr lang="vi-VN" sz="1800" b="0" i="1" u="none" strike="noStrike" kern="1200" baseline="0" dirty="0"/>
            <a:t> </a:t>
          </a:r>
          <a:r>
            <a:rPr lang="vi-VN" sz="1800" b="0" i="1" u="none" strike="noStrike" kern="1200" baseline="0" dirty="0" err="1"/>
            <a:t>Chủ</a:t>
          </a:r>
          <a:r>
            <a:rPr lang="vi-VN" sz="1800" b="0" i="1" u="none" strike="noStrike" kern="1200" baseline="0" dirty="0"/>
            <a:t> </a:t>
          </a:r>
          <a:r>
            <a:rPr lang="vi-VN" sz="1800" b="0" i="1" u="none" strike="noStrike" kern="1200" baseline="0" dirty="0" err="1"/>
            <a:t>tịch</a:t>
          </a:r>
          <a:r>
            <a:rPr lang="vi-VN" sz="1800" b="0" i="1" u="none" strike="noStrike" kern="1200" baseline="0" dirty="0"/>
            <a:t> Công </a:t>
          </a:r>
          <a:r>
            <a:rPr lang="vi-VN" sz="1800" b="0" i="1" u="none" strike="noStrike" kern="1200" baseline="0" dirty="0" err="1"/>
            <a:t>đoàn</a:t>
          </a:r>
          <a:r>
            <a:rPr lang="vi-VN" sz="1800" b="0" i="1" u="none" strike="noStrike" kern="1200" baseline="0" dirty="0"/>
            <a:t> cơ </a:t>
          </a:r>
          <a:r>
            <a:rPr lang="vi-VN" sz="1800" b="0" i="1" u="none" strike="noStrike" kern="1200" baseline="0" dirty="0" err="1"/>
            <a:t>sở</a:t>
          </a:r>
          <a:r>
            <a:rPr lang="vi-VN" sz="1800" b="0" i="1" u="none" strike="noStrike" kern="1200" baseline="0" dirty="0"/>
            <a:t> </a:t>
          </a:r>
          <a:r>
            <a:rPr lang="vi-VN" sz="1800" b="0" i="1" u="none" strike="noStrike" kern="1200" baseline="0" dirty="0" err="1"/>
            <a:t>tròn</a:t>
          </a:r>
          <a:r>
            <a:rPr lang="vi-VN" sz="1800" b="0" i="1" u="none" strike="noStrike" kern="1200" baseline="0" dirty="0"/>
            <a:t> 24 </a:t>
          </a:r>
          <a:r>
            <a:rPr lang="vi-VN" sz="1800" b="0" i="1" u="none" strike="noStrike" kern="1200" baseline="0" dirty="0" err="1"/>
            <a:t>tháng</a:t>
          </a:r>
          <a:r>
            <a:rPr lang="vi-VN" sz="1800" b="0" i="1" u="none" strike="noStrike" kern="1200" baseline="0" dirty="0"/>
            <a:t> </a:t>
          </a:r>
          <a:r>
            <a:rPr lang="vi-VN" sz="1800" b="0" i="1" u="none" strike="noStrike" kern="1200" baseline="0" dirty="0" err="1"/>
            <a:t>trở</a:t>
          </a:r>
          <a:r>
            <a:rPr lang="vi-VN" sz="1800" b="0" i="1" u="none" strike="noStrike" kern="1200" baseline="0" dirty="0"/>
            <a:t> lên (</a:t>
          </a:r>
          <a:r>
            <a:rPr lang="vi-VN" sz="1800" b="0" i="1" u="none" strike="noStrike" kern="1200" baseline="0" dirty="0" err="1"/>
            <a:t>thời</a:t>
          </a:r>
          <a:r>
            <a:rPr lang="vi-VN" sz="1800" b="0" i="1" u="none" strike="noStrike" kern="1200" baseline="0" dirty="0"/>
            <a:t> gian </a:t>
          </a:r>
          <a:r>
            <a:rPr lang="vi-VN" sz="1800" b="0" i="1" u="none" strike="noStrike" kern="1200" baseline="0" dirty="0" err="1"/>
            <a:t>tính</a:t>
          </a:r>
          <a:r>
            <a:rPr lang="vi-VN" sz="1800" b="0" i="1" u="none" strike="noStrike" kern="1200" baseline="0" dirty="0"/>
            <a:t> </a:t>
          </a:r>
          <a:r>
            <a:rPr lang="vi-VN" sz="1800" b="0" i="1" u="none" strike="noStrike" kern="1200" baseline="0" dirty="0" err="1"/>
            <a:t>từ</a:t>
          </a:r>
          <a:r>
            <a:rPr lang="vi-VN" sz="1800" b="0" i="1" u="none" strike="noStrike" kern="1200" baseline="0" dirty="0"/>
            <a:t> </a:t>
          </a:r>
          <a:r>
            <a:rPr lang="vi-VN" sz="1800" b="0" i="1" u="none" strike="noStrike" kern="1200" baseline="0" dirty="0" err="1"/>
            <a:t>ngày</a:t>
          </a:r>
          <a:r>
            <a:rPr lang="vi-VN" sz="1800" b="0" i="1" u="none" strike="noStrike" kern="1200" baseline="0" dirty="0"/>
            <a:t> </a:t>
          </a:r>
          <a:r>
            <a:rPr lang="vi-VN" sz="1800" b="0" i="1" u="none" strike="noStrike" kern="1200" baseline="0" dirty="0" err="1"/>
            <a:t>được</a:t>
          </a:r>
          <a:r>
            <a:rPr lang="vi-VN" sz="1800" b="0" i="1" u="none" strike="noStrike" kern="1200" baseline="0" dirty="0"/>
            <a:t> công </a:t>
          </a:r>
          <a:r>
            <a:rPr lang="vi-VN" sz="1800" b="0" i="1" u="none" strike="noStrike" kern="1200" baseline="0" dirty="0" err="1"/>
            <a:t>nhận</a:t>
          </a:r>
          <a:r>
            <a:rPr lang="vi-VN" sz="1800" b="0" i="1" u="none" strike="noStrike" kern="1200" baseline="0" dirty="0"/>
            <a:t> </a:t>
          </a:r>
          <a:r>
            <a:rPr lang="vi-VN" sz="1800" b="0" i="1" u="none" strike="noStrike" kern="1200" baseline="0" dirty="0" err="1"/>
            <a:t>giữ</a:t>
          </a:r>
          <a:r>
            <a:rPr lang="vi-VN" sz="1800" b="0" i="1" u="none" strike="noStrike" kern="1200" baseline="0" dirty="0"/>
            <a:t> </a:t>
          </a:r>
          <a:r>
            <a:rPr lang="vi-VN" sz="1800" b="0" i="1" u="none" strike="noStrike" kern="1200" baseline="0" dirty="0" err="1"/>
            <a:t>chức</a:t>
          </a:r>
          <a:r>
            <a:rPr lang="vi-VN" sz="1800" b="0" i="1" u="none" strike="noStrike" kern="1200" baseline="0" dirty="0"/>
            <a:t> </a:t>
          </a:r>
          <a:r>
            <a:rPr lang="vi-VN" sz="1800" b="0" i="1" u="none" strike="noStrike" kern="1200" baseline="0" dirty="0" err="1"/>
            <a:t>vụ</a:t>
          </a:r>
          <a:r>
            <a:rPr lang="vi-VN" sz="1800" b="0" i="1" u="none" strike="noStrike" kern="1200" baseline="0" dirty="0"/>
            <a:t> </a:t>
          </a:r>
          <a:r>
            <a:rPr lang="vi-VN" sz="1800" b="0" i="1" u="none" strike="noStrike" kern="1200" baseline="0" dirty="0" err="1"/>
            <a:t>Chủ</a:t>
          </a:r>
          <a:r>
            <a:rPr lang="vi-VN" sz="1800" b="0" i="1" u="none" strike="noStrike" kern="1200" baseline="0" dirty="0"/>
            <a:t> </a:t>
          </a:r>
          <a:r>
            <a:rPr lang="vi-VN" sz="1800" b="0" i="1" u="none" strike="noStrike" kern="1200" baseline="0" dirty="0" err="1"/>
            <a:t>tịch</a:t>
          </a:r>
          <a:r>
            <a:rPr lang="vi-VN" sz="1800" b="0" i="1" u="none" strike="noStrike" kern="1200" baseline="0" dirty="0"/>
            <a:t> Công </a:t>
          </a:r>
          <a:r>
            <a:rPr lang="vi-VN" sz="1800" b="0" i="1" u="none" strike="noStrike" kern="1200" baseline="0" dirty="0" err="1"/>
            <a:t>đoàn</a:t>
          </a:r>
          <a:r>
            <a:rPr lang="vi-VN" sz="1800" b="0" i="1" u="none" strike="noStrike" kern="1200" baseline="0" dirty="0"/>
            <a:t> cơ </a:t>
          </a:r>
          <a:r>
            <a:rPr lang="vi-VN" sz="1800" b="0" i="1" u="none" strike="noStrike" kern="1200" baseline="0" dirty="0" err="1"/>
            <a:t>sở</a:t>
          </a:r>
          <a:r>
            <a:rPr lang="vi-VN" sz="1800" b="0" i="1" u="none" strike="noStrike" kern="1200" baseline="0" dirty="0"/>
            <a:t> </a:t>
          </a:r>
          <a:r>
            <a:rPr lang="vi-VN" sz="1800" b="0" i="1" u="none" strike="noStrike" kern="1200" baseline="0" dirty="0" err="1"/>
            <a:t>đến</a:t>
          </a:r>
          <a:r>
            <a:rPr lang="vi-VN" sz="1800" b="0" i="1" u="none" strike="noStrike" kern="1200" baseline="0" dirty="0"/>
            <a:t> </a:t>
          </a:r>
          <a:r>
            <a:rPr lang="vi-VN" sz="1800" b="0" i="1" u="none" strike="noStrike" kern="1200" baseline="0" dirty="0" err="1"/>
            <a:t>thời</a:t>
          </a:r>
          <a:r>
            <a:rPr lang="vi-VN" sz="1800" b="0" i="1" u="none" strike="noStrike" kern="1200" baseline="0" dirty="0"/>
            <a:t> </a:t>
          </a:r>
          <a:r>
            <a:rPr lang="vi-VN" sz="1800" b="0" i="1" u="none" strike="noStrike" kern="1200" baseline="0" dirty="0" err="1"/>
            <a:t>điểm</a:t>
          </a:r>
          <a:r>
            <a:rPr lang="vi-VN" sz="1800" b="0" i="1" u="none" strike="noStrike" kern="1200" baseline="0" dirty="0"/>
            <a:t> </a:t>
          </a:r>
          <a:r>
            <a:rPr lang="vi-VN" sz="1800" b="0" i="1" u="none" strike="noStrike" kern="1200" baseline="0" dirty="0" err="1"/>
            <a:t>xét</a:t>
          </a:r>
          <a:r>
            <a:rPr lang="vi-VN" sz="1800" b="0" i="1" u="none" strike="noStrike" kern="1200" baseline="0" dirty="0"/>
            <a:t> </a:t>
          </a:r>
          <a:r>
            <a:rPr lang="vi-VN" sz="1800" b="0" i="1" u="none" strike="noStrike" kern="1200" baseline="0" dirty="0" err="1"/>
            <a:t>chọn</a:t>
          </a:r>
          <a:r>
            <a:rPr lang="vi-VN" sz="1800" b="0" i="1" u="none" strike="noStrike" kern="1200" baseline="0" dirty="0"/>
            <a:t> </a:t>
          </a:r>
          <a:r>
            <a:rPr lang="vi-VN" sz="1800" b="0" i="1" u="none" strike="noStrike" kern="1200" baseline="0" dirty="0" err="1"/>
            <a:t>được</a:t>
          </a:r>
          <a:r>
            <a:rPr lang="vi-VN" sz="1800" b="0" i="1" u="none" strike="noStrike" kern="1200" baseline="0" dirty="0"/>
            <a:t> quy </a:t>
          </a:r>
          <a:r>
            <a:rPr lang="vi-VN" sz="1800" b="0" i="1" u="none" strike="noStrike" kern="1200" baseline="0" dirty="0" err="1"/>
            <a:t>định</a:t>
          </a:r>
          <a:r>
            <a:rPr lang="vi-VN" sz="1800" b="0" i="1" u="none" strike="noStrike" kern="1200" baseline="0" dirty="0"/>
            <a:t> </a:t>
          </a:r>
          <a:r>
            <a:rPr lang="vi-VN" sz="1800" b="0" i="1" u="none" strike="noStrike" kern="1200" baseline="0" dirty="0" err="1"/>
            <a:t>cụ</a:t>
          </a:r>
          <a:r>
            <a:rPr lang="vi-VN" sz="1800" b="0" i="1" u="none" strike="noStrike" kern="1200" baseline="0" dirty="0"/>
            <a:t> </a:t>
          </a:r>
          <a:r>
            <a:rPr lang="vi-VN" sz="1800" b="0" i="1" u="none" strike="noStrike" kern="1200" baseline="0" dirty="0" err="1"/>
            <a:t>thể</a:t>
          </a:r>
          <a:r>
            <a:rPr lang="vi-VN" sz="1800" b="0" i="1" u="none" strike="noStrike" kern="1200" baseline="0" dirty="0"/>
            <a:t> trong thông </a:t>
          </a:r>
          <a:r>
            <a:rPr lang="vi-VN" sz="1800" b="0" i="1" u="none" strike="noStrike" kern="1200" baseline="0" dirty="0" err="1"/>
            <a:t>báo</a:t>
          </a:r>
          <a:r>
            <a:rPr lang="vi-VN" sz="1800" b="0" i="1" u="none" strike="noStrike" kern="1200" baseline="0" dirty="0"/>
            <a:t> </a:t>
          </a:r>
          <a:r>
            <a:rPr lang="vi-VN" sz="1800" b="0" i="1" u="none" strike="noStrike" kern="1200" baseline="0" dirty="0" err="1"/>
            <a:t>hàng</a:t>
          </a:r>
          <a:r>
            <a:rPr lang="vi-VN" sz="1800" b="0" i="1" u="none" strike="noStrike" kern="1200" baseline="0" dirty="0"/>
            <a:t> năm </a:t>
          </a:r>
          <a:r>
            <a:rPr lang="vi-VN" sz="1800" b="0" i="1" u="none" strike="noStrike" kern="1200" baseline="0" dirty="0" err="1"/>
            <a:t>của</a:t>
          </a:r>
          <a:r>
            <a:rPr lang="vi-VN" sz="1800" b="0" i="1" u="none" strike="noStrike" kern="1200" baseline="0" dirty="0"/>
            <a:t> Liên </a:t>
          </a:r>
          <a:r>
            <a:rPr lang="vi-VN" sz="1800" b="0" i="1" u="none" strike="noStrike" kern="1200" baseline="0" dirty="0" err="1"/>
            <a:t>đoàn</a:t>
          </a:r>
          <a:r>
            <a:rPr lang="vi-VN" sz="1800" b="0" i="1" u="none" strike="noStrike" kern="1200" baseline="0" dirty="0"/>
            <a:t> Lao </a:t>
          </a:r>
          <a:r>
            <a:rPr lang="vi-VN" sz="1800" b="0" i="1" u="none" strike="noStrike" kern="1200" baseline="0" dirty="0" err="1"/>
            <a:t>động</a:t>
          </a:r>
          <a:r>
            <a:rPr lang="vi-VN" sz="1800" b="0" i="1" u="none" strike="noStrike" kern="1200" baseline="0" dirty="0"/>
            <a:t> </a:t>
          </a:r>
          <a:r>
            <a:rPr lang="vi-VN" sz="1800" b="0" i="1" u="none" strike="noStrike" kern="1200" baseline="0" dirty="0" err="1"/>
            <a:t>Thành</a:t>
          </a:r>
          <a:r>
            <a:rPr lang="vi-VN" sz="1800" b="0" i="1" u="none" strike="noStrike" kern="1200" baseline="0" dirty="0"/>
            <a:t> </a:t>
          </a:r>
          <a:r>
            <a:rPr lang="vi-VN" sz="1800" b="0" i="1" u="none" strike="noStrike" kern="1200" baseline="0" dirty="0" err="1"/>
            <a:t>phố</a:t>
          </a:r>
          <a:r>
            <a:rPr lang="vi-VN" sz="1800" b="0" i="1" u="none" strike="noStrike" kern="1200" baseline="0" dirty="0"/>
            <a:t> </a:t>
          </a:r>
          <a:r>
            <a:rPr lang="vi-VN" sz="1800" b="0" i="1" u="none" strike="noStrike" kern="1200" baseline="0" dirty="0" err="1"/>
            <a:t>Hồ</a:t>
          </a:r>
          <a:r>
            <a:rPr lang="vi-VN" sz="1800" b="0" i="1" u="none" strike="noStrike" kern="1200" baseline="0" dirty="0"/>
            <a:t> </a:t>
          </a:r>
          <a:r>
            <a:rPr lang="vi-VN" sz="1800" b="0" i="1" u="none" strike="noStrike" kern="1200" baseline="0" dirty="0" err="1"/>
            <a:t>Chí</a:t>
          </a:r>
          <a:r>
            <a:rPr lang="vi-VN" sz="1800" b="0" i="1" u="none" strike="noStrike" kern="1200" baseline="0" dirty="0"/>
            <a:t> Minh).</a:t>
          </a:r>
          <a:endParaRPr lang="en-US" kern="1200" dirty="0">
            <a:solidFill>
              <a:srgbClr val="FF0000"/>
            </a:solidFill>
          </a:endParaRPr>
        </a:p>
      </dsp:txBody>
      <dsp:txXfrm>
        <a:off x="8348751" y="3395182"/>
        <a:ext cx="3469702" cy="783198"/>
      </dsp:txXfrm>
    </dsp:sp>
    <dsp:sp modelId="{9369D7E7-DAB8-49D1-B6F4-50953686FC59}">
      <dsp:nvSpPr>
        <dsp:cNvPr id="0" name=""/>
        <dsp:cNvSpPr/>
      </dsp:nvSpPr>
      <dsp:spPr>
        <a:xfrm>
          <a:off x="137824" y="3566530"/>
          <a:ext cx="3419856" cy="78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2889250">
            <a:lnSpc>
              <a:spcPct val="90000"/>
            </a:lnSpc>
            <a:spcBef>
              <a:spcPct val="0"/>
            </a:spcBef>
            <a:spcAft>
              <a:spcPct val="35000"/>
            </a:spcAft>
          </a:pPr>
          <a:r>
            <a:rPr lang="vi-VN" b="1" i="1" u="none" strike="noStrike" kern="1200" baseline="0" dirty="0" err="1">
              <a:solidFill>
                <a:srgbClr val="FF0000"/>
              </a:solidFill>
            </a:rPr>
            <a:t>Kỷ</a:t>
          </a:r>
          <a:r>
            <a:rPr lang="vi-VN" b="1" i="1" u="none" strike="noStrike" kern="1200" baseline="0" dirty="0">
              <a:solidFill>
                <a:srgbClr val="FF0000"/>
              </a:solidFill>
            </a:rPr>
            <a:t> </a:t>
          </a:r>
          <a:r>
            <a:rPr lang="vi-VN" b="1" i="1" u="none" strike="noStrike" kern="1200" baseline="0" dirty="0" err="1">
              <a:solidFill>
                <a:srgbClr val="FF0000"/>
              </a:solidFill>
            </a:rPr>
            <a:t>niệm</a:t>
          </a:r>
          <a:r>
            <a:rPr lang="vi-VN" b="1" i="1" u="none" strike="noStrike" kern="1200" baseline="0" dirty="0">
              <a:solidFill>
                <a:srgbClr val="FF0000"/>
              </a:solidFill>
            </a:rPr>
            <a:t> chương “</a:t>
          </a:r>
          <a:r>
            <a:rPr lang="vi-VN" b="1" i="1" u="none" strike="noStrike" kern="1200" baseline="0" dirty="0" err="1">
              <a:solidFill>
                <a:srgbClr val="FF0000"/>
              </a:solidFill>
            </a:rPr>
            <a:t>Vì</a:t>
          </a:r>
          <a:r>
            <a:rPr lang="vi-VN" b="1" i="1" u="none" strike="noStrike" kern="1200" baseline="0" dirty="0">
              <a:solidFill>
                <a:srgbClr val="FF0000"/>
              </a:solidFill>
            </a:rPr>
            <a:t> </a:t>
          </a:r>
          <a:r>
            <a:rPr lang="vi-VN" b="1" i="1" u="none" strike="noStrike" kern="1200" baseline="0" dirty="0" err="1">
              <a:solidFill>
                <a:srgbClr val="FF0000"/>
              </a:solidFill>
            </a:rPr>
            <a:t>sự</a:t>
          </a:r>
          <a:r>
            <a:rPr lang="vi-VN" b="1" i="1" u="none" strike="noStrike" kern="1200" baseline="0" dirty="0">
              <a:solidFill>
                <a:srgbClr val="FF0000"/>
              </a:solidFill>
            </a:rPr>
            <a:t> </a:t>
          </a:r>
          <a:r>
            <a:rPr lang="vi-VN" b="1" i="1" u="none" strike="noStrike" kern="1200" baseline="0" dirty="0" err="1">
              <a:solidFill>
                <a:srgbClr val="FF0000"/>
              </a:solidFill>
            </a:rPr>
            <a:t>nghiệp</a:t>
          </a:r>
          <a:r>
            <a:rPr lang="vi-VN" b="1" i="1" u="none" strike="noStrike" kern="1200" baseline="0" dirty="0">
              <a:solidFill>
                <a:srgbClr val="FF0000"/>
              </a:solidFill>
            </a:rPr>
            <a:t> xây </a:t>
          </a:r>
          <a:r>
            <a:rPr lang="vi-VN" b="1" i="1" u="none" strike="noStrike" kern="1200" baseline="0" dirty="0" err="1">
              <a:solidFill>
                <a:srgbClr val="FF0000"/>
              </a:solidFill>
            </a:rPr>
            <a:t>dựng</a:t>
          </a:r>
          <a:r>
            <a:rPr lang="vi-VN" b="1" i="1" u="none" strike="noStrike" kern="1200" baseline="0" dirty="0">
              <a:solidFill>
                <a:srgbClr val="FF0000"/>
              </a:solidFill>
            </a:rPr>
            <a:t> </a:t>
          </a:r>
          <a:r>
            <a:rPr lang="vi-VN" b="1" i="1" u="none" strike="noStrike" kern="1200" baseline="0" dirty="0" err="1">
              <a:solidFill>
                <a:srgbClr val="FF0000"/>
              </a:solidFill>
            </a:rPr>
            <a:t>tổ</a:t>
          </a:r>
          <a:r>
            <a:rPr lang="vi-VN" b="1" i="1" u="none" strike="noStrike" kern="1200" baseline="0" dirty="0">
              <a:solidFill>
                <a:srgbClr val="FF0000"/>
              </a:solidFill>
            </a:rPr>
            <a:t> </a:t>
          </a:r>
          <a:r>
            <a:rPr lang="vi-VN" b="1" i="1" u="none" strike="noStrike" kern="1200" baseline="0" dirty="0" err="1">
              <a:solidFill>
                <a:srgbClr val="FF0000"/>
              </a:solidFill>
            </a:rPr>
            <a:t>chức</a:t>
          </a:r>
          <a:r>
            <a:rPr lang="vi-VN" b="1" i="1" u="none" strike="noStrike" kern="1200" baseline="0" dirty="0">
              <a:solidFill>
                <a:srgbClr val="FF0000"/>
              </a:solidFill>
            </a:rPr>
            <a:t> Công </a:t>
          </a:r>
          <a:r>
            <a:rPr lang="vi-VN" b="1" i="1" u="none" strike="noStrike" kern="1200" baseline="0" dirty="0" err="1">
              <a:solidFill>
                <a:srgbClr val="FF0000"/>
              </a:solidFill>
            </a:rPr>
            <a:t>đoàn</a:t>
          </a:r>
          <a:r>
            <a:rPr lang="vi-VN" b="1" i="1" u="none" strike="noStrike" kern="1200" baseline="0" dirty="0">
              <a:solidFill>
                <a:srgbClr val="FF0000"/>
              </a:solidFill>
            </a:rPr>
            <a:t>”: </a:t>
          </a:r>
        </a:p>
        <a:p>
          <a:pPr lvl="0" algn="ctr" defTabSz="2889250">
            <a:lnSpc>
              <a:spcPct val="90000"/>
            </a:lnSpc>
            <a:spcBef>
              <a:spcPct val="0"/>
            </a:spcBef>
            <a:spcAft>
              <a:spcPct val="35000"/>
            </a:spcAft>
          </a:pPr>
          <a:r>
            <a:rPr lang="vi-VN" sz="1800" b="0" i="1" u="none" strike="noStrike" kern="1200" baseline="0" dirty="0" err="1"/>
            <a:t>Đối</a:t>
          </a:r>
          <a:r>
            <a:rPr lang="vi-VN" sz="1800" b="0" i="1" u="none" strike="noStrike" kern="1200" baseline="0" dirty="0"/>
            <a:t> </a:t>
          </a:r>
          <a:r>
            <a:rPr lang="vi-VN" sz="1800" b="0" i="1" u="none" strike="noStrike" kern="1200" baseline="0" dirty="0" err="1"/>
            <a:t>tượng</a:t>
          </a:r>
          <a:r>
            <a:rPr lang="vi-VN" sz="1800" b="0" i="1" u="none" strike="noStrike" kern="1200" baseline="0" dirty="0"/>
            <a:t> </a:t>
          </a:r>
          <a:r>
            <a:rPr lang="vi-VN" sz="1800" b="0" i="1" u="none" strike="noStrike" kern="1200" baseline="0" dirty="0" err="1"/>
            <a:t>là</a:t>
          </a:r>
          <a:r>
            <a:rPr lang="vi-VN" sz="1800" b="0" i="1" u="none" strike="noStrike" kern="1200" baseline="0" dirty="0"/>
            <a:t> </a:t>
          </a:r>
          <a:r>
            <a:rPr lang="vi-VN" sz="1800" b="0" i="1" u="none" strike="noStrike" kern="1200" baseline="0" dirty="0" err="1"/>
            <a:t>Ủy</a:t>
          </a:r>
          <a:r>
            <a:rPr lang="vi-VN" sz="1800" b="0" i="1" u="none" strike="noStrike" kern="1200" baseline="0" dirty="0"/>
            <a:t> viên Ban </a:t>
          </a:r>
          <a:r>
            <a:rPr lang="vi-VN" sz="1800" b="0" i="1" u="none" strike="noStrike" kern="1200" baseline="0" dirty="0" err="1"/>
            <a:t>Chấp</a:t>
          </a:r>
          <a:r>
            <a:rPr lang="vi-VN" sz="1800" b="0" i="1" u="none" strike="noStrike" kern="1200" baseline="0" dirty="0"/>
            <a:t> </a:t>
          </a:r>
          <a:r>
            <a:rPr lang="vi-VN" sz="1800" b="0" i="1" u="none" strike="noStrike" kern="1200" baseline="0" dirty="0" err="1"/>
            <a:t>hành</a:t>
          </a:r>
          <a:r>
            <a:rPr lang="vi-VN" sz="1800" b="0" i="1" u="none" strike="noStrike" kern="1200" baseline="0" dirty="0"/>
            <a:t> Công </a:t>
          </a:r>
          <a:r>
            <a:rPr lang="vi-VN" sz="1800" b="0" i="1" u="none" strike="noStrike" kern="1200" baseline="0" dirty="0" err="1"/>
            <a:t>đoàn</a:t>
          </a:r>
          <a:r>
            <a:rPr lang="vi-VN" sz="1800" b="0" i="1" u="none" strike="noStrike" kern="1200" baseline="0" dirty="0"/>
            <a:t> cơ </a:t>
          </a:r>
          <a:r>
            <a:rPr lang="vi-VN" sz="1800" b="0" i="1" u="none" strike="noStrike" kern="1200" baseline="0" dirty="0" err="1"/>
            <a:t>sở</a:t>
          </a:r>
          <a:r>
            <a:rPr lang="vi-VN" sz="1800" b="0" i="1" u="none" strike="noStrike" kern="1200" baseline="0" dirty="0"/>
            <a:t> </a:t>
          </a:r>
          <a:r>
            <a:rPr lang="vi-VN" sz="1800" b="0" i="1" u="none" strike="noStrike" kern="1200" baseline="0" dirty="0" err="1"/>
            <a:t>trở</a:t>
          </a:r>
          <a:r>
            <a:rPr lang="vi-VN" sz="1800" b="0" i="1" u="none" strike="noStrike" kern="1200" baseline="0" dirty="0"/>
            <a:t> lên </a:t>
          </a:r>
          <a:r>
            <a:rPr lang="vi-VN" sz="1800" b="0" i="1" u="none" strike="noStrike" kern="1200" baseline="0" dirty="0" err="1"/>
            <a:t>có</a:t>
          </a:r>
          <a:r>
            <a:rPr lang="vi-VN" sz="1800" b="0" i="1" u="none" strike="noStrike" kern="1200" baseline="0" dirty="0"/>
            <a:t> </a:t>
          </a:r>
          <a:r>
            <a:rPr lang="vi-VN" sz="1800" b="0" i="1" u="none" strike="noStrike" kern="1200" baseline="0" dirty="0" err="1"/>
            <a:t>thời</a:t>
          </a:r>
          <a:r>
            <a:rPr lang="vi-VN" sz="1800" b="0" i="1" u="none" strike="noStrike" kern="1200" baseline="0" dirty="0"/>
            <a:t> gian công </a:t>
          </a:r>
          <a:r>
            <a:rPr lang="vi-VN" sz="1800" b="0" i="1" u="none" strike="noStrike" kern="1200" baseline="0" dirty="0" err="1"/>
            <a:t>tác</a:t>
          </a:r>
          <a:r>
            <a:rPr lang="vi-VN" sz="1800" b="0" i="1" u="none" strike="noStrike" kern="1200" baseline="0" dirty="0"/>
            <a:t> công </a:t>
          </a:r>
          <a:r>
            <a:rPr lang="vi-VN" sz="1800" b="0" i="1" u="none" strike="noStrike" kern="1200" baseline="0" dirty="0" err="1"/>
            <a:t>đoàn</a:t>
          </a:r>
          <a:r>
            <a:rPr lang="vi-VN" sz="1800" b="0" i="1" u="none" strike="noStrike" kern="1200" baseline="0" dirty="0"/>
            <a:t> liên </a:t>
          </a:r>
          <a:r>
            <a:rPr lang="vi-VN" sz="1800" b="0" i="1" u="none" strike="noStrike" kern="1200" baseline="0" dirty="0" err="1"/>
            <a:t>tục</a:t>
          </a:r>
          <a:r>
            <a:rPr lang="vi-VN" sz="1800" b="0" i="1" u="none" strike="noStrike" kern="1200" baseline="0" dirty="0"/>
            <a:t>, </a:t>
          </a:r>
          <a:r>
            <a:rPr lang="vi-VN" sz="1800" b="0" i="1" u="none" strike="noStrike" kern="1200" baseline="0" dirty="0" err="1"/>
            <a:t>hoặc</a:t>
          </a:r>
          <a:r>
            <a:rPr lang="vi-VN" sz="1800" b="0" i="1" u="none" strike="noStrike" kern="1200" baseline="0" dirty="0"/>
            <a:t> không liên </a:t>
          </a:r>
          <a:r>
            <a:rPr lang="vi-VN" sz="1800" b="0" i="1" u="none" strike="noStrike" kern="1200" baseline="0" dirty="0" err="1"/>
            <a:t>tục</a:t>
          </a:r>
          <a:r>
            <a:rPr lang="vi-VN" sz="1800" b="0" i="1" u="none" strike="noStrike" kern="1200" baseline="0" dirty="0"/>
            <a:t> </a:t>
          </a:r>
          <a:r>
            <a:rPr lang="vi-VN" sz="1800" b="0" i="1" u="none" strike="noStrike" kern="1200" baseline="0" dirty="0" err="1"/>
            <a:t>cộng</a:t>
          </a:r>
          <a:r>
            <a:rPr lang="vi-VN" sz="1800" b="0" i="1" u="none" strike="noStrike" kern="1200" baseline="0" dirty="0"/>
            <a:t> </a:t>
          </a:r>
          <a:r>
            <a:rPr lang="vi-VN" sz="1800" b="0" i="1" u="none" strike="noStrike" kern="1200" baseline="0" dirty="0" err="1"/>
            <a:t>dồn</a:t>
          </a:r>
          <a:r>
            <a:rPr lang="vi-VN" sz="1800" b="0" i="1" u="none" strike="noStrike" kern="1200" baseline="0" dirty="0"/>
            <a:t> </a:t>
          </a:r>
          <a:r>
            <a:rPr lang="vi-VN" sz="1800" b="0" i="1" u="none" strike="noStrike" kern="1200" baseline="0" dirty="0" err="1"/>
            <a:t>từ</a:t>
          </a:r>
          <a:r>
            <a:rPr lang="vi-VN" sz="1800" b="0" i="1" u="none" strike="noStrike" kern="1200" baseline="0" dirty="0"/>
            <a:t> </a:t>
          </a:r>
          <a:r>
            <a:rPr lang="vi-VN" sz="1800" b="0" i="1" u="none" strike="noStrike" kern="1200" baseline="0" dirty="0" err="1"/>
            <a:t>đủ</a:t>
          </a:r>
          <a:r>
            <a:rPr lang="vi-VN" sz="1800" b="0" i="1" u="none" strike="noStrike" kern="1200" baseline="0" dirty="0"/>
            <a:t> 20 năm công </a:t>
          </a:r>
          <a:r>
            <a:rPr lang="vi-VN" sz="1800" b="0" i="1" u="none" strike="noStrike" kern="1200" baseline="0" dirty="0" err="1"/>
            <a:t>tác</a:t>
          </a:r>
          <a:r>
            <a:rPr lang="vi-VN" sz="1800" b="0" i="1" u="none" strike="noStrike" kern="1200" baseline="0" dirty="0"/>
            <a:t> công </a:t>
          </a:r>
          <a:r>
            <a:rPr lang="vi-VN" sz="1800" b="0" i="1" u="none" strike="noStrike" kern="1200" baseline="0" dirty="0" err="1"/>
            <a:t>đoàn</a:t>
          </a:r>
          <a:r>
            <a:rPr lang="vi-VN" sz="1800" b="0" i="1" u="none" strike="noStrike" kern="1200" baseline="0" dirty="0"/>
            <a:t> </a:t>
          </a:r>
          <a:r>
            <a:rPr lang="vi-VN" sz="1800" b="0" i="1" u="none" strike="noStrike" kern="1200" baseline="0" dirty="0" err="1"/>
            <a:t>trở</a:t>
          </a:r>
          <a:r>
            <a:rPr lang="vi-VN" sz="1800" b="0" i="1" u="none" strike="noStrike" kern="1200" baseline="0" dirty="0"/>
            <a:t> lên. Trong </a:t>
          </a:r>
          <a:r>
            <a:rPr lang="vi-VN" sz="1800" b="0" i="1" u="none" strike="noStrike" kern="1200" baseline="0" dirty="0" err="1"/>
            <a:t>đó</a:t>
          </a:r>
          <a:r>
            <a:rPr lang="vi-VN" sz="1800" b="0" i="1" u="none" strike="noStrike" kern="1200" baseline="0" dirty="0"/>
            <a:t>, </a:t>
          </a:r>
          <a:r>
            <a:rPr lang="vi-VN" sz="1800" b="0" i="1" u="none" strike="noStrike" kern="1200" baseline="0" dirty="0" err="1"/>
            <a:t>thời</a:t>
          </a:r>
          <a:r>
            <a:rPr lang="vi-VN" sz="1800" b="0" i="1" u="none" strike="noStrike" kern="1200" baseline="0" dirty="0"/>
            <a:t> gian </a:t>
          </a:r>
          <a:r>
            <a:rPr lang="vi-VN" sz="1800" b="0" i="1" u="none" strike="noStrike" kern="1200" baseline="0" dirty="0" err="1"/>
            <a:t>để</a:t>
          </a:r>
          <a:r>
            <a:rPr lang="vi-VN" sz="1800" b="0" i="1" u="none" strike="noStrike" kern="1200" baseline="0" dirty="0"/>
            <a:t> </a:t>
          </a:r>
          <a:r>
            <a:rPr lang="vi-VN" sz="1800" b="0" i="1" u="none" strike="noStrike" kern="1200" baseline="0" dirty="0" err="1"/>
            <a:t>tính</a:t>
          </a:r>
          <a:r>
            <a:rPr lang="vi-VN" sz="1800" b="0" i="1" u="none" strike="noStrike" kern="1200" baseline="0" dirty="0"/>
            <a:t> </a:t>
          </a:r>
          <a:r>
            <a:rPr lang="vi-VN" sz="1800" b="0" i="1" u="none" strike="noStrike" kern="1200" baseline="0" dirty="0" err="1"/>
            <a:t>xét</a:t>
          </a:r>
          <a:r>
            <a:rPr lang="vi-VN" sz="1800" b="0" i="1" u="none" strike="noStrike" kern="1200" baseline="0" dirty="0"/>
            <a:t> </a:t>
          </a:r>
          <a:r>
            <a:rPr lang="vi-VN" sz="1800" b="0" i="1" u="none" strike="noStrike" kern="1200" baseline="0" dirty="0" err="1"/>
            <a:t>tặng</a:t>
          </a:r>
          <a:r>
            <a:rPr lang="vi-VN" sz="1800" b="0" i="1" u="none" strike="noStrike" kern="1200" baseline="0" dirty="0"/>
            <a:t> </a:t>
          </a:r>
          <a:r>
            <a:rPr lang="vi-VN" sz="1800" b="0" i="1" u="none" strike="noStrike" kern="1200" baseline="0" dirty="0" err="1"/>
            <a:t>được</a:t>
          </a:r>
          <a:r>
            <a:rPr lang="vi-VN" sz="1800" b="0" i="1" u="none" strike="noStrike" kern="1200" baseline="0" dirty="0"/>
            <a:t> nhân </a:t>
          </a:r>
          <a:r>
            <a:rPr lang="vi-VN" sz="1800" b="0" i="1" u="none" strike="noStrike" kern="1200" baseline="0" dirty="0" err="1"/>
            <a:t>hệ</a:t>
          </a:r>
          <a:r>
            <a:rPr lang="vi-VN" sz="1800" b="0" i="1" u="none" strike="noStrike" kern="1200" baseline="0" dirty="0"/>
            <a:t> </a:t>
          </a:r>
          <a:r>
            <a:rPr lang="vi-VN" sz="1800" b="0" i="1" u="none" strike="noStrike" kern="1200" baseline="0" dirty="0" err="1"/>
            <a:t>số</a:t>
          </a:r>
          <a:r>
            <a:rPr lang="vi-VN" sz="1800" b="0" i="1" u="none" strike="noStrike" kern="1200" baseline="0" dirty="0"/>
            <a:t> 1.5 cho </a:t>
          </a:r>
          <a:r>
            <a:rPr lang="vi-VN" sz="1800" b="0" i="1" u="none" strike="noStrike" kern="1200" baseline="0" dirty="0" err="1"/>
            <a:t>tổng</a:t>
          </a:r>
          <a:r>
            <a:rPr lang="vi-VN" sz="1800" b="0" i="1" u="none" strike="noStrike" kern="1200" baseline="0" dirty="0"/>
            <a:t> </a:t>
          </a:r>
          <a:r>
            <a:rPr lang="vi-VN" sz="1800" b="0" i="1" u="none" strike="noStrike" kern="1200" baseline="0" dirty="0" err="1"/>
            <a:t>các</a:t>
          </a:r>
          <a:r>
            <a:rPr lang="vi-VN" sz="1800" b="0" i="1" u="none" strike="noStrike" kern="1200" baseline="0" dirty="0"/>
            <a:t> năm công </a:t>
          </a:r>
          <a:r>
            <a:rPr lang="vi-VN" sz="1800" b="0" i="1" u="none" strike="noStrike" kern="1200" baseline="0" dirty="0" err="1"/>
            <a:t>tác</a:t>
          </a:r>
          <a:r>
            <a:rPr lang="vi-VN" sz="1800" b="0" i="1" u="none" strike="noStrike" kern="1200" baseline="0" dirty="0"/>
            <a:t> công </a:t>
          </a:r>
          <a:r>
            <a:rPr lang="vi-VN" sz="1800" b="0" i="1" u="none" strike="noStrike" kern="1200" baseline="0" dirty="0" err="1"/>
            <a:t>đoàn</a:t>
          </a:r>
          <a:r>
            <a:rPr lang="vi-VN" sz="1800" b="0" i="1" u="none" strike="noStrike" kern="1200" baseline="0" dirty="0"/>
            <a:t>; riêng </a:t>
          </a:r>
          <a:r>
            <a:rPr lang="vi-VN" sz="1800" b="0" i="1" u="none" strike="noStrike" kern="1200" baseline="0" dirty="0" err="1"/>
            <a:t>đối</a:t>
          </a:r>
          <a:r>
            <a:rPr lang="vi-VN" sz="1800" b="0" i="1" u="none" strike="noStrike" kern="1200" baseline="0" dirty="0"/>
            <a:t> </a:t>
          </a:r>
          <a:r>
            <a:rPr lang="vi-VN" sz="1800" b="0" i="1" u="none" strike="noStrike" kern="1200" baseline="0" dirty="0" err="1"/>
            <a:t>với</a:t>
          </a:r>
          <a:r>
            <a:rPr lang="vi-VN" sz="1800" b="0" i="1" u="none" strike="noStrike" kern="1200" baseline="0" dirty="0"/>
            <a:t> doanh </a:t>
          </a:r>
          <a:r>
            <a:rPr lang="vi-VN" sz="1800" b="0" i="1" u="none" strike="noStrike" kern="1200" baseline="0" dirty="0" err="1"/>
            <a:t>nghiệp</a:t>
          </a:r>
          <a:r>
            <a:rPr lang="vi-VN" sz="1800" b="0" i="1" u="none" strike="noStrike" kern="1200" baseline="0" dirty="0"/>
            <a:t> khu </a:t>
          </a:r>
          <a:r>
            <a:rPr lang="vi-VN" sz="1800" b="0" i="1" u="none" strike="noStrike" kern="1200" baseline="0" dirty="0" err="1"/>
            <a:t>vực</a:t>
          </a:r>
          <a:r>
            <a:rPr lang="vi-VN" sz="1800" b="0" i="1" u="none" strike="noStrike" kern="1200" baseline="0" dirty="0"/>
            <a:t> </a:t>
          </a:r>
          <a:r>
            <a:rPr lang="vi-VN" sz="1800" b="0" i="1" u="none" strike="noStrike" kern="1200" baseline="0" dirty="0" err="1"/>
            <a:t>ngoài</a:t>
          </a:r>
          <a:r>
            <a:rPr lang="vi-VN" sz="1800" b="0" i="1" u="none" strike="noStrike" kern="1200" baseline="0" dirty="0"/>
            <a:t> </a:t>
          </a:r>
          <a:r>
            <a:rPr lang="vi-VN" sz="1800" b="0" i="1" u="none" strike="noStrike" kern="1200" baseline="0" dirty="0" err="1"/>
            <a:t>nhà</a:t>
          </a:r>
          <a:r>
            <a:rPr lang="vi-VN" sz="1800" b="0" i="1" u="none" strike="noStrike" kern="1200" baseline="0" dirty="0"/>
            <a:t> </a:t>
          </a:r>
          <a:r>
            <a:rPr lang="vi-VN" sz="1800" b="0" i="1" u="none" strike="noStrike" kern="1200" baseline="0" dirty="0" err="1"/>
            <a:t>nước</a:t>
          </a:r>
          <a:r>
            <a:rPr lang="vi-VN" sz="1800" b="0" i="1" u="none" strike="noStrike" kern="1200" baseline="0" dirty="0"/>
            <a:t> </a:t>
          </a:r>
          <a:r>
            <a:rPr lang="vi-VN" sz="1800" b="0" i="1" u="none" strike="noStrike" kern="1200" baseline="0" dirty="0" err="1"/>
            <a:t>được</a:t>
          </a:r>
          <a:r>
            <a:rPr lang="vi-VN" sz="1800" b="0" i="1" u="none" strike="noStrike" kern="1200" baseline="0" dirty="0"/>
            <a:t> nhân </a:t>
          </a:r>
          <a:r>
            <a:rPr lang="vi-VN" sz="1800" b="0" i="1" u="none" strike="noStrike" kern="1200" baseline="0" dirty="0" err="1"/>
            <a:t>hệ</a:t>
          </a:r>
          <a:r>
            <a:rPr lang="vi-VN" sz="1800" b="0" i="1" u="none" strike="noStrike" kern="1200" baseline="0" dirty="0"/>
            <a:t> </a:t>
          </a:r>
          <a:r>
            <a:rPr lang="vi-VN" sz="1800" b="0" i="1" u="none" strike="noStrike" kern="1200" baseline="0" dirty="0" err="1"/>
            <a:t>số</a:t>
          </a:r>
          <a:r>
            <a:rPr lang="vi-VN" sz="1800" b="0" i="1" u="none" strike="noStrike" kern="1200" baseline="0" dirty="0"/>
            <a:t> 2.0 </a:t>
          </a:r>
          <a:r>
            <a:rPr lang="vi-VN" sz="1800" b="0" i="1" u="none" strike="noStrike" kern="1200" baseline="0" dirty="0" err="1"/>
            <a:t>để</a:t>
          </a:r>
          <a:r>
            <a:rPr lang="vi-VN" sz="1800" b="0" i="1" u="none" strike="noStrike" kern="1200" baseline="0" dirty="0"/>
            <a:t> </a:t>
          </a:r>
          <a:r>
            <a:rPr lang="vi-VN" sz="1800" b="0" i="1" u="none" strike="noStrike" kern="1200" baseline="0" dirty="0" err="1"/>
            <a:t>tính</a:t>
          </a:r>
          <a:r>
            <a:rPr lang="vi-VN" sz="1800" b="0" i="1" u="none" strike="noStrike" kern="1200" baseline="0" dirty="0"/>
            <a:t> </a:t>
          </a:r>
          <a:r>
            <a:rPr lang="vi-VN" sz="1800" b="0" i="1" u="none" strike="noStrike" kern="1200" baseline="0" dirty="0" err="1"/>
            <a:t>xét</a:t>
          </a:r>
          <a:r>
            <a:rPr lang="vi-VN" sz="1800" b="0" i="1" u="none" strike="noStrike" kern="1200" baseline="0" dirty="0"/>
            <a:t> </a:t>
          </a:r>
          <a:r>
            <a:rPr lang="vi-VN" sz="1800" b="0" i="1" u="none" strike="noStrike" kern="1200" baseline="0" dirty="0" err="1"/>
            <a:t>tặng</a:t>
          </a:r>
          <a:r>
            <a:rPr lang="vi-VN" sz="1800" b="0" i="1" u="none" strike="noStrike" kern="1200" baseline="0" dirty="0"/>
            <a:t>.</a:t>
          </a:r>
          <a:endParaRPr lang="en-US" kern="1200" dirty="0">
            <a:solidFill>
              <a:srgbClr val="FF0000"/>
            </a:solidFill>
          </a:endParaRPr>
        </a:p>
      </dsp:txBody>
      <dsp:txXfrm>
        <a:off x="137824" y="3566530"/>
        <a:ext cx="3419856" cy="78319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1C884-8FC7-4ED9-95C6-4ED5F8FC451E}">
      <dsp:nvSpPr>
        <dsp:cNvPr id="0" name=""/>
        <dsp:cNvSpPr/>
      </dsp:nvSpPr>
      <dsp:spPr>
        <a:xfrm rot="3763666">
          <a:off x="345202" y="1557449"/>
          <a:ext cx="2124521" cy="256890"/>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F24209-5F3D-4DFE-82FF-3B885B121D22}">
      <dsp:nvSpPr>
        <dsp:cNvPr id="0" name=""/>
        <dsp:cNvSpPr/>
      </dsp:nvSpPr>
      <dsp:spPr>
        <a:xfrm>
          <a:off x="340943" y="532176"/>
          <a:ext cx="2854337" cy="129501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100000"/>
            </a:lnSpc>
            <a:spcBef>
              <a:spcPct val="0"/>
            </a:spcBef>
            <a:spcAft>
              <a:spcPts val="0"/>
            </a:spcAft>
            <a:buNone/>
          </a:pPr>
          <a:r>
            <a:rPr lang="vi-VN" sz="4400" b="1" i="0" u="none" strike="noStrike" kern="1200" baseline="0" dirty="0">
              <a:solidFill>
                <a:srgbClr val="FF0000"/>
              </a:solidFill>
            </a:rPr>
            <a:t>1</a:t>
          </a:r>
        </a:p>
        <a:p>
          <a:pPr lvl="0" algn="ctr" defTabSz="1955800">
            <a:lnSpc>
              <a:spcPct val="100000"/>
            </a:lnSpc>
            <a:spcBef>
              <a:spcPct val="0"/>
            </a:spcBef>
            <a:spcAft>
              <a:spcPts val="0"/>
            </a:spcAft>
            <a:buNone/>
          </a:pPr>
          <a:r>
            <a:rPr lang="vi-VN" sz="2800" b="1" i="0" u="none" strike="noStrike" kern="1200" baseline="0" dirty="0">
              <a:solidFill>
                <a:srgbClr val="FF0000"/>
              </a:solidFill>
            </a:rPr>
            <a:t>CÁC BƯỚC</a:t>
          </a:r>
        </a:p>
        <a:p>
          <a:pPr lvl="0" algn="ctr" defTabSz="1955800">
            <a:lnSpc>
              <a:spcPct val="100000"/>
            </a:lnSpc>
            <a:spcBef>
              <a:spcPct val="0"/>
            </a:spcBef>
            <a:spcAft>
              <a:spcPts val="0"/>
            </a:spcAft>
            <a:buNone/>
          </a:pPr>
          <a:r>
            <a:rPr lang="vi-VN" sz="2800" b="1" i="0" u="none" strike="noStrike" kern="1200" baseline="0" dirty="0">
              <a:solidFill>
                <a:srgbClr val="FF0000"/>
              </a:solidFill>
            </a:rPr>
            <a:t>CHUẨN BỊ</a:t>
          </a:r>
          <a:endParaRPr lang="en-US" sz="2800" kern="1200" dirty="0">
            <a:solidFill>
              <a:srgbClr val="FF0000"/>
            </a:solidFill>
          </a:endParaRPr>
        </a:p>
      </dsp:txBody>
      <dsp:txXfrm>
        <a:off x="378873" y="570106"/>
        <a:ext cx="2778477" cy="1219158"/>
      </dsp:txXfrm>
    </dsp:sp>
    <dsp:sp modelId="{469E2DBA-BAF5-45CD-8C83-47AE01FDF99B}">
      <dsp:nvSpPr>
        <dsp:cNvPr id="0" name=""/>
        <dsp:cNvSpPr/>
      </dsp:nvSpPr>
      <dsp:spPr>
        <a:xfrm rot="5400000">
          <a:off x="836226" y="3572005"/>
          <a:ext cx="2131849" cy="256890"/>
        </a:xfrm>
        <a:prstGeom prst="rect">
          <a:avLst/>
        </a:prstGeom>
        <a:solidFill>
          <a:schemeClr val="accent4">
            <a:hueOff val="2450223"/>
            <a:satOff val="-10194"/>
            <a:lumOff val="24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CD2EE5-E437-4271-B27D-DEE408D659CE}">
      <dsp:nvSpPr>
        <dsp:cNvPr id="0" name=""/>
        <dsp:cNvSpPr/>
      </dsp:nvSpPr>
      <dsp:spPr>
        <a:xfrm>
          <a:off x="208302" y="2211743"/>
          <a:ext cx="5091396" cy="1712602"/>
        </a:xfrm>
        <a:prstGeom prst="roundRect">
          <a:avLst>
            <a:gd name="adj" fmla="val 10000"/>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vi-VN" sz="1800" b="1" i="1" u="none" strike="noStrike" kern="1200" baseline="0" dirty="0" err="1">
              <a:solidFill>
                <a:srgbClr val="FF0000"/>
              </a:solidFill>
            </a:rPr>
            <a:t>Bước</a:t>
          </a:r>
          <a:r>
            <a:rPr lang="vi-VN" sz="1800" b="1" i="1" u="none" strike="noStrike" kern="1200" baseline="0" dirty="0">
              <a:solidFill>
                <a:srgbClr val="FF0000"/>
              </a:solidFill>
            </a:rPr>
            <a:t> 1: </a:t>
          </a:r>
          <a:r>
            <a:rPr lang="vi-VN" sz="1800" b="0" i="1" u="none" strike="noStrike" kern="1200" baseline="0" dirty="0">
              <a:solidFill>
                <a:schemeClr val="bg2">
                  <a:lumMod val="10000"/>
                </a:schemeClr>
              </a:solidFill>
            </a:rPr>
            <a:t>Ban </a:t>
          </a:r>
          <a:r>
            <a:rPr lang="vi-VN" sz="1800" b="0" i="1" u="none" strike="noStrike" kern="1200" baseline="0" dirty="0" err="1">
              <a:solidFill>
                <a:schemeClr val="bg2">
                  <a:lumMod val="10000"/>
                </a:schemeClr>
              </a:solidFill>
            </a:rPr>
            <a:t>Chấp</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hành</a:t>
          </a:r>
          <a:r>
            <a:rPr lang="vi-VN" sz="1800" b="0" i="1" u="none" strike="noStrike" kern="1200" baseline="0" dirty="0">
              <a:solidFill>
                <a:schemeClr val="bg2">
                  <a:lumMod val="10000"/>
                </a:schemeClr>
              </a:solidFill>
            </a:rPr>
            <a:t> Công </a:t>
          </a:r>
          <a:r>
            <a:rPr lang="vi-VN" sz="1800" b="0" i="1" u="none" strike="noStrike" kern="1200" baseline="0" dirty="0" err="1">
              <a:solidFill>
                <a:schemeClr val="bg2">
                  <a:lumMod val="10000"/>
                </a:schemeClr>
              </a:solidFill>
            </a:rPr>
            <a:t>đoàn</a:t>
          </a:r>
          <a:r>
            <a:rPr lang="vi-VN" sz="1800" b="0" i="1" u="none" strike="noStrike" kern="1200" baseline="0" dirty="0">
              <a:solidFill>
                <a:schemeClr val="bg2">
                  <a:lumMod val="10000"/>
                </a:schemeClr>
              </a:solidFill>
            </a:rPr>
            <a:t> cơ </a:t>
          </a:r>
          <a:r>
            <a:rPr lang="vi-VN" sz="1800" b="0" i="1" u="none" strike="noStrike" kern="1200" baseline="0" dirty="0" err="1">
              <a:solidFill>
                <a:schemeClr val="bg2">
                  <a:lumMod val="10000"/>
                </a:schemeClr>
              </a:solidFill>
            </a:rPr>
            <a:t>sở</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tổ</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chức</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Hội</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nghị</a:t>
          </a:r>
          <a:r>
            <a:rPr lang="vi-VN" sz="1800" b="0" i="1" u="none" strike="noStrike" kern="1200" baseline="0" dirty="0">
              <a:solidFill>
                <a:schemeClr val="bg2">
                  <a:lumMod val="10000"/>
                </a:schemeClr>
              </a:solidFill>
            </a:rPr>
            <a:t> Ban </a:t>
          </a:r>
          <a:r>
            <a:rPr lang="vi-VN" sz="1800" b="0" i="1" u="none" strike="noStrike" kern="1200" baseline="0" dirty="0" err="1">
              <a:solidFill>
                <a:schemeClr val="bg2">
                  <a:lumMod val="10000"/>
                </a:schemeClr>
              </a:solidFill>
            </a:rPr>
            <a:t>Chấp</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hành</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tiến</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hành</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rà</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soát</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thảo</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luận</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về</a:t>
          </a:r>
          <a:r>
            <a:rPr lang="vi-VN" sz="1800" b="0" i="1" u="none" strike="noStrike" kern="1200" baseline="0" dirty="0">
              <a:solidFill>
                <a:schemeClr val="bg2">
                  <a:lumMod val="10000"/>
                </a:schemeClr>
              </a:solidFill>
            </a:rPr>
            <a:t> nhân </a:t>
          </a:r>
          <a:r>
            <a:rPr lang="vi-VN" sz="1800" b="0" i="1" u="none" strike="noStrike" kern="1200" baseline="0" dirty="0" err="1">
              <a:solidFill>
                <a:schemeClr val="bg2">
                  <a:lumMod val="10000"/>
                </a:schemeClr>
              </a:solidFill>
            </a:rPr>
            <a:t>sự</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dự</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kiến</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giới</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thiệu</a:t>
          </a:r>
          <a:r>
            <a:rPr lang="vi-VN" sz="1800" b="0" i="1" u="none" strike="noStrike" kern="1200" baseline="0" dirty="0">
              <a:solidFill>
                <a:schemeClr val="bg2">
                  <a:lumMod val="10000"/>
                </a:schemeClr>
              </a:solidFill>
            </a:rPr>
            <a:t> tham gia </a:t>
          </a:r>
          <a:r>
            <a:rPr lang="vi-VN" sz="1800" b="0" i="1" u="none" strike="noStrike" kern="1200" baseline="0" dirty="0" err="1">
              <a:solidFill>
                <a:schemeClr val="bg2">
                  <a:lumMod val="10000"/>
                </a:schemeClr>
              </a:solidFill>
            </a:rPr>
            <a:t>ứng</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cử</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bổ</a:t>
          </a:r>
          <a:r>
            <a:rPr lang="vi-VN" sz="1800" b="0" i="1" u="none" strike="noStrike" kern="1200" baseline="0" dirty="0">
              <a:solidFill>
                <a:schemeClr val="bg2">
                  <a:lumMod val="10000"/>
                </a:schemeClr>
              </a:solidFill>
            </a:rPr>
            <a:t> sung </a:t>
          </a:r>
          <a:r>
            <a:rPr lang="vi-VN" sz="1800" b="0" i="1" u="none" strike="noStrike" kern="1200" baseline="0" dirty="0" err="1">
              <a:solidFill>
                <a:schemeClr val="bg2">
                  <a:lumMod val="10000"/>
                </a:schemeClr>
              </a:solidFill>
            </a:rPr>
            <a:t>vào</a:t>
          </a:r>
          <a:r>
            <a:rPr lang="vi-VN" sz="1800" b="0" i="1" u="none" strike="noStrike" kern="1200" baseline="0" dirty="0">
              <a:solidFill>
                <a:schemeClr val="bg2">
                  <a:lumMod val="10000"/>
                </a:schemeClr>
              </a:solidFill>
            </a:rPr>
            <a:t> Ban </a:t>
          </a:r>
          <a:r>
            <a:rPr lang="vi-VN" sz="1800" b="0" i="1" u="none" strike="noStrike" kern="1200" baseline="0" dirty="0" err="1">
              <a:solidFill>
                <a:schemeClr val="bg2">
                  <a:lumMod val="10000"/>
                </a:schemeClr>
              </a:solidFill>
            </a:rPr>
            <a:t>Chấp</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hành</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Ủy</a:t>
          </a:r>
          <a:r>
            <a:rPr lang="vi-VN" sz="1800" b="0" i="1" u="none" strike="noStrike" kern="1200" baseline="0" dirty="0">
              <a:solidFill>
                <a:schemeClr val="bg2">
                  <a:lumMod val="10000"/>
                </a:schemeClr>
              </a:solidFill>
            </a:rPr>
            <a:t> ban </a:t>
          </a:r>
          <a:r>
            <a:rPr lang="vi-VN" sz="1800" b="0" i="1" u="none" strike="noStrike" kern="1200" baseline="0" dirty="0" err="1">
              <a:solidFill>
                <a:schemeClr val="bg2">
                  <a:lumMod val="10000"/>
                </a:schemeClr>
              </a:solidFill>
            </a:rPr>
            <a:t>Kiểm</a:t>
          </a:r>
          <a:r>
            <a:rPr lang="vi-VN" sz="1800" b="0" i="1" u="none" strike="noStrike" kern="1200" baseline="0" dirty="0">
              <a:solidFill>
                <a:schemeClr val="bg2">
                  <a:lumMod val="10000"/>
                </a:schemeClr>
              </a:solidFill>
            </a:rPr>
            <a:t> tra).</a:t>
          </a:r>
        </a:p>
      </dsp:txBody>
      <dsp:txXfrm>
        <a:off x="258462" y="2261903"/>
        <a:ext cx="4991076" cy="1612282"/>
      </dsp:txXfrm>
    </dsp:sp>
    <dsp:sp modelId="{82463B6F-266F-4AC3-9A28-499C8DF1873C}">
      <dsp:nvSpPr>
        <dsp:cNvPr id="0" name=""/>
        <dsp:cNvSpPr/>
      </dsp:nvSpPr>
      <dsp:spPr>
        <a:xfrm>
          <a:off x="1910092" y="4642381"/>
          <a:ext cx="6017446" cy="256890"/>
        </a:xfrm>
        <a:prstGeom prst="rect">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8224F3-ED06-47F1-A76C-8C069AF95C4E}">
      <dsp:nvSpPr>
        <dsp:cNvPr id="0" name=""/>
        <dsp:cNvSpPr/>
      </dsp:nvSpPr>
      <dsp:spPr>
        <a:xfrm>
          <a:off x="208302" y="4352496"/>
          <a:ext cx="5091396" cy="1712602"/>
        </a:xfrm>
        <a:prstGeom prst="roundRect">
          <a:avLst>
            <a:gd name="adj" fmla="val 10000"/>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vi-VN" sz="1800" b="1" i="1" u="none" strike="noStrike" kern="1200" baseline="0" dirty="0" err="1">
              <a:solidFill>
                <a:srgbClr val="FF0000"/>
              </a:solidFill>
            </a:rPr>
            <a:t>Bước</a:t>
          </a:r>
          <a:r>
            <a:rPr lang="vi-VN" sz="1800" b="1" i="1" u="none" strike="noStrike" kern="1200" baseline="0" dirty="0">
              <a:solidFill>
                <a:srgbClr val="FF0000"/>
              </a:solidFill>
            </a:rPr>
            <a:t> 2:</a:t>
          </a:r>
          <a:r>
            <a:rPr lang="vi-VN" sz="1800" b="0" i="1" u="none" strike="noStrike" kern="1200" baseline="0" dirty="0">
              <a:solidFill>
                <a:srgbClr val="FF0000"/>
              </a:solidFill>
            </a:rPr>
            <a:t> </a:t>
          </a:r>
          <a:r>
            <a:rPr lang="vi-VN" sz="1800" b="0" i="1" u="none" strike="noStrike" kern="1200" baseline="0" dirty="0">
              <a:solidFill>
                <a:schemeClr val="bg2">
                  <a:lumMod val="10000"/>
                </a:schemeClr>
              </a:solidFill>
            </a:rPr>
            <a:t>Tham mưu, xin ý </a:t>
          </a:r>
          <a:r>
            <a:rPr lang="vi-VN" sz="1800" b="0" i="1" u="none" strike="noStrike" kern="1200" baseline="0" dirty="0" err="1">
              <a:solidFill>
                <a:schemeClr val="bg2">
                  <a:lumMod val="10000"/>
                </a:schemeClr>
              </a:solidFill>
            </a:rPr>
            <a:t>kiến</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cấp</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ủy</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đối</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với</a:t>
          </a:r>
          <a:r>
            <a:rPr lang="vi-VN" sz="1800" b="0" i="1" u="none" strike="noStrike" kern="1200" baseline="0" dirty="0">
              <a:solidFill>
                <a:schemeClr val="bg2">
                  <a:lumMod val="10000"/>
                </a:schemeClr>
              </a:solidFill>
            </a:rPr>
            <a:t> đơn </a:t>
          </a:r>
          <a:r>
            <a:rPr lang="vi-VN" sz="1800" b="0" i="1" u="none" strike="noStrike" kern="1200" baseline="0" dirty="0" err="1">
              <a:solidFill>
                <a:schemeClr val="bg2">
                  <a:lumMod val="10000"/>
                </a:schemeClr>
              </a:solidFill>
            </a:rPr>
            <a:t>vị</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có</a:t>
          </a:r>
          <a:r>
            <a:rPr lang="vi-VN" sz="1800" b="0" i="1" u="none" strike="noStrike" kern="1200" baseline="0" dirty="0">
              <a:solidFill>
                <a:schemeClr val="bg2">
                  <a:lumMod val="10000"/>
                </a:schemeClr>
              </a:solidFill>
            </a:rPr>
            <a:t> chi </a:t>
          </a:r>
          <a:r>
            <a:rPr lang="vi-VN" sz="1800" b="0" i="1" u="none" strike="noStrike" kern="1200" baseline="0" dirty="0" err="1">
              <a:solidFill>
                <a:schemeClr val="bg2">
                  <a:lumMod val="10000"/>
                </a:schemeClr>
              </a:solidFill>
            </a:rPr>
            <a:t>ủy</a:t>
          </a:r>
          <a:r>
            <a:rPr lang="vi-VN" sz="1800" b="0" i="1" u="none" strike="noStrike" kern="1200" baseline="0" dirty="0">
              <a:solidFill>
                <a:schemeClr val="bg2">
                  <a:lumMod val="10000"/>
                </a:schemeClr>
              </a:solidFill>
            </a:rPr>
            <a:t> Chi </a:t>
          </a:r>
          <a:r>
            <a:rPr lang="vi-VN" sz="1800" b="0" i="1" u="none" strike="noStrike" kern="1200" baseline="0" dirty="0" err="1">
              <a:solidFill>
                <a:schemeClr val="bg2">
                  <a:lumMod val="10000"/>
                </a:schemeClr>
              </a:solidFill>
            </a:rPr>
            <a:t>bộ</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Đảng</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về</a:t>
          </a:r>
          <a:r>
            <a:rPr lang="vi-VN" sz="1800" b="0" i="1" u="none" strike="noStrike" kern="1200" baseline="0" dirty="0">
              <a:solidFill>
                <a:schemeClr val="bg2">
                  <a:lumMod val="10000"/>
                </a:schemeClr>
              </a:solidFill>
            </a:rPr>
            <a:t> nhân </a:t>
          </a:r>
          <a:r>
            <a:rPr lang="vi-VN" sz="1800" b="0" i="1" u="none" strike="noStrike" kern="1200" baseline="0" dirty="0" err="1">
              <a:solidFill>
                <a:schemeClr val="bg2">
                  <a:lumMod val="10000"/>
                </a:schemeClr>
              </a:solidFill>
            </a:rPr>
            <a:t>sự</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bổ</a:t>
          </a:r>
          <a:r>
            <a:rPr lang="vi-VN" sz="1800" b="0" i="1" u="none" strike="noStrike" kern="1200" baseline="0" dirty="0">
              <a:solidFill>
                <a:schemeClr val="bg2">
                  <a:lumMod val="10000"/>
                </a:schemeClr>
              </a:solidFill>
            </a:rPr>
            <a:t> sung.</a:t>
          </a:r>
        </a:p>
      </dsp:txBody>
      <dsp:txXfrm>
        <a:off x="258462" y="4402656"/>
        <a:ext cx="4991076" cy="1612282"/>
      </dsp:txXfrm>
    </dsp:sp>
    <dsp:sp modelId="{4A14EAF2-8C41-439F-9259-D812B8B3F2F8}">
      <dsp:nvSpPr>
        <dsp:cNvPr id="0" name=""/>
        <dsp:cNvSpPr/>
      </dsp:nvSpPr>
      <dsp:spPr>
        <a:xfrm rot="16200000">
          <a:off x="7034059" y="3736510"/>
          <a:ext cx="1802840" cy="256890"/>
        </a:xfrm>
        <a:prstGeom prst="rect">
          <a:avLst/>
        </a:prstGeom>
        <a:solidFill>
          <a:schemeClr val="accent4">
            <a:hueOff val="7350668"/>
            <a:satOff val="-30583"/>
            <a:lumOff val="72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10BBBE-1420-4412-B287-FE57CE61BA54}">
      <dsp:nvSpPr>
        <dsp:cNvPr id="0" name=""/>
        <dsp:cNvSpPr/>
      </dsp:nvSpPr>
      <dsp:spPr>
        <a:xfrm>
          <a:off x="6241630" y="4352496"/>
          <a:ext cx="5091396" cy="1712602"/>
        </a:xfrm>
        <a:prstGeom prst="roundRect">
          <a:avLst>
            <a:gd name="adj" fmla="val 10000"/>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vi-VN" sz="1800" b="1" i="1" u="none" strike="noStrike" kern="1200" baseline="0" dirty="0">
              <a:solidFill>
                <a:srgbClr val="FF0000"/>
              </a:solidFill>
            </a:rPr>
            <a:t>Bước 3:</a:t>
          </a:r>
          <a:r>
            <a:rPr lang="vi-VN" sz="1800" b="0" i="1" u="none" strike="noStrike" kern="1200" baseline="0" dirty="0">
              <a:solidFill>
                <a:srgbClr val="FF0000"/>
              </a:solidFill>
            </a:rPr>
            <a:t> </a:t>
          </a:r>
          <a:r>
            <a:rPr lang="vi-VN" sz="1800" b="0" i="1" u="none" strike="noStrike" kern="1200" baseline="0" dirty="0">
              <a:solidFill>
                <a:schemeClr val="bg2">
                  <a:lumMod val="10000"/>
                </a:schemeClr>
              </a:solidFill>
            </a:rPr>
            <a:t>Ban Chấp hành Công đoàn có văn bản xin ý kiến Liên đoàn Lao động </a:t>
          </a:r>
          <a:r>
            <a:rPr lang="en-US" sz="1800" b="0" i="1" u="none" strike="noStrike" kern="1200" baseline="0" dirty="0" err="1" smtClean="0">
              <a:solidFill>
                <a:schemeClr val="bg2">
                  <a:lumMod val="10000"/>
                </a:schemeClr>
              </a:solidFill>
              <a:latin typeface="Arial" panose="020B0604020202020204" pitchFamily="34" charset="0"/>
              <a:cs typeface="Arial" panose="020B0604020202020204" pitchFamily="34" charset="0"/>
            </a:rPr>
            <a:t>quận</a:t>
          </a:r>
          <a:r>
            <a:rPr lang="en-US" sz="1800" b="0" i="1" u="none" strike="noStrike" kern="1200" baseline="0" dirty="0" smtClean="0">
              <a:solidFill>
                <a:schemeClr val="bg2">
                  <a:lumMod val="10000"/>
                </a:schemeClr>
              </a:solidFill>
              <a:latin typeface="Arial" panose="020B0604020202020204" pitchFamily="34" charset="0"/>
              <a:cs typeface="Arial" panose="020B0604020202020204" pitchFamily="34" charset="0"/>
            </a:rPr>
            <a:t> </a:t>
          </a:r>
          <a:r>
            <a:rPr lang="vi-VN" sz="1800" b="0" i="1" u="none" strike="noStrike" kern="1200" baseline="0" dirty="0" smtClean="0">
              <a:solidFill>
                <a:schemeClr val="bg2">
                  <a:lumMod val="10000"/>
                </a:schemeClr>
              </a:solidFill>
            </a:rPr>
            <a:t>về </a:t>
          </a:r>
          <a:r>
            <a:rPr lang="vi-VN" sz="1800" b="0" i="1" u="none" strike="noStrike" kern="1200" baseline="0" dirty="0">
              <a:solidFill>
                <a:schemeClr val="bg2">
                  <a:lumMod val="10000"/>
                </a:schemeClr>
              </a:solidFill>
            </a:rPr>
            <a:t>việc thay đổi bổ sung nhân sự </a:t>
          </a:r>
          <a:r>
            <a:rPr lang="vi-VN" sz="1800" b="1" i="1" u="none" strike="noStrike" kern="1200" baseline="0" dirty="0">
              <a:solidFill>
                <a:schemeClr val="bg2">
                  <a:lumMod val="10000"/>
                </a:schemeClr>
              </a:solidFill>
            </a:rPr>
            <a:t>đối với nhân sự giữ chức vụ Chủ tịch, Phó chủ tịch, Chủ nhiệm Ủy ban Kiểm tra </a:t>
          </a:r>
          <a:r>
            <a:rPr lang="vi-VN" sz="1800" b="0" i="1" u="none" strike="noStrike" kern="1200" baseline="0" dirty="0">
              <a:solidFill>
                <a:schemeClr val="bg2">
                  <a:lumMod val="10000"/>
                </a:schemeClr>
              </a:solidFill>
            </a:rPr>
            <a:t>(đơn vị có cấp ủy thì cấp ủy gửi văn bản). </a:t>
          </a:r>
          <a:r>
            <a:rPr lang="vi-VN" sz="1800" b="0" i="1" u="none" strike="noStrike" kern="1200" baseline="0" dirty="0" err="1">
              <a:solidFill>
                <a:schemeClr val="bg2">
                  <a:lumMod val="10000"/>
                </a:schemeClr>
              </a:solidFill>
            </a:rPr>
            <a:t>Các</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trường</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hợp</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còn</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lại</a:t>
          </a:r>
          <a:r>
            <a:rPr lang="vi-VN" sz="1800" b="0" i="1" u="none" strike="noStrike" kern="1200" baseline="0" dirty="0">
              <a:solidFill>
                <a:schemeClr val="bg2">
                  <a:lumMod val="10000"/>
                </a:schemeClr>
              </a:solidFill>
            </a:rPr>
            <a:t> không </a:t>
          </a:r>
          <a:r>
            <a:rPr lang="vi-VN" sz="1800" b="0" i="1" u="none" strike="noStrike" kern="1200" baseline="0" dirty="0" err="1">
              <a:solidFill>
                <a:schemeClr val="bg2">
                  <a:lumMod val="10000"/>
                </a:schemeClr>
              </a:solidFill>
            </a:rPr>
            <a:t>thực</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hiện</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bước</a:t>
          </a:r>
          <a:r>
            <a:rPr lang="vi-VN" sz="1800" b="0" i="1" u="none" strike="noStrike" kern="1200" baseline="0" dirty="0">
              <a:solidFill>
                <a:schemeClr val="bg2">
                  <a:lumMod val="10000"/>
                </a:schemeClr>
              </a:solidFill>
            </a:rPr>
            <a:t> </a:t>
          </a:r>
          <a:r>
            <a:rPr lang="vi-VN" sz="1800" b="0" i="1" u="none" strike="noStrike" kern="1200" baseline="0" dirty="0" err="1">
              <a:solidFill>
                <a:schemeClr val="bg2">
                  <a:lumMod val="10000"/>
                </a:schemeClr>
              </a:solidFill>
            </a:rPr>
            <a:t>này</a:t>
          </a:r>
          <a:endParaRPr lang="vi-VN" sz="1800" b="0" i="1" u="none" strike="noStrike" kern="1200" baseline="0" dirty="0">
            <a:solidFill>
              <a:schemeClr val="bg2">
                <a:lumMod val="10000"/>
              </a:schemeClr>
            </a:solidFill>
          </a:endParaRPr>
        </a:p>
      </dsp:txBody>
      <dsp:txXfrm>
        <a:off x="6291790" y="4402656"/>
        <a:ext cx="4991076" cy="1612282"/>
      </dsp:txXfrm>
    </dsp:sp>
    <dsp:sp modelId="{1E7C8760-5A1E-4EA0-B4F7-8C965776A87B}">
      <dsp:nvSpPr>
        <dsp:cNvPr id="0" name=""/>
        <dsp:cNvSpPr/>
      </dsp:nvSpPr>
      <dsp:spPr>
        <a:xfrm rot="16200000">
          <a:off x="6852023" y="1746169"/>
          <a:ext cx="2166912" cy="256890"/>
        </a:xfrm>
        <a:prstGeom prst="rect">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B20317-3715-43CE-955F-A62ED1EC328B}">
      <dsp:nvSpPr>
        <dsp:cNvPr id="0" name=""/>
        <dsp:cNvSpPr/>
      </dsp:nvSpPr>
      <dsp:spPr>
        <a:xfrm>
          <a:off x="7028799" y="2873201"/>
          <a:ext cx="3517057" cy="1051144"/>
        </a:xfrm>
        <a:prstGeom prst="roundRect">
          <a:avLst>
            <a:gd name="adj" fmla="val 10000"/>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vi-VN" sz="1800" b="1" i="1" u="none" strike="noStrike" kern="1200" baseline="0" dirty="0">
              <a:solidFill>
                <a:srgbClr val="FF0000"/>
              </a:solidFill>
            </a:rPr>
            <a:t>Bước 4:</a:t>
          </a:r>
          <a:r>
            <a:rPr lang="vi-VN" sz="1800" b="0" i="1" u="none" strike="noStrike" kern="1200" baseline="0" dirty="0">
              <a:solidFill>
                <a:srgbClr val="FF0000"/>
              </a:solidFill>
            </a:rPr>
            <a:t> </a:t>
          </a:r>
          <a:r>
            <a:rPr lang="vi-VN" sz="1800" b="0" i="1" u="none" strike="noStrike" kern="1200" baseline="0" dirty="0">
              <a:solidFill>
                <a:schemeClr val="bg2">
                  <a:lumMod val="10000"/>
                </a:schemeClr>
              </a:solidFill>
            </a:rPr>
            <a:t>Liên đoàn Lao động </a:t>
          </a:r>
          <a:r>
            <a:rPr lang="en-US" sz="1800" b="0" i="1" u="none" strike="noStrike" kern="1200" baseline="0" dirty="0" err="1" smtClean="0">
              <a:solidFill>
                <a:schemeClr val="bg2">
                  <a:lumMod val="10000"/>
                </a:schemeClr>
              </a:solidFill>
              <a:latin typeface="Arial" panose="020B0604020202020204" pitchFamily="34" charset="0"/>
              <a:cs typeface="Arial" panose="020B0604020202020204" pitchFamily="34" charset="0"/>
            </a:rPr>
            <a:t>quận</a:t>
          </a:r>
          <a:r>
            <a:rPr lang="en-US" sz="1800" b="0" i="1" u="none" strike="noStrike" kern="1200" baseline="0" dirty="0" smtClean="0">
              <a:solidFill>
                <a:schemeClr val="bg2">
                  <a:lumMod val="10000"/>
                </a:schemeClr>
              </a:solidFill>
              <a:latin typeface="Arial" panose="020B0604020202020204" pitchFamily="34" charset="0"/>
              <a:cs typeface="Arial" panose="020B0604020202020204" pitchFamily="34" charset="0"/>
            </a:rPr>
            <a:t> </a:t>
          </a:r>
          <a:r>
            <a:rPr lang="vi-VN" sz="1800" b="0" i="1" u="none" strike="noStrike" kern="1200" baseline="0" dirty="0" smtClean="0">
              <a:solidFill>
                <a:schemeClr val="bg2">
                  <a:lumMod val="10000"/>
                </a:schemeClr>
              </a:solidFill>
            </a:rPr>
            <a:t>phúc </a:t>
          </a:r>
          <a:r>
            <a:rPr lang="vi-VN" sz="1800" b="0" i="1" u="none" strike="noStrike" kern="1200" baseline="0" dirty="0">
              <a:solidFill>
                <a:schemeClr val="bg2">
                  <a:lumMod val="10000"/>
                </a:schemeClr>
              </a:solidFill>
            </a:rPr>
            <a:t>đáp văn </a:t>
          </a:r>
          <a:r>
            <a:rPr lang="vi-VN" sz="1800" b="0" i="1" u="none" strike="noStrike" kern="1200" baseline="0" dirty="0" smtClean="0">
              <a:solidFill>
                <a:schemeClr val="bg2">
                  <a:lumMod val="10000"/>
                </a:schemeClr>
              </a:solidFill>
            </a:rPr>
            <a:t>bản</a:t>
          </a:r>
          <a:r>
            <a:rPr lang="vi-VN" sz="1800" b="0" i="1" u="none" strike="noStrike" kern="1200" baseline="0" dirty="0">
              <a:solidFill>
                <a:schemeClr val="bg2">
                  <a:lumMod val="10000"/>
                </a:schemeClr>
              </a:solidFill>
            </a:rPr>
            <a:t>.</a:t>
          </a:r>
        </a:p>
      </dsp:txBody>
      <dsp:txXfrm>
        <a:off x="7059586" y="2903988"/>
        <a:ext cx="3455483" cy="989570"/>
      </dsp:txXfrm>
    </dsp:sp>
    <dsp:sp modelId="{4CA5F505-89B7-4E48-B247-3993F785199A}">
      <dsp:nvSpPr>
        <dsp:cNvPr id="0" name=""/>
        <dsp:cNvSpPr/>
      </dsp:nvSpPr>
      <dsp:spPr>
        <a:xfrm>
          <a:off x="6241630" y="499"/>
          <a:ext cx="5091396" cy="2444551"/>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vi-VN" sz="1800" b="1" i="1" u="none" strike="noStrike" kern="1200" baseline="0" dirty="0">
              <a:solidFill>
                <a:srgbClr val="FF0000"/>
              </a:solidFill>
            </a:rPr>
            <a:t>Bước 5</a:t>
          </a:r>
          <a:r>
            <a:rPr lang="vi-VN" sz="1800" b="1" i="1" u="none" strike="noStrike" kern="1200" baseline="0" dirty="0">
              <a:solidFill>
                <a:schemeClr val="bg2">
                  <a:lumMod val="10000"/>
                </a:schemeClr>
              </a:solidFill>
            </a:rPr>
            <a:t>: </a:t>
          </a:r>
          <a:r>
            <a:rPr lang="vi-VN" sz="1800" b="0" i="1" u="none" strike="noStrike" kern="1200" baseline="0" dirty="0">
              <a:solidFill>
                <a:schemeClr val="bg2">
                  <a:lumMod val="10000"/>
                </a:schemeClr>
              </a:solidFill>
            </a:rPr>
            <a:t>Ban Chấp hành Công đoàn cơ sở tổ chức hội nghị Ban Chấp hành, thông qua văn bản phúc đáp của Liên đoàn Lao động </a:t>
          </a:r>
          <a:r>
            <a:rPr lang="en-US" sz="1800" b="0" i="1" u="none" strike="noStrike" kern="1200" baseline="0" dirty="0" err="1" smtClean="0">
              <a:solidFill>
                <a:schemeClr val="bg2">
                  <a:lumMod val="10000"/>
                </a:schemeClr>
              </a:solidFill>
              <a:latin typeface="Arial" panose="020B0604020202020204" pitchFamily="34" charset="0"/>
              <a:cs typeface="Arial" panose="020B0604020202020204" pitchFamily="34" charset="0"/>
            </a:rPr>
            <a:t>quận</a:t>
          </a:r>
          <a:r>
            <a:rPr lang="vi-VN" sz="1800" b="0" i="1" u="none" strike="noStrike" kern="1200" baseline="0" dirty="0" smtClean="0">
              <a:solidFill>
                <a:schemeClr val="bg2">
                  <a:lumMod val="10000"/>
                </a:schemeClr>
              </a:solidFill>
              <a:latin typeface="Arial" panose="020B0604020202020204" pitchFamily="34" charset="0"/>
              <a:cs typeface="Arial" panose="020B0604020202020204" pitchFamily="34" charset="0"/>
            </a:rPr>
            <a:t>, </a:t>
          </a:r>
          <a:r>
            <a:rPr lang="vi-VN" sz="1800" b="0" i="1" u="none" strike="noStrike" kern="1200" baseline="0" dirty="0">
              <a:solidFill>
                <a:schemeClr val="bg2">
                  <a:lumMod val="10000"/>
                </a:schemeClr>
              </a:solidFill>
            </a:rPr>
            <a:t>sau đó thực hiện lần lượt các bước bầu cử bổ sung nhân sự Ban Chấp hành (Ủy ban Kiểm tra) và bầu cử chức danh theo cơ cấu.</a:t>
          </a:r>
        </a:p>
      </dsp:txBody>
      <dsp:txXfrm>
        <a:off x="6313228" y="72097"/>
        <a:ext cx="4948200" cy="23013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6BE41-8D46-4535-A829-4C3D74908DEB}">
      <dsp:nvSpPr>
        <dsp:cNvPr id="0" name=""/>
        <dsp:cNvSpPr/>
      </dsp:nvSpPr>
      <dsp:spPr>
        <a:xfrm>
          <a:off x="288999" y="1078396"/>
          <a:ext cx="3171430" cy="277966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buNone/>
          </a:pPr>
          <a:r>
            <a:rPr lang="vi-VN" sz="4800" b="1" i="0" u="none" strike="noStrike" kern="1200" baseline="0" dirty="0">
              <a:solidFill>
                <a:srgbClr val="FF0000"/>
              </a:solidFill>
            </a:rPr>
            <a:t>2</a:t>
          </a:r>
        </a:p>
        <a:p>
          <a:pPr lvl="0" algn="ctr" defTabSz="2133600">
            <a:lnSpc>
              <a:spcPct val="90000"/>
            </a:lnSpc>
            <a:spcBef>
              <a:spcPct val="0"/>
            </a:spcBef>
            <a:spcAft>
              <a:spcPct val="35000"/>
            </a:spcAft>
            <a:buNone/>
          </a:pPr>
          <a:r>
            <a:rPr lang="vi-VN" sz="2800" b="1" i="0" u="none" strike="noStrike" kern="1200" baseline="0" dirty="0">
              <a:solidFill>
                <a:srgbClr val="FF0000"/>
              </a:solidFill>
            </a:rPr>
            <a:t>HỒ SƠ GỬI VỀ LIÊN ĐOÀN LAO ĐỘNG </a:t>
          </a:r>
          <a:r>
            <a:rPr lang="en-US" sz="2800" b="1" i="0" u="none" strike="noStrike" kern="1200" baseline="0" dirty="0" err="1" smtClean="0">
              <a:solidFill>
                <a:srgbClr val="FF0000"/>
              </a:solidFill>
              <a:latin typeface="Arial" panose="020B0604020202020204" pitchFamily="34" charset="0"/>
              <a:cs typeface="Arial" panose="020B0604020202020204" pitchFamily="34" charset="0"/>
            </a:rPr>
            <a:t>QUẬN</a:t>
          </a:r>
          <a:r>
            <a:rPr lang="vi-VN" sz="2800" b="1" i="0" u="none" strike="noStrike" kern="1200" baseline="0" dirty="0" smtClean="0">
              <a:solidFill>
                <a:srgbClr val="FF0000"/>
              </a:solidFill>
              <a:latin typeface="Arial" panose="020B0604020202020204" pitchFamily="34" charset="0"/>
              <a:cs typeface="Arial" panose="020B0604020202020204" pitchFamily="34" charset="0"/>
            </a:rPr>
            <a:t> </a:t>
          </a:r>
          <a:r>
            <a:rPr lang="vi-VN" sz="2800" b="1" i="0" u="none" strike="noStrike" kern="1200" baseline="0" dirty="0">
              <a:solidFill>
                <a:srgbClr val="FF0000"/>
              </a:solidFill>
            </a:rPr>
            <a:t>ĐỀ NGHỊ CÔNG NHẬN</a:t>
          </a:r>
          <a:endParaRPr lang="en-US" sz="2800" kern="1200" dirty="0">
            <a:solidFill>
              <a:srgbClr val="FF0000"/>
            </a:solidFill>
          </a:endParaRPr>
        </a:p>
      </dsp:txBody>
      <dsp:txXfrm>
        <a:off x="370413" y="1159810"/>
        <a:ext cx="3008602" cy="2616834"/>
      </dsp:txXfrm>
    </dsp:sp>
    <dsp:sp modelId="{DCA50ECD-410C-4EEB-8E13-F5473299867D}">
      <dsp:nvSpPr>
        <dsp:cNvPr id="0" name=""/>
        <dsp:cNvSpPr/>
      </dsp:nvSpPr>
      <dsp:spPr>
        <a:xfrm rot="17692822">
          <a:off x="2850380" y="1492648"/>
          <a:ext cx="2106252" cy="40390"/>
        </a:xfrm>
        <a:custGeom>
          <a:avLst/>
          <a:gdLst/>
          <a:ahLst/>
          <a:cxnLst/>
          <a:rect l="0" t="0" r="0" b="0"/>
          <a:pathLst>
            <a:path>
              <a:moveTo>
                <a:pt x="0" y="20195"/>
              </a:moveTo>
              <a:lnTo>
                <a:pt x="2106252" y="201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850850" y="1460187"/>
        <a:ext cx="105312" cy="105312"/>
      </dsp:txXfrm>
    </dsp:sp>
    <dsp:sp modelId="{FBAC1F2F-3A4F-4CA8-B98A-D0AA47FB3253}">
      <dsp:nvSpPr>
        <dsp:cNvPr id="0" name=""/>
        <dsp:cNvSpPr/>
      </dsp:nvSpPr>
      <dsp:spPr>
        <a:xfrm>
          <a:off x="4346583" y="3614"/>
          <a:ext cx="7178880" cy="110769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b="0" i="1" u="none" strike="noStrike" kern="1200" baseline="0"/>
            <a:t>- Công văn đề nghị công nhận bổ sung nhân sự.</a:t>
          </a:r>
          <a:endParaRPr lang="vi-VN" sz="2400" b="0" i="1" u="none" strike="noStrike" kern="1200" baseline="0" dirty="0"/>
        </a:p>
      </dsp:txBody>
      <dsp:txXfrm>
        <a:off x="4379026" y="36057"/>
        <a:ext cx="7113994" cy="1042805"/>
      </dsp:txXfrm>
    </dsp:sp>
    <dsp:sp modelId="{22A93CD4-BD95-46ED-B917-A94BF3980896}">
      <dsp:nvSpPr>
        <dsp:cNvPr id="0" name=""/>
        <dsp:cNvSpPr/>
      </dsp:nvSpPr>
      <dsp:spPr>
        <a:xfrm rot="19457599">
          <a:off x="3357856" y="2129571"/>
          <a:ext cx="1091300" cy="40390"/>
        </a:xfrm>
        <a:custGeom>
          <a:avLst/>
          <a:gdLst/>
          <a:ahLst/>
          <a:cxnLst/>
          <a:rect l="0" t="0" r="0" b="0"/>
          <a:pathLst>
            <a:path>
              <a:moveTo>
                <a:pt x="0" y="20195"/>
              </a:moveTo>
              <a:lnTo>
                <a:pt x="1091300" y="201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76224" y="2122483"/>
        <a:ext cx="54565" cy="54565"/>
      </dsp:txXfrm>
    </dsp:sp>
    <dsp:sp modelId="{9FCB5A8C-2C10-4F61-B273-A38EF7F7C34F}">
      <dsp:nvSpPr>
        <dsp:cNvPr id="0" name=""/>
        <dsp:cNvSpPr/>
      </dsp:nvSpPr>
      <dsp:spPr>
        <a:xfrm>
          <a:off x="4346583" y="1277459"/>
          <a:ext cx="7178880" cy="110769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b="0" i="1" u="none" strike="noStrike" kern="1200" baseline="0"/>
            <a:t>- Biên bản hội nghị Ban Chấp hành; biên bản kiểm phiếu bầu bổ sung nhân sự.</a:t>
          </a:r>
          <a:endParaRPr lang="vi-VN" sz="2400" b="0" i="1" u="none" strike="noStrike" kern="1200" baseline="0" dirty="0"/>
        </a:p>
      </dsp:txBody>
      <dsp:txXfrm>
        <a:off x="4379026" y="1309902"/>
        <a:ext cx="7113994" cy="1042805"/>
      </dsp:txXfrm>
    </dsp:sp>
    <dsp:sp modelId="{57F47D96-3C49-49CB-8B18-72AC0EE66B88}">
      <dsp:nvSpPr>
        <dsp:cNvPr id="0" name=""/>
        <dsp:cNvSpPr/>
      </dsp:nvSpPr>
      <dsp:spPr>
        <a:xfrm rot="2142401">
          <a:off x="3357856" y="2766493"/>
          <a:ext cx="1091300" cy="40390"/>
        </a:xfrm>
        <a:custGeom>
          <a:avLst/>
          <a:gdLst/>
          <a:ahLst/>
          <a:cxnLst/>
          <a:rect l="0" t="0" r="0" b="0"/>
          <a:pathLst>
            <a:path>
              <a:moveTo>
                <a:pt x="0" y="20195"/>
              </a:moveTo>
              <a:lnTo>
                <a:pt x="1091300" y="201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76224" y="2759406"/>
        <a:ext cx="54565" cy="54565"/>
      </dsp:txXfrm>
    </dsp:sp>
    <dsp:sp modelId="{2E7E5E60-7669-4C03-9494-0CC5B532530E}">
      <dsp:nvSpPr>
        <dsp:cNvPr id="0" name=""/>
        <dsp:cNvSpPr/>
      </dsp:nvSpPr>
      <dsp:spPr>
        <a:xfrm>
          <a:off x="4346583" y="2551304"/>
          <a:ext cx="7178880" cy="110769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b="0" i="1" u="none" strike="noStrike" kern="1200" baseline="0"/>
            <a:t>- Đơn xin thôi nhiệm vụ hoặc Quyết định luân chuyển công tác, Quyết định giải quyết thôi việc của Ủy viên Ban Chấp hành không còn tham gia.</a:t>
          </a:r>
          <a:endParaRPr lang="vi-VN" sz="2400" b="0" i="1" u="none" strike="noStrike" kern="1200" baseline="0" dirty="0"/>
        </a:p>
      </dsp:txBody>
      <dsp:txXfrm>
        <a:off x="4379026" y="2583747"/>
        <a:ext cx="7113994" cy="1042805"/>
      </dsp:txXfrm>
    </dsp:sp>
    <dsp:sp modelId="{9E76D254-A873-444E-A92D-648EC8FA63CA}">
      <dsp:nvSpPr>
        <dsp:cNvPr id="0" name=""/>
        <dsp:cNvSpPr/>
      </dsp:nvSpPr>
      <dsp:spPr>
        <a:xfrm rot="3907178">
          <a:off x="2850380" y="3403416"/>
          <a:ext cx="2106252" cy="40390"/>
        </a:xfrm>
        <a:custGeom>
          <a:avLst/>
          <a:gdLst/>
          <a:ahLst/>
          <a:cxnLst/>
          <a:rect l="0" t="0" r="0" b="0"/>
          <a:pathLst>
            <a:path>
              <a:moveTo>
                <a:pt x="0" y="20195"/>
              </a:moveTo>
              <a:lnTo>
                <a:pt x="2106252" y="201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850850" y="3370954"/>
        <a:ext cx="105312" cy="105312"/>
      </dsp:txXfrm>
    </dsp:sp>
    <dsp:sp modelId="{E4CEE4F5-A306-4BA9-B41C-A3282515CA46}">
      <dsp:nvSpPr>
        <dsp:cNvPr id="0" name=""/>
        <dsp:cNvSpPr/>
      </dsp:nvSpPr>
      <dsp:spPr>
        <a:xfrm>
          <a:off x="4346583" y="3825149"/>
          <a:ext cx="7178880" cy="110769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b="0" i="1" u="none" strike="noStrike" kern="1200" baseline="0" dirty="0"/>
            <a:t>- </a:t>
          </a:r>
          <a:r>
            <a:rPr lang="en-US" sz="2400" b="0" i="1" u="none" strike="noStrike" kern="1200" baseline="0" dirty="0" err="1" smtClean="0">
              <a:latin typeface="Arial" panose="020B0604020202020204" pitchFamily="34" charset="0"/>
              <a:cs typeface="Arial" panose="020B0604020202020204" pitchFamily="34" charset="0"/>
            </a:rPr>
            <a:t>Danh</a:t>
          </a:r>
          <a:r>
            <a:rPr lang="en-US" sz="2400" b="0" i="1" u="none" strike="noStrike" kern="1200" baseline="0" dirty="0" smtClean="0">
              <a:latin typeface="Arial" panose="020B0604020202020204" pitchFamily="34" charset="0"/>
              <a:cs typeface="Arial" panose="020B0604020202020204" pitchFamily="34" charset="0"/>
            </a:rPr>
            <a:t> </a:t>
          </a:r>
          <a:r>
            <a:rPr lang="en-US" sz="2400" b="0" i="1" u="none" strike="noStrike" kern="1200" baseline="0" dirty="0" err="1" smtClean="0">
              <a:latin typeface="Arial" panose="020B0604020202020204" pitchFamily="34" charset="0"/>
              <a:cs typeface="Arial" panose="020B0604020202020204" pitchFamily="34" charset="0"/>
            </a:rPr>
            <a:t>sách</a:t>
          </a:r>
          <a:r>
            <a:rPr lang="en-US" sz="2400" b="0" i="1" u="none" strike="noStrike" kern="1200" baseline="0" dirty="0" smtClean="0">
              <a:latin typeface="Arial" panose="020B0604020202020204" pitchFamily="34" charset="0"/>
              <a:cs typeface="Arial" panose="020B0604020202020204" pitchFamily="34" charset="0"/>
            </a:rPr>
            <a:t> </a:t>
          </a:r>
          <a:r>
            <a:rPr lang="en-US" sz="2400" b="0" i="1" u="none" strike="noStrike" kern="1200" baseline="0" dirty="0" err="1" smtClean="0">
              <a:latin typeface="Arial" panose="020B0604020202020204" pitchFamily="34" charset="0"/>
              <a:cs typeface="Arial" panose="020B0604020202020204" pitchFamily="34" charset="0"/>
            </a:rPr>
            <a:t>trích</a:t>
          </a:r>
          <a:r>
            <a:rPr lang="en-US" sz="2400" b="0" i="1" u="none" strike="noStrike" kern="1200" baseline="0" dirty="0" smtClean="0">
              <a:latin typeface="Arial" panose="020B0604020202020204" pitchFamily="34" charset="0"/>
              <a:cs typeface="Arial" panose="020B0604020202020204" pitchFamily="34" charset="0"/>
            </a:rPr>
            <a:t> </a:t>
          </a:r>
          <a:r>
            <a:rPr lang="en-US" sz="2400" b="0" i="1" u="none" strike="noStrike" kern="1200" baseline="0" dirty="0" err="1" smtClean="0">
              <a:latin typeface="Arial" panose="020B0604020202020204" pitchFamily="34" charset="0"/>
              <a:cs typeface="Arial" panose="020B0604020202020204" pitchFamily="34" charset="0"/>
            </a:rPr>
            <a:t>ngang</a:t>
          </a:r>
          <a:r>
            <a:rPr lang="en-US" sz="2400" b="0" i="1" u="none" strike="noStrike" kern="1200" baseline="0" dirty="0" smtClean="0">
              <a:latin typeface="Arial" panose="020B0604020202020204" pitchFamily="34" charset="0"/>
              <a:cs typeface="Arial" panose="020B0604020202020204" pitchFamily="34" charset="0"/>
            </a:rPr>
            <a:t> </a:t>
          </a:r>
          <a:r>
            <a:rPr lang="en-US" sz="2400" b="0" i="1" u="none" strike="noStrike" kern="1200" baseline="0" dirty="0" err="1" smtClean="0">
              <a:latin typeface="Arial" panose="020B0604020202020204" pitchFamily="34" charset="0"/>
              <a:cs typeface="Arial" panose="020B0604020202020204" pitchFamily="34" charset="0"/>
            </a:rPr>
            <a:t>lý</a:t>
          </a:r>
          <a:r>
            <a:rPr lang="en-US" sz="2400" b="0" i="1" u="none" strike="noStrike" kern="1200" baseline="0" dirty="0" smtClean="0">
              <a:latin typeface="Arial" panose="020B0604020202020204" pitchFamily="34" charset="0"/>
              <a:cs typeface="Arial" panose="020B0604020202020204" pitchFamily="34" charset="0"/>
            </a:rPr>
            <a:t> </a:t>
          </a:r>
          <a:r>
            <a:rPr lang="en-US" sz="2400" b="0" i="1" u="none" strike="noStrike" kern="1200" baseline="0" dirty="0" err="1" smtClean="0">
              <a:latin typeface="Arial" panose="020B0604020202020204" pitchFamily="34" charset="0"/>
              <a:cs typeface="Arial" panose="020B0604020202020204" pitchFamily="34" charset="0"/>
            </a:rPr>
            <a:t>lịch</a:t>
          </a:r>
          <a:r>
            <a:rPr lang="en-US" sz="2400" b="0" i="1" u="none" strike="noStrike" kern="1200" baseline="0" dirty="0" smtClean="0">
              <a:latin typeface="Arial" panose="020B0604020202020204" pitchFamily="34" charset="0"/>
              <a:cs typeface="Arial" panose="020B0604020202020204" pitchFamily="34" charset="0"/>
            </a:rPr>
            <a:t> </a:t>
          </a:r>
          <a:r>
            <a:rPr lang="vi-VN" sz="2400" b="0" i="1" u="none" strike="noStrike" kern="1200" baseline="0" dirty="0" smtClean="0"/>
            <a:t>Ủy </a:t>
          </a:r>
          <a:r>
            <a:rPr lang="vi-VN" sz="2400" b="0" i="1" u="none" strike="noStrike" kern="1200" baseline="0" dirty="0"/>
            <a:t>viên Ban Chấp hành </a:t>
          </a:r>
          <a:r>
            <a:rPr lang="vi-VN" sz="2400" b="0" i="1" u="none" strike="noStrike" kern="1200" baseline="0" dirty="0" smtClean="0"/>
            <a:t>được </a:t>
          </a:r>
          <a:r>
            <a:rPr lang="vi-VN" sz="2400" b="0" i="1" u="none" strike="noStrike" kern="1200" baseline="0" dirty="0"/>
            <a:t>bầu bổ sung.</a:t>
          </a:r>
        </a:p>
      </dsp:txBody>
      <dsp:txXfrm>
        <a:off x="4379026" y="3857592"/>
        <a:ext cx="7113994" cy="104280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D20F1-46F9-42DC-B558-B1AF36F3365F}">
      <dsp:nvSpPr>
        <dsp:cNvPr id="0" name=""/>
        <dsp:cNvSpPr/>
      </dsp:nvSpPr>
      <dsp:spPr>
        <a:xfrm>
          <a:off x="793977" y="2628"/>
          <a:ext cx="1475062" cy="35132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buNone/>
          </a:pPr>
          <a:r>
            <a:rPr lang="vi-VN" sz="2000" b="1" i="0" u="none" strike="noStrike" kern="1200" baseline="0" dirty="0"/>
            <a:t>3.</a:t>
          </a:r>
          <a:r>
            <a:rPr lang="vi-VN" sz="2000" b="1" i="0" u="none" strike="noStrike" kern="1200" baseline="0" dirty="0">
              <a:latin typeface="Calibri Light" panose="020F0302020204030204" pitchFamily="34" charset="0"/>
            </a:rPr>
            <a:t> Lưu ý</a:t>
          </a:r>
          <a:endParaRPr lang="en-US" sz="2000" kern="1200" dirty="0"/>
        </a:p>
      </dsp:txBody>
      <dsp:txXfrm>
        <a:off x="804267" y="12918"/>
        <a:ext cx="1454482" cy="330745"/>
      </dsp:txXfrm>
    </dsp:sp>
    <dsp:sp modelId="{D033AB13-1AE3-48C7-B20D-0F3268382635}">
      <dsp:nvSpPr>
        <dsp:cNvPr id="0" name=""/>
        <dsp:cNvSpPr/>
      </dsp:nvSpPr>
      <dsp:spPr>
        <a:xfrm>
          <a:off x="941483" y="353953"/>
          <a:ext cx="147506" cy="1131199"/>
        </a:xfrm>
        <a:custGeom>
          <a:avLst/>
          <a:gdLst/>
          <a:ahLst/>
          <a:cxnLst/>
          <a:rect l="0" t="0" r="0" b="0"/>
          <a:pathLst>
            <a:path>
              <a:moveTo>
                <a:pt x="0" y="0"/>
              </a:moveTo>
              <a:lnTo>
                <a:pt x="0" y="1131199"/>
              </a:lnTo>
              <a:lnTo>
                <a:pt x="147506" y="113119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5524A8-727D-46EC-9D33-FAFED631F483}">
      <dsp:nvSpPr>
        <dsp:cNvPr id="0" name=""/>
        <dsp:cNvSpPr/>
      </dsp:nvSpPr>
      <dsp:spPr>
        <a:xfrm>
          <a:off x="1088989" y="436126"/>
          <a:ext cx="9526251" cy="2098052"/>
        </a:xfrm>
        <a:prstGeom prst="roundRect">
          <a:avLst>
            <a:gd name="adj" fmla="val 10000"/>
          </a:avLst>
        </a:prstGeom>
        <a:solidFill>
          <a:srgbClr val="00B0F0">
            <a:alpha val="90000"/>
          </a:srgb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vi-VN" sz="2400" b="0" i="1" u="none" strike="noStrike" kern="1200" baseline="0" dirty="0"/>
            <a:t>- Ban </a:t>
          </a:r>
          <a:r>
            <a:rPr lang="vi-VN" sz="2400" b="0" i="1" u="none" strike="noStrike" kern="1200" baseline="0" dirty="0" err="1"/>
            <a:t>Chấp</a:t>
          </a:r>
          <a:r>
            <a:rPr lang="vi-VN" sz="2400" b="0" i="1" u="none" strike="noStrike" kern="1200" baseline="0" dirty="0"/>
            <a:t> </a:t>
          </a:r>
          <a:r>
            <a:rPr lang="vi-VN" sz="2400" b="0" i="1" u="none" strike="noStrike" kern="1200" baseline="0" dirty="0" err="1"/>
            <a:t>hành</a:t>
          </a:r>
          <a:r>
            <a:rPr lang="vi-VN" sz="2400" b="0" i="1" u="none" strike="noStrike" kern="1200" baseline="0" dirty="0"/>
            <a:t> công </a:t>
          </a:r>
          <a:r>
            <a:rPr lang="vi-VN" sz="2400" b="0" i="1" u="none" strike="noStrike" kern="1200" baseline="0" dirty="0" err="1"/>
            <a:t>đoàn</a:t>
          </a:r>
          <a:r>
            <a:rPr lang="vi-VN" sz="2400" b="0" i="1" u="none" strike="noStrike" kern="1200" baseline="0" dirty="0"/>
            <a:t> cơ </a:t>
          </a:r>
          <a:r>
            <a:rPr lang="vi-VN" sz="2400" b="0" i="1" u="none" strike="noStrike" kern="1200" baseline="0" dirty="0" err="1"/>
            <a:t>sở</a:t>
          </a:r>
          <a:r>
            <a:rPr lang="vi-VN" sz="2400" b="0" i="1" u="none" strike="noStrike" kern="1200" baseline="0" dirty="0"/>
            <a:t> </a:t>
          </a:r>
          <a:r>
            <a:rPr lang="vi-VN" sz="2400" b="0" i="1" u="none" strike="noStrike" kern="1200" baseline="0" dirty="0" err="1"/>
            <a:t>có</a:t>
          </a:r>
          <a:r>
            <a:rPr lang="vi-VN" sz="2400" b="0" i="1" u="none" strike="noStrike" kern="1200" baseline="0" dirty="0"/>
            <a:t> </a:t>
          </a:r>
          <a:r>
            <a:rPr lang="vi-VN" sz="2400" b="0" i="1" u="none" strike="noStrike" kern="1200" baseline="0" dirty="0" err="1"/>
            <a:t>hiệu</a:t>
          </a:r>
          <a:r>
            <a:rPr lang="vi-VN" sz="2400" b="0" i="1" u="none" strike="noStrike" kern="1200" baseline="0" dirty="0"/>
            <a:t> </a:t>
          </a:r>
          <a:r>
            <a:rPr lang="vi-VN" sz="2400" b="0" i="1" u="none" strike="noStrike" kern="1200" baseline="0" dirty="0" err="1"/>
            <a:t>lực</a:t>
          </a:r>
          <a:r>
            <a:rPr lang="vi-VN" sz="2400" b="0" i="1" u="none" strike="noStrike" kern="1200" baseline="0" dirty="0"/>
            <a:t> trong </a:t>
          </a:r>
          <a:r>
            <a:rPr lang="vi-VN" sz="2400" b="0" i="1" u="none" strike="noStrike" kern="1200" baseline="0" dirty="0" err="1"/>
            <a:t>nhiệm</a:t>
          </a:r>
          <a:r>
            <a:rPr lang="vi-VN" sz="2400" b="0" i="1" u="none" strike="noStrike" kern="1200" baseline="0" dirty="0"/>
            <a:t> </a:t>
          </a:r>
          <a:r>
            <a:rPr lang="vi-VN" sz="2400" b="0" i="1" u="none" strike="noStrike" kern="1200" baseline="0" dirty="0" err="1"/>
            <a:t>kỳ</a:t>
          </a:r>
          <a:r>
            <a:rPr lang="vi-VN" sz="2400" b="0" i="1" u="none" strike="noStrike" kern="1200" baseline="0" dirty="0"/>
            <a:t> </a:t>
          </a:r>
          <a:r>
            <a:rPr lang="vi-VN" sz="2400" b="0" i="1" u="none" strike="noStrike" kern="1200" baseline="0" dirty="0" err="1"/>
            <a:t>là</a:t>
          </a:r>
          <a:r>
            <a:rPr lang="vi-VN" sz="2400" b="0" i="1" u="none" strike="noStrike" kern="1200" baseline="0" dirty="0"/>
            <a:t> 05 năm. </a:t>
          </a:r>
          <a:r>
            <a:rPr lang="vi-VN" sz="2400" b="0" i="1" u="none" strike="noStrike" kern="1200" baseline="0" dirty="0" err="1"/>
            <a:t>Trách</a:t>
          </a:r>
          <a:r>
            <a:rPr lang="vi-VN" sz="2400" b="0" i="1" u="none" strike="noStrike" kern="1200" baseline="0" dirty="0"/>
            <a:t> </a:t>
          </a:r>
          <a:r>
            <a:rPr lang="vi-VN" sz="2400" b="0" i="1" u="none" strike="noStrike" kern="1200" baseline="0" dirty="0" err="1"/>
            <a:t>nhiệm</a:t>
          </a:r>
          <a:r>
            <a:rPr lang="vi-VN" sz="2400" b="0" i="1" u="none" strike="noStrike" kern="1200" baseline="0" dirty="0"/>
            <a:t> </a:t>
          </a:r>
          <a:r>
            <a:rPr lang="vi-VN" sz="2400" b="0" i="1" u="none" strike="noStrike" kern="1200" baseline="0" dirty="0" err="1"/>
            <a:t>và</a:t>
          </a:r>
          <a:r>
            <a:rPr lang="vi-VN" sz="2400" b="0" i="1" u="none" strike="noStrike" kern="1200" baseline="0" dirty="0"/>
            <a:t> </a:t>
          </a:r>
          <a:r>
            <a:rPr lang="vi-VN" sz="2400" b="0" i="1" u="none" strike="noStrike" kern="1200" baseline="0" dirty="0" err="1"/>
            <a:t>các</a:t>
          </a:r>
          <a:r>
            <a:rPr lang="vi-VN" sz="2400" b="0" i="1" u="none" strike="noStrike" kern="1200" baseline="0" dirty="0"/>
            <a:t> quan </a:t>
          </a:r>
          <a:r>
            <a:rPr lang="vi-VN" sz="2400" b="0" i="1" u="none" strike="noStrike" kern="1200" baseline="0" dirty="0" err="1"/>
            <a:t>hệ</a:t>
          </a:r>
          <a:r>
            <a:rPr lang="vi-VN" sz="2400" b="0" i="1" u="none" strike="noStrike" kern="1200" baseline="0" dirty="0"/>
            <a:t> </a:t>
          </a:r>
          <a:r>
            <a:rPr lang="vi-VN" sz="2400" b="0" i="1" u="none" strike="noStrike" kern="1200" baseline="0" dirty="0" err="1"/>
            <a:t>về</a:t>
          </a:r>
          <a:r>
            <a:rPr lang="vi-VN" sz="2400" b="0" i="1" u="none" strike="noStrike" kern="1200" baseline="0" dirty="0"/>
            <a:t> </a:t>
          </a:r>
          <a:r>
            <a:rPr lang="vi-VN" sz="2400" b="0" i="1" u="none" strike="noStrike" kern="1200" baseline="0" dirty="0" err="1"/>
            <a:t>pháp</a:t>
          </a:r>
          <a:r>
            <a:rPr lang="vi-VN" sz="2400" b="0" i="1" u="none" strike="noStrike" kern="1200" baseline="0" dirty="0"/>
            <a:t> </a:t>
          </a:r>
          <a:r>
            <a:rPr lang="vi-VN" sz="2400" b="0" i="1" u="none" strike="noStrike" kern="1200" baseline="0" dirty="0" err="1"/>
            <a:t>luật</a:t>
          </a:r>
          <a:r>
            <a:rPr lang="vi-VN" sz="2400" b="0" i="1" u="none" strike="noStrike" kern="1200" baseline="0" dirty="0"/>
            <a:t> lao </a:t>
          </a:r>
          <a:r>
            <a:rPr lang="vi-VN" sz="2400" b="0" i="1" u="none" strike="noStrike" kern="1200" baseline="0" dirty="0" err="1"/>
            <a:t>động</a:t>
          </a:r>
          <a:r>
            <a:rPr lang="vi-VN" sz="2400" b="0" i="1" u="none" strike="noStrike" kern="1200" baseline="0" dirty="0"/>
            <a:t> </a:t>
          </a:r>
          <a:r>
            <a:rPr lang="vi-VN" sz="2400" b="0" i="1" u="none" strike="noStrike" kern="1200" baseline="0" dirty="0" err="1"/>
            <a:t>gắn</a:t>
          </a:r>
          <a:r>
            <a:rPr lang="vi-VN" sz="2400" b="0" i="1" u="none" strike="noStrike" kern="1200" baseline="0" dirty="0"/>
            <a:t> </a:t>
          </a:r>
          <a:r>
            <a:rPr lang="vi-VN" sz="2400" b="0" i="1" u="none" strike="noStrike" kern="1200" baseline="0" dirty="0" err="1"/>
            <a:t>với</a:t>
          </a:r>
          <a:r>
            <a:rPr lang="vi-VN" sz="2400" b="0" i="1" u="none" strike="noStrike" kern="1200" baseline="0" dirty="0"/>
            <a:t> </a:t>
          </a:r>
          <a:r>
            <a:rPr lang="vi-VN" sz="2400" b="0" i="1" u="none" strike="noStrike" kern="1200" baseline="0" dirty="0" err="1"/>
            <a:t>thời</a:t>
          </a:r>
          <a:r>
            <a:rPr lang="vi-VN" sz="2400" b="0" i="1" u="none" strike="noStrike" kern="1200" baseline="0" dirty="0"/>
            <a:t> </a:t>
          </a:r>
          <a:r>
            <a:rPr lang="vi-VN" sz="2400" b="0" i="1" u="none" strike="noStrike" kern="1200" baseline="0" dirty="0" err="1"/>
            <a:t>hiệu</a:t>
          </a:r>
          <a:r>
            <a:rPr lang="vi-VN" sz="2400" b="0" i="1" u="none" strike="noStrike" kern="1200" baseline="0" dirty="0"/>
            <a:t> </a:t>
          </a:r>
          <a:r>
            <a:rPr lang="vi-VN" sz="2400" b="0" i="1" u="none" strike="noStrike" kern="1200" baseline="0" dirty="0" err="1"/>
            <a:t>hoạt</a:t>
          </a:r>
          <a:r>
            <a:rPr lang="vi-VN" sz="2400" b="0" i="1" u="none" strike="noStrike" kern="1200" baseline="0" dirty="0"/>
            <a:t> </a:t>
          </a:r>
          <a:r>
            <a:rPr lang="vi-VN" sz="2400" b="0" i="1" u="none" strike="noStrike" kern="1200" baseline="0" dirty="0" err="1"/>
            <a:t>động</a:t>
          </a:r>
          <a:r>
            <a:rPr lang="vi-VN" sz="2400" b="0" i="1" u="none" strike="noStrike" kern="1200" baseline="0" dirty="0"/>
            <a:t> </a:t>
          </a:r>
          <a:r>
            <a:rPr lang="vi-VN" sz="2400" b="0" i="1" u="none" strike="noStrike" kern="1200" baseline="0" dirty="0" err="1"/>
            <a:t>của</a:t>
          </a:r>
          <a:r>
            <a:rPr lang="vi-VN" sz="2400" b="0" i="1" u="none" strike="noStrike" kern="1200" baseline="0" dirty="0"/>
            <a:t> </a:t>
          </a:r>
          <a:r>
            <a:rPr lang="vi-VN" sz="2400" b="0" i="1" u="none" strike="noStrike" kern="1200" baseline="0" dirty="0" err="1"/>
            <a:t>nhiệm</a:t>
          </a:r>
          <a:r>
            <a:rPr lang="vi-VN" sz="2400" b="0" i="1" u="none" strike="noStrike" kern="1200" baseline="0" dirty="0"/>
            <a:t> </a:t>
          </a:r>
          <a:r>
            <a:rPr lang="vi-VN" sz="2400" b="0" i="1" u="none" strike="noStrike" kern="1200" baseline="0" dirty="0" err="1"/>
            <a:t>kỳ</a:t>
          </a:r>
          <a:r>
            <a:rPr lang="vi-VN" sz="2400" b="0" i="1" u="none" strike="noStrike" kern="1200" baseline="0" dirty="0"/>
            <a:t>. Khi </a:t>
          </a:r>
          <a:r>
            <a:rPr lang="vi-VN" sz="2400" b="0" i="1" u="none" strike="noStrike" kern="1200" baseline="0" dirty="0" err="1"/>
            <a:t>nhiệm</a:t>
          </a:r>
          <a:r>
            <a:rPr lang="vi-VN" sz="2400" b="0" i="1" u="none" strike="noStrike" kern="1200" baseline="0" dirty="0"/>
            <a:t> </a:t>
          </a:r>
          <a:r>
            <a:rPr lang="vi-VN" sz="2400" b="0" i="1" u="none" strike="noStrike" kern="1200" baseline="0" dirty="0" err="1"/>
            <a:t>kỳ</a:t>
          </a:r>
          <a:r>
            <a:rPr lang="vi-VN" sz="2400" b="0" i="1" u="none" strike="noStrike" kern="1200" baseline="0" dirty="0"/>
            <a:t> </a:t>
          </a:r>
          <a:r>
            <a:rPr lang="vi-VN" sz="2400" b="0" i="1" u="none" strike="noStrike" kern="1200" baseline="0" dirty="0" err="1"/>
            <a:t>kết</a:t>
          </a:r>
          <a:r>
            <a:rPr lang="vi-VN" sz="2400" b="0" i="1" u="none" strike="noStrike" kern="1200" baseline="0" dirty="0"/>
            <a:t> </a:t>
          </a:r>
          <a:r>
            <a:rPr lang="vi-VN" sz="2400" b="0" i="1" u="none" strike="noStrike" kern="1200" baseline="0" dirty="0" err="1"/>
            <a:t>thúc</a:t>
          </a:r>
          <a:r>
            <a:rPr lang="vi-VN" sz="2400" b="0" i="1" u="none" strike="noStrike" kern="1200" baseline="0" dirty="0"/>
            <a:t> </a:t>
          </a:r>
          <a:r>
            <a:rPr lang="vi-VN" sz="2400" b="0" i="1" u="none" strike="noStrike" kern="1200" baseline="0" dirty="0" err="1"/>
            <a:t>đồng</a:t>
          </a:r>
          <a:r>
            <a:rPr lang="vi-VN" sz="2400" b="0" i="1" u="none" strike="noStrike" kern="1200" baseline="0" dirty="0"/>
            <a:t> </a:t>
          </a:r>
          <a:r>
            <a:rPr lang="vi-VN" sz="2400" b="0" i="1" u="none" strike="noStrike" kern="1200" baseline="0" dirty="0" err="1"/>
            <a:t>nghĩa</a:t>
          </a:r>
          <a:r>
            <a:rPr lang="vi-VN" sz="2400" b="0" i="1" u="none" strike="noStrike" kern="1200" baseline="0" dirty="0"/>
            <a:t> </a:t>
          </a:r>
          <a:r>
            <a:rPr lang="vi-VN" sz="2400" b="0" i="1" u="none" strike="noStrike" kern="1200" baseline="0" dirty="0" err="1"/>
            <a:t>với</a:t>
          </a:r>
          <a:r>
            <a:rPr lang="vi-VN" sz="2400" b="0" i="1" u="none" strike="noStrike" kern="1200" baseline="0" dirty="0"/>
            <a:t> </a:t>
          </a:r>
          <a:r>
            <a:rPr lang="vi-VN" sz="2400" b="0" i="1" u="none" strike="noStrike" kern="1200" baseline="0" dirty="0" err="1"/>
            <a:t>chức</a:t>
          </a:r>
          <a:r>
            <a:rPr lang="vi-VN" sz="2400" b="0" i="1" u="none" strike="noStrike" kern="1200" baseline="0" dirty="0"/>
            <a:t> </a:t>
          </a:r>
          <a:r>
            <a:rPr lang="vi-VN" sz="2400" b="0" i="1" u="none" strike="noStrike" kern="1200" baseline="0" dirty="0" err="1"/>
            <a:t>trách</a:t>
          </a:r>
          <a:r>
            <a:rPr lang="vi-VN" sz="2400" b="0" i="1" u="none" strike="noStrike" kern="1200" baseline="0" dirty="0"/>
            <a:t>, </a:t>
          </a:r>
          <a:r>
            <a:rPr lang="vi-VN" sz="2400" b="0" i="1" u="none" strike="noStrike" kern="1200" baseline="0" dirty="0" err="1"/>
            <a:t>nhiệm</a:t>
          </a:r>
          <a:r>
            <a:rPr lang="vi-VN" sz="2400" b="0" i="1" u="none" strike="noStrike" kern="1200" baseline="0" dirty="0"/>
            <a:t> </a:t>
          </a:r>
          <a:r>
            <a:rPr lang="vi-VN" sz="2400" b="0" i="1" u="none" strike="noStrike" kern="1200" baseline="0" dirty="0" err="1"/>
            <a:t>vụ</a:t>
          </a:r>
          <a:r>
            <a:rPr lang="vi-VN" sz="2400" b="0" i="1" u="none" strike="noStrike" kern="1200" baseline="0" dirty="0"/>
            <a:t> </a:t>
          </a:r>
          <a:r>
            <a:rPr lang="vi-VN" sz="2400" b="0" i="1" u="none" strike="noStrike" kern="1200" baseline="0" dirty="0" err="1"/>
            <a:t>và</a:t>
          </a:r>
          <a:r>
            <a:rPr lang="vi-VN" sz="2400" b="0" i="1" u="none" strike="noStrike" kern="1200" baseline="0" dirty="0"/>
            <a:t> </a:t>
          </a:r>
          <a:r>
            <a:rPr lang="vi-VN" sz="2400" b="0" i="1" u="none" strike="noStrike" kern="1200" baseline="0" dirty="0" err="1"/>
            <a:t>các</a:t>
          </a:r>
          <a:r>
            <a:rPr lang="vi-VN" sz="2400" b="0" i="1" u="none" strike="noStrike" kern="1200" baseline="0" dirty="0"/>
            <a:t> quan </a:t>
          </a:r>
          <a:r>
            <a:rPr lang="vi-VN" sz="2400" b="0" i="1" u="none" strike="noStrike" kern="1200" baseline="0" dirty="0" err="1"/>
            <a:t>hệ</a:t>
          </a:r>
          <a:r>
            <a:rPr lang="vi-VN" sz="2400" b="0" i="1" u="none" strike="noStrike" kern="1200" baseline="0" dirty="0"/>
            <a:t> </a:t>
          </a:r>
          <a:r>
            <a:rPr lang="vi-VN" sz="2400" b="0" i="1" u="none" strike="noStrike" kern="1200" baseline="0" dirty="0" err="1"/>
            <a:t>pháp</a:t>
          </a:r>
          <a:r>
            <a:rPr lang="vi-VN" sz="2400" b="0" i="1" u="none" strike="noStrike" kern="1200" baseline="0" dirty="0"/>
            <a:t> </a:t>
          </a:r>
          <a:r>
            <a:rPr lang="vi-VN" sz="2400" b="0" i="1" u="none" strike="noStrike" kern="1200" baseline="0" dirty="0" err="1"/>
            <a:t>luật</a:t>
          </a:r>
          <a:r>
            <a:rPr lang="vi-VN" sz="2400" b="0" i="1" u="none" strike="noStrike" kern="1200" baseline="0" dirty="0"/>
            <a:t> </a:t>
          </a:r>
          <a:r>
            <a:rPr lang="vi-VN" sz="2400" b="0" i="1" u="none" strike="noStrike" kern="1200" baseline="0" dirty="0" err="1"/>
            <a:t>có</a:t>
          </a:r>
          <a:r>
            <a:rPr lang="vi-VN" sz="2400" b="0" i="1" u="none" strike="noStrike" kern="1200" baseline="0" dirty="0"/>
            <a:t> liên quan không </a:t>
          </a:r>
          <a:r>
            <a:rPr lang="vi-VN" sz="2400" b="0" i="1" u="none" strike="noStrike" kern="1200" baseline="0" dirty="0" err="1"/>
            <a:t>còn</a:t>
          </a:r>
          <a:r>
            <a:rPr lang="vi-VN" sz="2400" b="0" i="1" u="none" strike="noStrike" kern="1200" baseline="0" dirty="0"/>
            <a:t> </a:t>
          </a:r>
          <a:r>
            <a:rPr lang="vi-VN" sz="2400" b="0" i="1" u="none" strike="noStrike" kern="1200" baseline="0" dirty="0" err="1"/>
            <a:t>hiệu</a:t>
          </a:r>
          <a:r>
            <a:rPr lang="vi-VN" sz="2400" b="0" i="1" u="none" strike="noStrike" kern="1200" baseline="0" dirty="0"/>
            <a:t> </a:t>
          </a:r>
          <a:r>
            <a:rPr lang="vi-VN" sz="2400" b="0" i="1" u="none" strike="noStrike" kern="1200" baseline="0" dirty="0" err="1"/>
            <a:t>lực</a:t>
          </a:r>
          <a:r>
            <a:rPr lang="vi-VN" sz="2400" b="0" i="1" u="none" strike="noStrike" kern="1200" baseline="0" dirty="0"/>
            <a:t> thi </a:t>
          </a:r>
          <a:r>
            <a:rPr lang="vi-VN" sz="2400" b="0" i="1" u="none" strike="noStrike" kern="1200" baseline="0" dirty="0" err="1"/>
            <a:t>hành</a:t>
          </a:r>
          <a:r>
            <a:rPr lang="vi-VN" sz="2400" b="0" i="1" u="none" strike="noStrike" kern="1200" baseline="0" dirty="0"/>
            <a:t> </a:t>
          </a:r>
          <a:r>
            <a:rPr lang="vi-VN" sz="2400" b="0" i="1" u="none" strike="noStrike" kern="1200" baseline="0" dirty="0" err="1"/>
            <a:t>để</a:t>
          </a:r>
          <a:r>
            <a:rPr lang="vi-VN" sz="2400" b="0" i="1" u="none" strike="noStrike" kern="1200" baseline="0" dirty="0"/>
            <a:t> </a:t>
          </a:r>
          <a:r>
            <a:rPr lang="vi-VN" sz="2400" b="0" i="1" u="none" strike="noStrike" kern="1200" baseline="0" dirty="0" err="1"/>
            <a:t>điều</a:t>
          </a:r>
          <a:r>
            <a:rPr lang="vi-VN" sz="2400" b="0" i="1" u="none" strike="noStrike" kern="1200" baseline="0" dirty="0"/>
            <a:t> </a:t>
          </a:r>
          <a:r>
            <a:rPr lang="vi-VN" sz="2400" b="0" i="1" u="none" strike="noStrike" kern="1200" baseline="0" dirty="0" err="1"/>
            <a:t>hành</a:t>
          </a:r>
          <a:r>
            <a:rPr lang="vi-VN" sz="2400" b="0" i="1" u="none" strike="noStrike" kern="1200" baseline="0" dirty="0"/>
            <a:t> </a:t>
          </a:r>
          <a:r>
            <a:rPr lang="vi-VN" sz="2400" b="0" i="1" u="none" strike="noStrike" kern="1200" baseline="0" dirty="0" err="1"/>
            <a:t>hoạt</a:t>
          </a:r>
          <a:r>
            <a:rPr lang="vi-VN" sz="2400" b="0" i="1" u="none" strike="noStrike" kern="1200" baseline="0" dirty="0"/>
            <a:t> </a:t>
          </a:r>
          <a:r>
            <a:rPr lang="vi-VN" sz="2400" b="0" i="1" u="none" strike="noStrike" kern="1200" baseline="0" dirty="0" err="1"/>
            <a:t>động</a:t>
          </a:r>
          <a:r>
            <a:rPr lang="vi-VN" sz="2400" b="0" i="1" u="none" strike="noStrike" kern="1200" baseline="0" dirty="0"/>
            <a:t> </a:t>
          </a:r>
          <a:r>
            <a:rPr lang="vi-VN" sz="2400" b="0" i="1" u="none" strike="noStrike" kern="1200" baseline="0" dirty="0" err="1"/>
            <a:t>của</a:t>
          </a:r>
          <a:r>
            <a:rPr lang="vi-VN" sz="2400" b="0" i="1" u="none" strike="noStrike" kern="1200" baseline="0" dirty="0"/>
            <a:t> Công </a:t>
          </a:r>
          <a:r>
            <a:rPr lang="vi-VN" sz="2400" b="0" i="1" u="none" strike="noStrike" kern="1200" baseline="0" dirty="0" err="1"/>
            <a:t>đoàn</a:t>
          </a:r>
          <a:r>
            <a:rPr lang="vi-VN" sz="2400" b="0" i="1" u="none" strike="noStrike" kern="1200" baseline="0" dirty="0"/>
            <a:t> cơ </a:t>
          </a:r>
          <a:r>
            <a:rPr lang="vi-VN" sz="2400" b="0" i="1" u="none" strike="noStrike" kern="1200" baseline="0" dirty="0" err="1"/>
            <a:t>sở</a:t>
          </a:r>
          <a:r>
            <a:rPr lang="vi-VN" sz="2400" b="0" i="1" u="none" strike="noStrike" kern="1200" baseline="0" dirty="0"/>
            <a:t>.</a:t>
          </a:r>
        </a:p>
      </dsp:txBody>
      <dsp:txXfrm>
        <a:off x="1150439" y="497576"/>
        <a:ext cx="9403351" cy="1975152"/>
      </dsp:txXfrm>
    </dsp:sp>
    <dsp:sp modelId="{97457F87-6734-4DD9-9B48-6F00A2D33090}">
      <dsp:nvSpPr>
        <dsp:cNvPr id="0" name=""/>
        <dsp:cNvSpPr/>
      </dsp:nvSpPr>
      <dsp:spPr>
        <a:xfrm>
          <a:off x="941483" y="353953"/>
          <a:ext cx="147506" cy="2715158"/>
        </a:xfrm>
        <a:custGeom>
          <a:avLst/>
          <a:gdLst/>
          <a:ahLst/>
          <a:cxnLst/>
          <a:rect l="0" t="0" r="0" b="0"/>
          <a:pathLst>
            <a:path>
              <a:moveTo>
                <a:pt x="0" y="0"/>
              </a:moveTo>
              <a:lnTo>
                <a:pt x="0" y="2715158"/>
              </a:lnTo>
              <a:lnTo>
                <a:pt x="147506" y="271515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19FE49-7C31-4573-9F63-C44049549C0B}">
      <dsp:nvSpPr>
        <dsp:cNvPr id="0" name=""/>
        <dsp:cNvSpPr/>
      </dsp:nvSpPr>
      <dsp:spPr>
        <a:xfrm>
          <a:off x="1088989" y="2608603"/>
          <a:ext cx="9526251" cy="921018"/>
        </a:xfrm>
        <a:prstGeom prst="roundRect">
          <a:avLst>
            <a:gd name="adj" fmla="val 10000"/>
          </a:avLst>
        </a:prstGeom>
        <a:solidFill>
          <a:srgbClr val="FFFF00">
            <a:alpha val="90000"/>
          </a:srgb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vi-VN" sz="2400" b="0" i="1" u="none" strike="noStrike" kern="1200" baseline="0"/>
            <a:t>- Không để khuyết quá</a:t>
          </a:r>
          <a:r>
            <a:rPr lang="vi-VN" sz="2400" b="1" i="1" u="none" strike="noStrike" kern="1200" baseline="0"/>
            <a:t> </a:t>
          </a:r>
          <a:r>
            <a:rPr lang="vi-VN" sz="2400" b="1" i="1" u="none" strike="noStrike" kern="1200" baseline="30000"/>
            <a:t>2</a:t>
          </a:r>
          <a:r>
            <a:rPr lang="vi-VN" sz="2400" b="1" i="1" u="none" strike="noStrike" kern="1200" baseline="0"/>
            <a:t>/</a:t>
          </a:r>
          <a:r>
            <a:rPr lang="vi-VN" sz="2400" b="1" i="1" u="none" strike="noStrike" kern="1200" baseline="-25000"/>
            <a:t>3 </a:t>
          </a:r>
          <a:r>
            <a:rPr lang="vi-VN" sz="2400" b="0" i="1" u="none" strike="noStrike" kern="1200" baseline="0"/>
            <a:t>số lượng Ủy viên Ban Chấp hành mới thực hiện công tác bổ sung nhân sự.</a:t>
          </a:r>
          <a:endParaRPr lang="vi-VN" sz="2400" b="0" i="1" u="none" strike="noStrike" kern="1200" baseline="0" dirty="0"/>
        </a:p>
      </dsp:txBody>
      <dsp:txXfrm>
        <a:off x="1115965" y="2635579"/>
        <a:ext cx="9472299" cy="867066"/>
      </dsp:txXfrm>
    </dsp:sp>
    <dsp:sp modelId="{52F8166B-BC6A-48D2-8664-60EA4A5C602C}">
      <dsp:nvSpPr>
        <dsp:cNvPr id="0" name=""/>
        <dsp:cNvSpPr/>
      </dsp:nvSpPr>
      <dsp:spPr>
        <a:xfrm>
          <a:off x="941483" y="353953"/>
          <a:ext cx="147506" cy="4184015"/>
        </a:xfrm>
        <a:custGeom>
          <a:avLst/>
          <a:gdLst/>
          <a:ahLst/>
          <a:cxnLst/>
          <a:rect l="0" t="0" r="0" b="0"/>
          <a:pathLst>
            <a:path>
              <a:moveTo>
                <a:pt x="0" y="0"/>
              </a:moveTo>
              <a:lnTo>
                <a:pt x="0" y="4184015"/>
              </a:lnTo>
              <a:lnTo>
                <a:pt x="147506" y="41840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B826A8-5A19-40DA-BBF4-18C41321F5F6}">
      <dsp:nvSpPr>
        <dsp:cNvPr id="0" name=""/>
        <dsp:cNvSpPr/>
      </dsp:nvSpPr>
      <dsp:spPr>
        <a:xfrm>
          <a:off x="1088989" y="3598925"/>
          <a:ext cx="9526251" cy="1878088"/>
        </a:xfrm>
        <a:prstGeom prst="roundRect">
          <a:avLst>
            <a:gd name="adj" fmla="val 10000"/>
          </a:avLst>
        </a:prstGeom>
        <a:solidFill>
          <a:schemeClr val="accent1">
            <a:lumMod val="20000"/>
            <a:lumOff val="80000"/>
            <a:alpha val="9000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vi-VN" sz="2400" b="0" i="1" u="none" strike="noStrike" kern="1200" baseline="0" dirty="0"/>
            <a:t>- </a:t>
          </a:r>
          <a:r>
            <a:rPr lang="vi-VN" sz="2400" b="0" i="1" u="none" strike="noStrike" kern="1200" baseline="0" dirty="0" err="1"/>
            <a:t>Trường</a:t>
          </a:r>
          <a:r>
            <a:rPr lang="vi-VN" sz="2400" b="0" i="1" u="none" strike="noStrike" kern="1200" baseline="0" dirty="0"/>
            <a:t> </a:t>
          </a:r>
          <a:r>
            <a:rPr lang="vi-VN" sz="2400" b="0" i="1" u="none" strike="noStrike" kern="1200" baseline="0" dirty="0" err="1"/>
            <a:t>hợp</a:t>
          </a:r>
          <a:r>
            <a:rPr lang="vi-VN" sz="2400" b="0" i="1" u="none" strike="noStrike" kern="1200" baseline="0" dirty="0"/>
            <a:t> </a:t>
          </a:r>
          <a:r>
            <a:rPr lang="vi-VN" sz="2400" b="0" i="1" u="none" strike="noStrike" kern="1200" baseline="0" dirty="0" err="1"/>
            <a:t>khuyết</a:t>
          </a:r>
          <a:r>
            <a:rPr lang="vi-VN" sz="2400" b="0" i="1" u="none" strike="noStrike" kern="1200" baseline="0" dirty="0"/>
            <a:t> </a:t>
          </a:r>
          <a:r>
            <a:rPr lang="vi-VN" sz="2400" b="0" i="1" u="none" strike="noStrike" kern="1200" baseline="0" dirty="0" err="1"/>
            <a:t>quá</a:t>
          </a:r>
          <a:r>
            <a:rPr lang="vi-VN" sz="2400" b="0" i="1" u="none" strike="noStrike" kern="1200" baseline="0" dirty="0"/>
            <a:t> </a:t>
          </a:r>
          <a:r>
            <a:rPr lang="vi-VN" sz="2400" b="0" i="1" u="none" strike="noStrike" kern="1200" baseline="0" dirty="0" err="1"/>
            <a:t>số</a:t>
          </a:r>
          <a:r>
            <a:rPr lang="vi-VN" sz="2400" b="0" i="1" u="none" strike="noStrike" kern="1200" baseline="0" dirty="0"/>
            <a:t> </a:t>
          </a:r>
          <a:r>
            <a:rPr lang="vi-VN" sz="2400" b="0" i="1" u="none" strike="noStrike" kern="1200" baseline="0" dirty="0" err="1"/>
            <a:t>lượng</a:t>
          </a:r>
          <a:r>
            <a:rPr lang="vi-VN" sz="2400" b="0" i="1" u="none" strike="noStrike" kern="1200" baseline="0" dirty="0"/>
            <a:t> quy </a:t>
          </a:r>
          <a:r>
            <a:rPr lang="vi-VN" sz="2400" b="0" i="1" u="none" strike="noStrike" kern="1200" baseline="0" dirty="0" err="1"/>
            <a:t>định</a:t>
          </a:r>
          <a:r>
            <a:rPr lang="vi-VN" sz="2400" b="0" i="1" u="none" strike="noStrike" kern="1200" baseline="0" dirty="0"/>
            <a:t> </a:t>
          </a:r>
          <a:r>
            <a:rPr lang="vi-VN" sz="2400" b="0" i="1" u="none" strike="noStrike" kern="1200" baseline="0" dirty="0" err="1"/>
            <a:t>phải</a:t>
          </a:r>
          <a:r>
            <a:rPr lang="vi-VN" sz="2400" b="0" i="1" u="none" strike="noStrike" kern="1200" baseline="0" dirty="0"/>
            <a:t> </a:t>
          </a:r>
          <a:r>
            <a:rPr lang="vi-VN" sz="2400" b="0" i="1" u="none" strike="noStrike" kern="1200" baseline="0" dirty="0" err="1"/>
            <a:t>giải</a:t>
          </a:r>
          <a:r>
            <a:rPr lang="vi-VN" sz="2400" b="0" i="1" u="none" strike="noStrike" kern="1200" baseline="0" dirty="0"/>
            <a:t> </a:t>
          </a:r>
          <a:r>
            <a:rPr lang="vi-VN" sz="2400" b="0" i="1" u="none" strike="noStrike" kern="1200" baseline="0" dirty="0" err="1"/>
            <a:t>thể</a:t>
          </a:r>
          <a:r>
            <a:rPr lang="vi-VN" sz="2400" b="0" i="1" u="none" strike="noStrike" kern="1200" baseline="0" dirty="0"/>
            <a:t> Ban </a:t>
          </a:r>
          <a:r>
            <a:rPr lang="vi-VN" sz="2400" b="0" i="1" u="none" strike="noStrike" kern="1200" baseline="0" dirty="0" err="1"/>
            <a:t>Chấp</a:t>
          </a:r>
          <a:r>
            <a:rPr lang="vi-VN" sz="2400" b="0" i="1" u="none" strike="noStrike" kern="1200" baseline="0" dirty="0"/>
            <a:t> </a:t>
          </a:r>
          <a:r>
            <a:rPr lang="vi-VN" sz="2400" b="0" i="1" u="none" strike="noStrike" kern="1200" baseline="0" dirty="0" err="1"/>
            <a:t>hành</a:t>
          </a:r>
          <a:r>
            <a:rPr lang="vi-VN" sz="2400" b="0" i="1" u="none" strike="noStrike" kern="1200" baseline="0" dirty="0"/>
            <a:t> </a:t>
          </a:r>
          <a:r>
            <a:rPr lang="vi-VN" sz="2400" b="0" i="1" u="none" strike="noStrike" kern="1200" baseline="0" dirty="0" err="1"/>
            <a:t>hiện</a:t>
          </a:r>
          <a:r>
            <a:rPr lang="vi-VN" sz="2400" b="0" i="1" u="none" strike="noStrike" kern="1200" baseline="0" dirty="0"/>
            <a:t> </a:t>
          </a:r>
          <a:r>
            <a:rPr lang="vi-VN" sz="2400" b="0" i="1" u="none" strike="noStrike" kern="1200" baseline="0" dirty="0" err="1"/>
            <a:t>tại</a:t>
          </a:r>
          <a:r>
            <a:rPr lang="vi-VN" sz="2400" b="0" i="1" u="none" strike="noStrike" kern="1200" baseline="0" dirty="0"/>
            <a:t> sau </a:t>
          </a:r>
          <a:r>
            <a:rPr lang="vi-VN" sz="2400" b="0" i="1" u="none" strike="noStrike" kern="1200" baseline="0" dirty="0" err="1"/>
            <a:t>đó</a:t>
          </a:r>
          <a:r>
            <a:rPr lang="vi-VN" sz="2400" b="0" i="1" u="none" strike="noStrike" kern="1200" baseline="0" dirty="0"/>
            <a:t> </a:t>
          </a:r>
          <a:r>
            <a:rPr lang="vi-VN" sz="2400" b="0" i="1" u="none" strike="noStrike" kern="1200" baseline="0" dirty="0" err="1"/>
            <a:t>chỉ</a:t>
          </a:r>
          <a:r>
            <a:rPr lang="vi-VN" sz="2400" b="0" i="1" u="none" strike="noStrike" kern="1200" baseline="0" dirty="0"/>
            <a:t> </a:t>
          </a:r>
          <a:r>
            <a:rPr lang="vi-VN" sz="2400" b="0" i="1" u="none" strike="noStrike" kern="1200" baseline="0" dirty="0" err="1"/>
            <a:t>định</a:t>
          </a:r>
          <a:r>
            <a:rPr lang="vi-VN" sz="2400" b="0" i="1" u="none" strike="noStrike" kern="1200" baseline="0" dirty="0"/>
            <a:t> </a:t>
          </a:r>
          <a:r>
            <a:rPr lang="vi-VN" sz="2400" b="0" i="1" u="none" strike="noStrike" kern="1200" baseline="0" dirty="0" err="1"/>
            <a:t>lại</a:t>
          </a:r>
          <a:r>
            <a:rPr lang="vi-VN" sz="2400" b="0" i="1" u="none" strike="noStrike" kern="1200" baseline="0" dirty="0"/>
            <a:t> Ban </a:t>
          </a:r>
          <a:r>
            <a:rPr lang="vi-VN" sz="2400" b="0" i="1" u="none" strike="noStrike" kern="1200" baseline="0" dirty="0" err="1"/>
            <a:t>Chấp</a:t>
          </a:r>
          <a:r>
            <a:rPr lang="vi-VN" sz="2400" b="0" i="1" u="none" strike="noStrike" kern="1200" baseline="0" dirty="0"/>
            <a:t> </a:t>
          </a:r>
          <a:r>
            <a:rPr lang="vi-VN" sz="2400" b="0" i="1" u="none" strike="noStrike" kern="1200" baseline="0" dirty="0" err="1"/>
            <a:t>hành</a:t>
          </a:r>
          <a:r>
            <a:rPr lang="vi-VN" sz="2400" b="0" i="1" u="none" strike="noStrike" kern="1200" baseline="0" dirty="0"/>
            <a:t> lâm </a:t>
          </a:r>
          <a:r>
            <a:rPr lang="vi-VN" sz="2400" b="0" i="1" u="none" strike="noStrike" kern="1200" baseline="0" dirty="0" err="1"/>
            <a:t>thời</a:t>
          </a:r>
          <a:r>
            <a:rPr lang="vi-VN" sz="2400" b="0" i="1" u="none" strike="noStrike" kern="1200" baseline="0" dirty="0"/>
            <a:t> (</a:t>
          </a:r>
          <a:r>
            <a:rPr lang="vi-VN" sz="2400" b="1" i="1" u="none" strike="noStrike" kern="1200" baseline="0" dirty="0" err="1"/>
            <a:t>thời</a:t>
          </a:r>
          <a:r>
            <a:rPr lang="vi-VN" sz="2400" b="1" i="1" u="none" strike="noStrike" kern="1200" baseline="0" dirty="0"/>
            <a:t> </a:t>
          </a:r>
          <a:r>
            <a:rPr lang="vi-VN" sz="2400" b="1" i="1" u="none" strike="noStrike" kern="1200" baseline="0" dirty="0" err="1"/>
            <a:t>hạn</a:t>
          </a:r>
          <a:r>
            <a:rPr lang="vi-VN" sz="2400" b="1" i="1" u="none" strike="noStrike" kern="1200" baseline="0" dirty="0"/>
            <a:t> </a:t>
          </a:r>
          <a:r>
            <a:rPr lang="vi-VN" sz="2400" b="1" i="1" u="none" strike="noStrike" kern="1200" baseline="0" dirty="0" err="1"/>
            <a:t>từ</a:t>
          </a:r>
          <a:r>
            <a:rPr lang="vi-VN" sz="2400" b="1" i="1" u="none" strike="noStrike" kern="1200" baseline="0" dirty="0"/>
            <a:t> 6 - 12 </a:t>
          </a:r>
          <a:r>
            <a:rPr lang="vi-VN" sz="2400" b="1" i="1" u="none" strike="noStrike" kern="1200" baseline="0" dirty="0" err="1"/>
            <a:t>tháng</a:t>
          </a:r>
          <a:r>
            <a:rPr lang="vi-VN" sz="2400" b="0" i="1" u="none" strike="noStrike" kern="1200" baseline="0" dirty="0"/>
            <a:t>). </a:t>
          </a:r>
          <a:r>
            <a:rPr lang="vi-VN" sz="2400" b="0" i="1" u="none" strike="noStrike" kern="1200" baseline="0" dirty="0" err="1"/>
            <a:t>Đối</a:t>
          </a:r>
          <a:r>
            <a:rPr lang="vi-VN" sz="2400" b="0" i="1" u="none" strike="noStrike" kern="1200" baseline="0" dirty="0"/>
            <a:t> </a:t>
          </a:r>
          <a:r>
            <a:rPr lang="vi-VN" sz="2400" b="0" i="1" u="none" strike="noStrike" kern="1200" baseline="0" dirty="0" err="1"/>
            <a:t>với</a:t>
          </a:r>
          <a:r>
            <a:rPr lang="vi-VN" sz="2400" b="0" i="1" u="none" strike="noStrike" kern="1200" baseline="0" dirty="0"/>
            <a:t> </a:t>
          </a:r>
          <a:r>
            <a:rPr lang="vi-VN" sz="2400" b="0" i="1" u="none" strike="noStrike" kern="1200" baseline="0" dirty="0" err="1"/>
            <a:t>những</a:t>
          </a:r>
          <a:r>
            <a:rPr lang="vi-VN" sz="2400" b="0" i="1" u="none" strike="noStrike" kern="1200" baseline="0" dirty="0"/>
            <a:t> đơn </a:t>
          </a:r>
          <a:r>
            <a:rPr lang="vi-VN" sz="2400" b="0" i="1" u="none" strike="noStrike" kern="1200" baseline="0" dirty="0" err="1"/>
            <a:t>vị</a:t>
          </a:r>
          <a:r>
            <a:rPr lang="vi-VN" sz="2400" b="0" i="1" u="none" strike="noStrike" kern="1200" baseline="0" dirty="0"/>
            <a:t> </a:t>
          </a:r>
          <a:r>
            <a:rPr lang="vi-VN" sz="2400" b="0" i="1" u="none" strike="noStrike" kern="1200" baseline="0" dirty="0" err="1"/>
            <a:t>đã</a:t>
          </a:r>
          <a:r>
            <a:rPr lang="vi-VN" sz="2400" b="0" i="1" u="none" strike="noStrike" kern="1200" baseline="0" dirty="0"/>
            <a:t> </a:t>
          </a:r>
          <a:r>
            <a:rPr lang="vi-VN" sz="2400" b="0" i="1" u="none" strike="noStrike" kern="1200" baseline="0" dirty="0" err="1"/>
            <a:t>được</a:t>
          </a:r>
          <a:r>
            <a:rPr lang="vi-VN" sz="2400" b="0" i="1" u="none" strike="noStrike" kern="1200" baseline="0" dirty="0"/>
            <a:t> </a:t>
          </a:r>
          <a:r>
            <a:rPr lang="vi-VN" sz="2400" b="0" i="1" u="none" strike="noStrike" kern="1200" baseline="0" dirty="0" err="1"/>
            <a:t>chỉ</a:t>
          </a:r>
          <a:r>
            <a:rPr lang="vi-VN" sz="2400" b="0" i="1" u="none" strike="noStrike" kern="1200" baseline="0" dirty="0"/>
            <a:t> </a:t>
          </a:r>
          <a:r>
            <a:rPr lang="vi-VN" sz="2400" b="0" i="1" u="none" strike="noStrike" kern="1200" baseline="0" dirty="0" err="1"/>
            <a:t>định</a:t>
          </a:r>
          <a:r>
            <a:rPr lang="vi-VN" sz="2400" b="0" i="1" u="none" strike="noStrike" kern="1200" baseline="0" dirty="0"/>
            <a:t> lâm </a:t>
          </a:r>
          <a:r>
            <a:rPr lang="vi-VN" sz="2400" b="0" i="1" u="none" strike="noStrike" kern="1200" baseline="0" dirty="0" err="1"/>
            <a:t>thời</a:t>
          </a:r>
          <a:r>
            <a:rPr lang="vi-VN" sz="2400" b="0" i="1" u="none" strike="noStrike" kern="1200" baseline="0" dirty="0"/>
            <a:t>, sau khi </a:t>
          </a:r>
          <a:r>
            <a:rPr lang="vi-VN" sz="2400" b="0" i="1" u="none" strike="noStrike" kern="1200" baseline="0" dirty="0" err="1"/>
            <a:t>hết</a:t>
          </a:r>
          <a:r>
            <a:rPr lang="vi-VN" sz="2400" b="0" i="1" u="none" strike="noStrike" kern="1200" baseline="0" dirty="0"/>
            <a:t> </a:t>
          </a:r>
          <a:r>
            <a:rPr lang="vi-VN" sz="2400" b="0" i="1" u="none" strike="noStrike" kern="1200" baseline="0" dirty="0" err="1"/>
            <a:t>thời</a:t>
          </a:r>
          <a:r>
            <a:rPr lang="vi-VN" sz="2400" b="0" i="1" u="none" strike="noStrike" kern="1200" baseline="0" dirty="0"/>
            <a:t> gian </a:t>
          </a:r>
          <a:r>
            <a:rPr lang="vi-VN" sz="2400" b="0" i="1" u="none" strike="noStrike" kern="1200" baseline="0" dirty="0" err="1"/>
            <a:t>hoạt</a:t>
          </a:r>
          <a:r>
            <a:rPr lang="vi-VN" sz="2400" b="0" i="1" u="none" strike="noStrike" kern="1200" baseline="0" dirty="0"/>
            <a:t> </a:t>
          </a:r>
          <a:r>
            <a:rPr lang="vi-VN" sz="2400" b="0" i="1" u="none" strike="noStrike" kern="1200" baseline="0" dirty="0" err="1"/>
            <a:t>động</a:t>
          </a:r>
          <a:r>
            <a:rPr lang="vi-VN" sz="2400" b="0" i="1" u="none" strike="noStrike" kern="1200" baseline="0" dirty="0"/>
            <a:t> lâm </a:t>
          </a:r>
          <a:r>
            <a:rPr lang="vi-VN" sz="2400" b="0" i="1" u="none" strike="noStrike" kern="1200" baseline="0" dirty="0" err="1"/>
            <a:t>thời</a:t>
          </a:r>
          <a:r>
            <a:rPr lang="vi-VN" sz="2400" b="0" i="1" u="none" strike="noStrike" kern="1200" baseline="0" dirty="0"/>
            <a:t> </a:t>
          </a:r>
          <a:r>
            <a:rPr lang="vi-VN" sz="2400" b="0" i="1" u="none" strike="noStrike" kern="1200" baseline="0" dirty="0" err="1"/>
            <a:t>phải</a:t>
          </a:r>
          <a:r>
            <a:rPr lang="vi-VN" sz="2400" b="0" i="1" u="none" strike="noStrike" kern="1200" baseline="0" dirty="0"/>
            <a:t> </a:t>
          </a:r>
          <a:r>
            <a:rPr lang="vi-VN" sz="2400" b="0" i="1" u="none" strike="noStrike" kern="1200" baseline="0" dirty="0" err="1"/>
            <a:t>tiến</a:t>
          </a:r>
          <a:r>
            <a:rPr lang="vi-VN" sz="2400" b="0" i="1" u="none" strike="noStrike" kern="1200" baseline="0" dirty="0"/>
            <a:t> </a:t>
          </a:r>
          <a:r>
            <a:rPr lang="vi-VN" sz="2400" b="0" i="1" u="none" strike="noStrike" kern="1200" baseline="0" dirty="0" err="1"/>
            <a:t>hành</a:t>
          </a:r>
          <a:r>
            <a:rPr lang="vi-VN" sz="2400" b="0" i="1" u="none" strike="noStrike" kern="1200" baseline="0" dirty="0"/>
            <a:t> quy </a:t>
          </a:r>
          <a:r>
            <a:rPr lang="vi-VN" sz="2400" b="0" i="1" u="none" strike="noStrike" kern="1200" baseline="0" dirty="0" err="1"/>
            <a:t>trình</a:t>
          </a:r>
          <a:r>
            <a:rPr lang="vi-VN" sz="2400" b="0" i="1" u="none" strike="noStrike" kern="1200" baseline="0" dirty="0"/>
            <a:t> </a:t>
          </a:r>
          <a:r>
            <a:rPr lang="vi-VN" sz="2400" b="0" i="1" u="none" strike="noStrike" kern="1200" baseline="0" dirty="0" err="1"/>
            <a:t>tổ</a:t>
          </a:r>
          <a:r>
            <a:rPr lang="vi-VN" sz="2400" b="0" i="1" u="none" strike="noStrike" kern="1200" baseline="0" dirty="0"/>
            <a:t> </a:t>
          </a:r>
          <a:r>
            <a:rPr lang="vi-VN" sz="2400" b="0" i="1" u="none" strike="noStrike" kern="1200" baseline="0" dirty="0" err="1"/>
            <a:t>chức</a:t>
          </a:r>
          <a:r>
            <a:rPr lang="vi-VN" sz="2400" b="0" i="1" u="none" strike="noStrike" kern="1200" baseline="0" dirty="0"/>
            <a:t> </a:t>
          </a:r>
          <a:r>
            <a:rPr lang="vi-VN" sz="2400" b="0" i="1" u="none" strike="noStrike" kern="1200" baseline="0" dirty="0" err="1"/>
            <a:t>Đại</a:t>
          </a:r>
          <a:r>
            <a:rPr lang="vi-VN" sz="2400" b="0" i="1" u="none" strike="noStrike" kern="1200" baseline="0" dirty="0"/>
            <a:t> </a:t>
          </a:r>
          <a:r>
            <a:rPr lang="vi-VN" sz="2400" b="0" i="1" u="none" strike="noStrike" kern="1200" baseline="0" dirty="0" err="1"/>
            <a:t>hội</a:t>
          </a:r>
          <a:r>
            <a:rPr lang="vi-VN" sz="2400" b="0" i="1" u="none" strike="noStrike" kern="1200" baseline="0" dirty="0"/>
            <a:t> Công </a:t>
          </a:r>
          <a:r>
            <a:rPr lang="vi-VN" sz="2400" b="0" i="1" u="none" strike="noStrike" kern="1200" baseline="0" dirty="0" err="1"/>
            <a:t>đoàn</a:t>
          </a:r>
          <a:r>
            <a:rPr lang="vi-VN" sz="2400" b="0" i="1" u="none" strike="noStrike" kern="1200" baseline="0" dirty="0"/>
            <a:t> cơ </a:t>
          </a:r>
          <a:r>
            <a:rPr lang="vi-VN" sz="2400" b="0" i="1" u="none" strike="noStrike" kern="1200" baseline="0" dirty="0" err="1"/>
            <a:t>sở</a:t>
          </a:r>
          <a:r>
            <a:rPr lang="vi-VN" sz="2400" b="0" i="1" u="none" strike="noStrike" kern="1200" baseline="0" dirty="0"/>
            <a:t> </a:t>
          </a:r>
          <a:r>
            <a:rPr lang="vi-VN" sz="2400" b="0" i="1" u="none" strike="noStrike" kern="1200" baseline="0" dirty="0" err="1"/>
            <a:t>để</a:t>
          </a:r>
          <a:r>
            <a:rPr lang="vi-VN" sz="2400" b="0" i="1" u="none" strike="noStrike" kern="1200" baseline="0" dirty="0"/>
            <a:t> công </a:t>
          </a:r>
          <a:r>
            <a:rPr lang="vi-VN" sz="2400" b="0" i="1" u="none" strike="noStrike" kern="1200" baseline="0" dirty="0" err="1"/>
            <a:t>nhận</a:t>
          </a:r>
          <a:r>
            <a:rPr lang="vi-VN" sz="2400" b="0" i="1" u="none" strike="noStrike" kern="1200" baseline="0" dirty="0"/>
            <a:t> nhân </a:t>
          </a:r>
          <a:r>
            <a:rPr lang="vi-VN" sz="2400" b="0" i="1" u="none" strike="noStrike" kern="1200" baseline="0" dirty="0" err="1"/>
            <a:t>sự</a:t>
          </a:r>
          <a:r>
            <a:rPr lang="vi-VN" sz="2400" b="0" i="1" u="none" strike="noStrike" kern="1200" baseline="0" dirty="0"/>
            <a:t> Ban </a:t>
          </a:r>
          <a:r>
            <a:rPr lang="vi-VN" sz="2400" b="0" i="1" u="none" strike="noStrike" kern="1200" baseline="0" dirty="0" err="1"/>
            <a:t>Chấp</a:t>
          </a:r>
          <a:r>
            <a:rPr lang="vi-VN" sz="2400" b="0" i="1" u="none" strike="noStrike" kern="1200" baseline="0" dirty="0"/>
            <a:t> </a:t>
          </a:r>
          <a:r>
            <a:rPr lang="vi-VN" sz="2400" b="0" i="1" u="none" strike="noStrike" kern="1200" baseline="0" dirty="0" err="1"/>
            <a:t>hành</a:t>
          </a:r>
          <a:r>
            <a:rPr lang="vi-VN" sz="2400" b="0" i="1" u="none" strike="noStrike" kern="1200" baseline="0" dirty="0"/>
            <a:t> theo </a:t>
          </a:r>
          <a:r>
            <a:rPr lang="vi-VN" sz="2400" b="0" i="1" u="none" strike="noStrike" kern="1200" baseline="0" dirty="0" err="1"/>
            <a:t>nhiệm</a:t>
          </a:r>
          <a:r>
            <a:rPr lang="vi-VN" sz="2400" b="0" i="1" u="none" strike="noStrike" kern="1200" baseline="0" dirty="0"/>
            <a:t> </a:t>
          </a:r>
          <a:r>
            <a:rPr lang="vi-VN" sz="2400" b="0" i="1" u="none" strike="noStrike" kern="1200" baseline="0" dirty="0" err="1"/>
            <a:t>kỳ</a:t>
          </a:r>
          <a:r>
            <a:rPr lang="vi-VN" sz="2400" b="0" i="1" u="none" strike="noStrike" kern="1200" baseline="0" dirty="0"/>
            <a:t>.</a:t>
          </a:r>
        </a:p>
      </dsp:txBody>
      <dsp:txXfrm>
        <a:off x="1143996" y="3653932"/>
        <a:ext cx="9416237" cy="176807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3D846-0B18-49CB-83F9-7A42EC757F6C}">
      <dsp:nvSpPr>
        <dsp:cNvPr id="0" name=""/>
        <dsp:cNvSpPr/>
      </dsp:nvSpPr>
      <dsp:spPr>
        <a:xfrm>
          <a:off x="7821093" y="233252"/>
          <a:ext cx="2132610" cy="1781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vi-VN" sz="1600" b="0" i="0" u="none" strike="noStrike" kern="1200" baseline="0" dirty="0">
              <a:solidFill>
                <a:srgbClr val="E7E6E6">
                  <a:lumMod val="10000"/>
                </a:srgbClr>
              </a:solidFill>
              <a:latin typeface="Arial" panose="020B0604020202020204" pitchFamily="34" charset="0"/>
              <a:ea typeface="+mn-ea"/>
              <a:cs typeface="+mn-cs"/>
            </a:rPr>
            <a:t>- Khi </a:t>
          </a:r>
          <a:r>
            <a:rPr lang="vi-VN" sz="1600" b="0" i="0" u="none" strike="noStrike" kern="1200" baseline="0" dirty="0" err="1">
              <a:solidFill>
                <a:srgbClr val="E7E6E6">
                  <a:lumMod val="10000"/>
                </a:srgbClr>
              </a:solidFill>
              <a:latin typeface="Arial" panose="020B0604020202020204" pitchFamily="34" charset="0"/>
              <a:ea typeface="+mn-ea"/>
              <a:cs typeface="+mn-cs"/>
            </a:rPr>
            <a:t>khuyết</a:t>
          </a:r>
          <a:r>
            <a:rPr lang="vi-VN" sz="1600" b="0" i="0" u="none" strike="noStrike" kern="1200" baseline="0" dirty="0">
              <a:solidFill>
                <a:srgbClr val="E7E6E6">
                  <a:lumMod val="10000"/>
                </a:srgbClr>
              </a:solidFill>
              <a:latin typeface="Arial" panose="020B0604020202020204" pitchFamily="34" charset="0"/>
              <a:ea typeface="+mn-ea"/>
              <a:cs typeface="+mn-cs"/>
            </a:rPr>
            <a:t> </a:t>
          </a:r>
          <a:r>
            <a:rPr lang="vi-VN" sz="1600" b="0" i="0" u="none" strike="noStrike" kern="1200" baseline="0" dirty="0" err="1">
              <a:solidFill>
                <a:srgbClr val="E7E6E6">
                  <a:lumMod val="10000"/>
                </a:srgbClr>
              </a:solidFill>
              <a:latin typeface="Arial" panose="020B0604020202020204" pitchFamily="34" charset="0"/>
              <a:ea typeface="+mn-ea"/>
              <a:cs typeface="+mn-cs"/>
            </a:rPr>
            <a:t>quá</a:t>
          </a:r>
          <a:r>
            <a:rPr lang="vi-VN" sz="1600" b="0" i="0" u="none" strike="noStrike" kern="1200" baseline="0" dirty="0">
              <a:solidFill>
                <a:srgbClr val="E7E6E6">
                  <a:lumMod val="10000"/>
                </a:srgbClr>
              </a:solidFill>
              <a:latin typeface="Arial" panose="020B0604020202020204" pitchFamily="34" charset="0"/>
              <a:ea typeface="+mn-ea"/>
              <a:cs typeface="+mn-cs"/>
            </a:rPr>
            <a:t> 2/3 </a:t>
          </a:r>
          <a:r>
            <a:rPr lang="vi-VN" sz="1600" b="0" i="0" u="none" strike="noStrike" kern="1200" baseline="0" dirty="0" err="1">
              <a:solidFill>
                <a:srgbClr val="E7E6E6">
                  <a:lumMod val="10000"/>
                </a:srgbClr>
              </a:solidFill>
              <a:latin typeface="Arial" panose="020B0604020202020204" pitchFamily="34" charset="0"/>
              <a:ea typeface="+mn-ea"/>
              <a:cs typeface="+mn-cs"/>
            </a:rPr>
            <a:t>tổng</a:t>
          </a:r>
          <a:r>
            <a:rPr lang="vi-VN" sz="1600" b="0" i="0" u="none" strike="noStrike" kern="1200" baseline="0" dirty="0">
              <a:solidFill>
                <a:srgbClr val="E7E6E6">
                  <a:lumMod val="10000"/>
                </a:srgbClr>
              </a:solidFill>
              <a:latin typeface="Arial" panose="020B0604020202020204" pitchFamily="34" charset="0"/>
              <a:ea typeface="+mn-ea"/>
              <a:cs typeface="+mn-cs"/>
            </a:rPr>
            <a:t> </a:t>
          </a:r>
          <a:r>
            <a:rPr lang="vi-VN" sz="1600" b="0" i="0" u="none" strike="noStrike" kern="1200" baseline="0" dirty="0" err="1">
              <a:solidFill>
                <a:srgbClr val="E7E6E6">
                  <a:lumMod val="10000"/>
                </a:srgbClr>
              </a:solidFill>
              <a:latin typeface="Arial" panose="020B0604020202020204" pitchFamily="34" charset="0"/>
              <a:ea typeface="+mn-ea"/>
              <a:cs typeface="+mn-cs"/>
            </a:rPr>
            <a:t>số</a:t>
          </a:r>
          <a:r>
            <a:rPr lang="vi-VN" sz="1600" b="0" i="0" u="none" strike="noStrike" kern="1200" baseline="0" dirty="0">
              <a:solidFill>
                <a:srgbClr val="E7E6E6">
                  <a:lumMod val="10000"/>
                </a:srgbClr>
              </a:solidFill>
              <a:latin typeface="Arial" panose="020B0604020202020204" pitchFamily="34" charset="0"/>
              <a:ea typeface="+mn-ea"/>
              <a:cs typeface="+mn-cs"/>
            </a:rPr>
            <a:t> </a:t>
          </a:r>
          <a:r>
            <a:rPr lang="vi-VN" sz="1600" b="0" i="0" u="none" strike="noStrike" kern="1200" baseline="0" dirty="0" err="1">
              <a:solidFill>
                <a:srgbClr val="E7E6E6">
                  <a:lumMod val="10000"/>
                </a:srgbClr>
              </a:solidFill>
              <a:latin typeface="Arial" panose="020B0604020202020204" pitchFamily="34" charset="0"/>
              <a:ea typeface="+mn-ea"/>
              <a:cs typeface="+mn-cs"/>
            </a:rPr>
            <a:t>Ủy</a:t>
          </a:r>
          <a:r>
            <a:rPr lang="vi-VN" sz="1600" b="0" i="0" u="none" strike="noStrike" kern="1200" baseline="0" dirty="0">
              <a:solidFill>
                <a:srgbClr val="E7E6E6">
                  <a:lumMod val="10000"/>
                </a:srgbClr>
              </a:solidFill>
              <a:latin typeface="Arial" panose="020B0604020202020204" pitchFamily="34" charset="0"/>
              <a:ea typeface="+mn-ea"/>
              <a:cs typeface="+mn-cs"/>
            </a:rPr>
            <a:t> viên Ban </a:t>
          </a:r>
          <a:r>
            <a:rPr lang="vi-VN" sz="1600" b="0" i="0" u="none" strike="noStrike" kern="1200" baseline="0" dirty="0" err="1">
              <a:solidFill>
                <a:srgbClr val="E7E6E6">
                  <a:lumMod val="10000"/>
                </a:srgbClr>
              </a:solidFill>
              <a:latin typeface="Arial" panose="020B0604020202020204" pitchFamily="34" charset="0"/>
              <a:ea typeface="+mn-ea"/>
              <a:cs typeface="+mn-cs"/>
            </a:rPr>
            <a:t>Chấp</a:t>
          </a:r>
          <a:r>
            <a:rPr lang="vi-VN" sz="1600" b="0" i="0" u="none" strike="noStrike" kern="1200" baseline="0" dirty="0">
              <a:solidFill>
                <a:srgbClr val="E7E6E6">
                  <a:lumMod val="10000"/>
                </a:srgbClr>
              </a:solidFill>
              <a:latin typeface="Arial" panose="020B0604020202020204" pitchFamily="34" charset="0"/>
              <a:ea typeface="+mn-ea"/>
              <a:cs typeface="+mn-cs"/>
            </a:rPr>
            <a:t> </a:t>
          </a:r>
          <a:r>
            <a:rPr lang="vi-VN" sz="1600" b="0" i="0" u="none" strike="noStrike" kern="1200" baseline="0" dirty="0" err="1">
              <a:solidFill>
                <a:srgbClr val="E7E6E6">
                  <a:lumMod val="10000"/>
                </a:srgbClr>
              </a:solidFill>
              <a:latin typeface="Arial" panose="020B0604020202020204" pitchFamily="34" charset="0"/>
              <a:ea typeface="+mn-ea"/>
              <a:cs typeface="+mn-cs"/>
            </a:rPr>
            <a:t>hành</a:t>
          </a:r>
          <a:r>
            <a:rPr lang="vi-VN" sz="1600" b="0" i="0" u="none" strike="noStrike" kern="1200" baseline="0" dirty="0">
              <a:solidFill>
                <a:srgbClr val="E7E6E6">
                  <a:lumMod val="10000"/>
                </a:srgbClr>
              </a:solidFill>
              <a:latin typeface="Arial" panose="020B0604020202020204" pitchFamily="34" charset="0"/>
              <a:ea typeface="+mn-ea"/>
              <a:cs typeface="+mn-cs"/>
            </a:rPr>
            <a:t> công </a:t>
          </a:r>
          <a:r>
            <a:rPr lang="vi-VN" sz="1600" b="0" i="0" u="none" strike="noStrike" kern="1200" baseline="0" dirty="0" err="1">
              <a:solidFill>
                <a:srgbClr val="E7E6E6">
                  <a:lumMod val="10000"/>
                </a:srgbClr>
              </a:solidFill>
              <a:latin typeface="Arial" panose="020B0604020202020204" pitchFamily="34" charset="0"/>
              <a:ea typeface="+mn-ea"/>
              <a:cs typeface="+mn-cs"/>
            </a:rPr>
            <a:t>đoàn</a:t>
          </a:r>
          <a:r>
            <a:rPr lang="vi-VN" sz="1600" b="0" i="0" u="none" strike="noStrike" kern="1200" baseline="0" dirty="0">
              <a:solidFill>
                <a:srgbClr val="E7E6E6">
                  <a:lumMod val="10000"/>
                </a:srgbClr>
              </a:solidFill>
              <a:latin typeface="Arial" panose="020B0604020202020204" pitchFamily="34" charset="0"/>
              <a:ea typeface="+mn-ea"/>
              <a:cs typeface="+mn-cs"/>
            </a:rPr>
            <a:t> cơ </a:t>
          </a:r>
          <a:r>
            <a:rPr lang="vi-VN" sz="1600" b="0" i="0" u="none" strike="noStrike" kern="1200" baseline="0" dirty="0" err="1">
              <a:solidFill>
                <a:srgbClr val="E7E6E6">
                  <a:lumMod val="10000"/>
                </a:srgbClr>
              </a:solidFill>
              <a:latin typeface="Arial" panose="020B0604020202020204" pitchFamily="34" charset="0"/>
              <a:ea typeface="+mn-ea"/>
              <a:cs typeface="+mn-cs"/>
            </a:rPr>
            <a:t>sở</a:t>
          </a:r>
          <a:r>
            <a:rPr lang="vi-VN" sz="1600" b="0" i="0" u="none" strike="noStrike" kern="1200" baseline="0" dirty="0">
              <a:solidFill>
                <a:srgbClr val="E7E6E6">
                  <a:lumMod val="10000"/>
                </a:srgbClr>
              </a:solidFill>
              <a:latin typeface="Arial" panose="020B0604020202020204" pitchFamily="34" charset="0"/>
              <a:ea typeface="+mn-ea"/>
              <a:cs typeface="+mn-cs"/>
            </a:rPr>
            <a:t> </a:t>
          </a:r>
          <a:r>
            <a:rPr lang="vi-VN" sz="1600" b="0" i="0" u="none" strike="noStrike" kern="1200" baseline="0" dirty="0" err="1">
              <a:solidFill>
                <a:srgbClr val="E7E6E6">
                  <a:lumMod val="10000"/>
                </a:srgbClr>
              </a:solidFill>
              <a:latin typeface="Arial" panose="020B0604020202020204" pitchFamily="34" charset="0"/>
              <a:ea typeface="+mn-ea"/>
              <a:cs typeface="+mn-cs"/>
            </a:rPr>
            <a:t>mà</a:t>
          </a:r>
          <a:r>
            <a:rPr lang="vi-VN" sz="1600" b="0" i="0" u="none" strike="noStrike" kern="1200" baseline="0" dirty="0">
              <a:solidFill>
                <a:srgbClr val="E7E6E6">
                  <a:lumMod val="10000"/>
                </a:srgbClr>
              </a:solidFill>
              <a:latin typeface="Arial" panose="020B0604020202020204" pitchFamily="34" charset="0"/>
              <a:ea typeface="+mn-ea"/>
              <a:cs typeface="+mn-cs"/>
            </a:rPr>
            <a:t> Ban </a:t>
          </a:r>
          <a:r>
            <a:rPr lang="vi-VN" sz="1600" b="0" i="0" u="none" strike="noStrike" kern="1200" baseline="0" dirty="0" err="1">
              <a:solidFill>
                <a:srgbClr val="E7E6E6">
                  <a:lumMod val="10000"/>
                </a:srgbClr>
              </a:solidFill>
              <a:latin typeface="Arial" panose="020B0604020202020204" pitchFamily="34" charset="0"/>
              <a:ea typeface="+mn-ea"/>
              <a:cs typeface="+mn-cs"/>
            </a:rPr>
            <a:t>Chấp</a:t>
          </a:r>
          <a:r>
            <a:rPr lang="vi-VN" sz="1600" b="0" i="0" u="none" strike="noStrike" kern="1200" baseline="0" dirty="0">
              <a:solidFill>
                <a:srgbClr val="E7E6E6">
                  <a:lumMod val="10000"/>
                </a:srgbClr>
              </a:solidFill>
              <a:latin typeface="Arial" panose="020B0604020202020204" pitchFamily="34" charset="0"/>
              <a:ea typeface="+mn-ea"/>
              <a:cs typeface="+mn-cs"/>
            </a:rPr>
            <a:t> </a:t>
          </a:r>
          <a:r>
            <a:rPr lang="vi-VN" sz="1600" b="0" i="0" u="none" strike="noStrike" kern="1200" baseline="0" dirty="0" err="1">
              <a:solidFill>
                <a:srgbClr val="E7E6E6">
                  <a:lumMod val="10000"/>
                </a:srgbClr>
              </a:solidFill>
              <a:latin typeface="Arial" panose="020B0604020202020204" pitchFamily="34" charset="0"/>
              <a:ea typeface="+mn-ea"/>
              <a:cs typeface="+mn-cs"/>
            </a:rPr>
            <a:t>hành</a:t>
          </a:r>
          <a:r>
            <a:rPr lang="vi-VN" sz="1600" b="0" i="0" u="none" strike="noStrike" kern="1200" baseline="0" dirty="0">
              <a:solidFill>
                <a:srgbClr val="E7E6E6">
                  <a:lumMod val="10000"/>
                </a:srgbClr>
              </a:solidFill>
              <a:latin typeface="Arial" panose="020B0604020202020204" pitchFamily="34" charset="0"/>
              <a:ea typeface="+mn-ea"/>
              <a:cs typeface="+mn-cs"/>
            </a:rPr>
            <a:t> chưa </a:t>
          </a:r>
          <a:r>
            <a:rPr lang="vi-VN" sz="1600" b="0" i="0" u="none" strike="noStrike" kern="1200" baseline="0" dirty="0" err="1">
              <a:solidFill>
                <a:srgbClr val="E7E6E6">
                  <a:lumMod val="10000"/>
                </a:srgbClr>
              </a:solidFill>
              <a:latin typeface="Arial" panose="020B0604020202020204" pitchFamily="34" charset="0"/>
              <a:ea typeface="+mn-ea"/>
              <a:cs typeface="+mn-cs"/>
            </a:rPr>
            <a:t>kịp</a:t>
          </a:r>
          <a:r>
            <a:rPr lang="vi-VN" sz="1600" b="0" i="0" u="none" strike="noStrike" kern="1200" baseline="0" dirty="0">
              <a:solidFill>
                <a:srgbClr val="E7E6E6">
                  <a:lumMod val="10000"/>
                </a:srgbClr>
              </a:solidFill>
              <a:latin typeface="Arial" panose="020B0604020202020204" pitchFamily="34" charset="0"/>
              <a:ea typeface="+mn-ea"/>
              <a:cs typeface="+mn-cs"/>
            </a:rPr>
            <a:t> </a:t>
          </a:r>
          <a:r>
            <a:rPr lang="vi-VN" sz="1600" b="0" i="0" u="none" strike="noStrike" kern="1200" baseline="0" dirty="0" err="1">
              <a:solidFill>
                <a:srgbClr val="E7E6E6">
                  <a:lumMod val="10000"/>
                </a:srgbClr>
              </a:solidFill>
              <a:latin typeface="Arial" panose="020B0604020202020204" pitchFamily="34" charset="0"/>
              <a:ea typeface="+mn-ea"/>
              <a:cs typeface="+mn-cs"/>
            </a:rPr>
            <a:t>tổ</a:t>
          </a:r>
          <a:r>
            <a:rPr lang="vi-VN" sz="1600" b="0" i="0" u="none" strike="noStrike" kern="1200" baseline="0" dirty="0">
              <a:solidFill>
                <a:srgbClr val="E7E6E6">
                  <a:lumMod val="10000"/>
                </a:srgbClr>
              </a:solidFill>
              <a:latin typeface="Arial" panose="020B0604020202020204" pitchFamily="34" charset="0"/>
              <a:ea typeface="+mn-ea"/>
              <a:cs typeface="+mn-cs"/>
            </a:rPr>
            <a:t> </a:t>
          </a:r>
          <a:r>
            <a:rPr lang="vi-VN" sz="1600" b="0" i="0" u="none" strike="noStrike" kern="1200" baseline="0" dirty="0" err="1">
              <a:solidFill>
                <a:srgbClr val="E7E6E6">
                  <a:lumMod val="10000"/>
                </a:srgbClr>
              </a:solidFill>
              <a:latin typeface="Arial" panose="020B0604020202020204" pitchFamily="34" charset="0"/>
              <a:ea typeface="+mn-ea"/>
              <a:cs typeface="+mn-cs"/>
            </a:rPr>
            <a:t>chức</a:t>
          </a:r>
          <a:r>
            <a:rPr lang="vi-VN" sz="1600" b="0" i="0" u="none" strike="noStrike" kern="1200" baseline="0" dirty="0">
              <a:solidFill>
                <a:srgbClr val="E7E6E6">
                  <a:lumMod val="10000"/>
                </a:srgbClr>
              </a:solidFill>
              <a:latin typeface="Arial" panose="020B0604020202020204" pitchFamily="34" charset="0"/>
              <a:ea typeface="+mn-ea"/>
              <a:cs typeface="+mn-cs"/>
            </a:rPr>
            <a:t> </a:t>
          </a:r>
          <a:r>
            <a:rPr lang="vi-VN" sz="1600" b="0" i="0" u="none" strike="noStrike" kern="1200" baseline="0" dirty="0" err="1">
              <a:solidFill>
                <a:srgbClr val="E7E6E6">
                  <a:lumMod val="10000"/>
                </a:srgbClr>
              </a:solidFill>
              <a:latin typeface="Arial" panose="020B0604020202020204" pitchFamily="34" charset="0"/>
              <a:ea typeface="+mn-ea"/>
              <a:cs typeface="+mn-cs"/>
            </a:rPr>
            <a:t>bầu</a:t>
          </a:r>
          <a:r>
            <a:rPr lang="vi-VN" sz="1600" b="0" i="0" u="none" strike="noStrike" kern="1200" baseline="0" dirty="0">
              <a:solidFill>
                <a:srgbClr val="E7E6E6">
                  <a:lumMod val="10000"/>
                </a:srgbClr>
              </a:solidFill>
              <a:latin typeface="Arial" panose="020B0604020202020204" pitchFamily="34" charset="0"/>
              <a:ea typeface="+mn-ea"/>
              <a:cs typeface="+mn-cs"/>
            </a:rPr>
            <a:t> </a:t>
          </a:r>
          <a:r>
            <a:rPr lang="vi-VN" sz="1600" b="0" i="0" u="none" strike="noStrike" kern="1200" baseline="0" dirty="0" err="1">
              <a:solidFill>
                <a:srgbClr val="E7E6E6">
                  <a:lumMod val="10000"/>
                </a:srgbClr>
              </a:solidFill>
              <a:latin typeface="Arial" panose="020B0604020202020204" pitchFamily="34" charset="0"/>
              <a:ea typeface="+mn-ea"/>
              <a:cs typeface="+mn-cs"/>
            </a:rPr>
            <a:t>cử</a:t>
          </a:r>
          <a:r>
            <a:rPr lang="vi-VN" sz="1600" b="0" i="0" u="none" strike="noStrike" kern="1200" baseline="0" dirty="0">
              <a:solidFill>
                <a:srgbClr val="E7E6E6">
                  <a:lumMod val="10000"/>
                </a:srgbClr>
              </a:solidFill>
              <a:latin typeface="Arial" panose="020B0604020202020204" pitchFamily="34" charset="0"/>
              <a:ea typeface="+mn-ea"/>
              <a:cs typeface="+mn-cs"/>
            </a:rPr>
            <a:t> </a:t>
          </a:r>
          <a:r>
            <a:rPr lang="vi-VN" sz="1600" b="0" i="0" u="none" strike="noStrike" kern="1200" baseline="0" dirty="0" err="1">
              <a:solidFill>
                <a:srgbClr val="E7E6E6">
                  <a:lumMod val="10000"/>
                </a:srgbClr>
              </a:solidFill>
              <a:latin typeface="Arial" panose="020B0604020202020204" pitchFamily="34" charset="0"/>
              <a:ea typeface="+mn-ea"/>
              <a:cs typeface="+mn-cs"/>
            </a:rPr>
            <a:t>bổ</a:t>
          </a:r>
          <a:r>
            <a:rPr lang="vi-VN" sz="1600" b="0" i="0" u="none" strike="noStrike" kern="1200" baseline="0" dirty="0">
              <a:solidFill>
                <a:srgbClr val="E7E6E6">
                  <a:lumMod val="10000"/>
                </a:srgbClr>
              </a:solidFill>
              <a:latin typeface="Arial" panose="020B0604020202020204" pitchFamily="34" charset="0"/>
              <a:ea typeface="+mn-ea"/>
              <a:cs typeface="+mn-cs"/>
            </a:rPr>
            <a:t> sung.</a:t>
          </a:r>
          <a:endParaRPr lang="en-US" sz="1600" b="0" kern="1200" dirty="0">
            <a:solidFill>
              <a:schemeClr val="bg2">
                <a:lumMod val="10000"/>
              </a:schemeClr>
            </a:solidFill>
          </a:endParaRPr>
        </a:p>
      </dsp:txBody>
      <dsp:txXfrm>
        <a:off x="7821093" y="233252"/>
        <a:ext cx="2132610" cy="1781183"/>
      </dsp:txXfrm>
    </dsp:sp>
    <dsp:sp modelId="{5C5B627A-586F-4972-91E2-643299E8A4AE}">
      <dsp:nvSpPr>
        <dsp:cNvPr id="0" name=""/>
        <dsp:cNvSpPr/>
      </dsp:nvSpPr>
      <dsp:spPr>
        <a:xfrm>
          <a:off x="3791032" y="269270"/>
          <a:ext cx="6677043" cy="6677043"/>
        </a:xfrm>
        <a:prstGeom prst="circularArrow">
          <a:avLst>
            <a:gd name="adj1" fmla="val 5202"/>
            <a:gd name="adj2" fmla="val 336037"/>
            <a:gd name="adj3" fmla="val 21049376"/>
            <a:gd name="adj4" fmla="val 19647602"/>
            <a:gd name="adj5" fmla="val 606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105D8-5F9D-45D7-8BC6-7A5748CBCF77}">
      <dsp:nvSpPr>
        <dsp:cNvPr id="0" name=""/>
        <dsp:cNvSpPr/>
      </dsp:nvSpPr>
      <dsp:spPr>
        <a:xfrm>
          <a:off x="8650430" y="3423006"/>
          <a:ext cx="2583606" cy="1663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vi-VN" sz="1600" b="0" i="1" u="none" strike="noStrike" kern="1200" baseline="0" dirty="0">
              <a:solidFill>
                <a:schemeClr val="bg2">
                  <a:lumMod val="10000"/>
                </a:schemeClr>
              </a:solidFill>
            </a:rPr>
            <a:t>- Khi </a:t>
          </a:r>
          <a:r>
            <a:rPr lang="vi-VN" sz="1600" b="0" i="1" u="none" strike="noStrike" kern="1200" baseline="0" dirty="0" err="1">
              <a:solidFill>
                <a:schemeClr val="bg2">
                  <a:lumMod val="10000"/>
                </a:schemeClr>
              </a:solidFill>
            </a:rPr>
            <a:t>quyết</a:t>
          </a:r>
          <a:r>
            <a:rPr lang="vi-VN" sz="1600" b="0" i="1" u="none" strike="noStrike" kern="1200" baseline="0" dirty="0">
              <a:solidFill>
                <a:schemeClr val="bg2">
                  <a:lumMod val="10000"/>
                </a:schemeClr>
              </a:solidFill>
            </a:rPr>
            <a:t> </a:t>
          </a:r>
          <a:r>
            <a:rPr lang="vi-VN" sz="1600" b="0" i="1" u="none" strike="noStrike" kern="1200" baseline="0" dirty="0" err="1">
              <a:solidFill>
                <a:schemeClr val="bg2">
                  <a:lumMod val="10000"/>
                </a:schemeClr>
              </a:solidFill>
            </a:rPr>
            <a:t>định</a:t>
          </a:r>
          <a:r>
            <a:rPr lang="vi-VN" sz="1600" b="0" i="1" u="none" strike="noStrike" kern="1200" baseline="0" dirty="0">
              <a:solidFill>
                <a:schemeClr val="bg2">
                  <a:lumMod val="10000"/>
                </a:schemeClr>
              </a:solidFill>
            </a:rPr>
            <a:t> </a:t>
          </a:r>
          <a:r>
            <a:rPr lang="vi-VN" sz="1600" b="0" i="1" u="none" strike="noStrike" kern="1200" baseline="0" dirty="0" err="1">
              <a:solidFill>
                <a:schemeClr val="bg2">
                  <a:lumMod val="10000"/>
                </a:schemeClr>
              </a:solidFill>
            </a:rPr>
            <a:t>hợp</a:t>
          </a:r>
          <a:r>
            <a:rPr lang="vi-VN" sz="1600" b="0" i="1" u="none" strike="noStrike" kern="1200" baseline="0" dirty="0">
              <a:solidFill>
                <a:schemeClr val="bg2">
                  <a:lumMod val="10000"/>
                </a:schemeClr>
              </a:solidFill>
            </a:rPr>
            <a:t> </a:t>
          </a:r>
          <a:r>
            <a:rPr lang="vi-VN" sz="1600" b="0" i="1" u="none" strike="noStrike" kern="1200" baseline="0" dirty="0" err="1">
              <a:solidFill>
                <a:schemeClr val="bg2">
                  <a:lumMod val="10000"/>
                </a:schemeClr>
              </a:solidFill>
            </a:rPr>
            <a:t>nhất</a:t>
          </a:r>
          <a:r>
            <a:rPr lang="vi-VN" sz="1600" b="0" i="1" u="none" strike="noStrike" kern="1200" baseline="0" dirty="0">
              <a:solidFill>
                <a:schemeClr val="bg2">
                  <a:lumMod val="10000"/>
                </a:schemeClr>
              </a:solidFill>
            </a:rPr>
            <a:t>, nâng </a:t>
          </a:r>
          <a:r>
            <a:rPr lang="vi-VN" sz="1600" b="0" i="1" u="none" strike="noStrike" kern="1200" baseline="0" dirty="0" err="1">
              <a:solidFill>
                <a:schemeClr val="bg2">
                  <a:lumMod val="10000"/>
                </a:schemeClr>
              </a:solidFill>
            </a:rPr>
            <a:t>cấp</a:t>
          </a:r>
          <a:r>
            <a:rPr lang="vi-VN" sz="1600" b="0" i="1" u="none" strike="noStrike" kern="1200" baseline="0" dirty="0">
              <a:solidFill>
                <a:schemeClr val="bg2">
                  <a:lumMod val="10000"/>
                </a:schemeClr>
              </a:solidFill>
            </a:rPr>
            <a:t>, </a:t>
          </a:r>
          <a:r>
            <a:rPr lang="vi-VN" sz="1600" b="0" i="1" u="none" strike="noStrike" kern="1200" baseline="0" dirty="0" err="1">
              <a:solidFill>
                <a:schemeClr val="bg2">
                  <a:lumMod val="10000"/>
                </a:schemeClr>
              </a:solidFill>
            </a:rPr>
            <a:t>hạ</a:t>
          </a:r>
          <a:r>
            <a:rPr lang="vi-VN" sz="1600" b="0" i="1" u="none" strike="noStrike" kern="1200" baseline="0" dirty="0">
              <a:solidFill>
                <a:schemeClr val="bg2">
                  <a:lumMod val="10000"/>
                </a:schemeClr>
              </a:solidFill>
            </a:rPr>
            <a:t> </a:t>
          </a:r>
          <a:r>
            <a:rPr lang="vi-VN" sz="1600" b="0" i="1" u="none" strike="noStrike" kern="1200" baseline="0" dirty="0" err="1">
              <a:solidFill>
                <a:schemeClr val="bg2">
                  <a:lumMod val="10000"/>
                </a:schemeClr>
              </a:solidFill>
            </a:rPr>
            <a:t>cấp</a:t>
          </a:r>
          <a:r>
            <a:rPr lang="vi-VN" sz="1600" b="0" i="1" u="none" strike="noStrike" kern="1200" baseline="0" dirty="0">
              <a:solidFill>
                <a:schemeClr val="bg2">
                  <a:lumMod val="10000"/>
                </a:schemeClr>
              </a:solidFill>
            </a:rPr>
            <a:t>, chia </a:t>
          </a:r>
          <a:r>
            <a:rPr lang="vi-VN" sz="1600" b="0" i="1" u="none" strike="noStrike" kern="1200" baseline="0" dirty="0" err="1">
              <a:solidFill>
                <a:schemeClr val="bg2">
                  <a:lumMod val="10000"/>
                </a:schemeClr>
              </a:solidFill>
            </a:rPr>
            <a:t>tách</a:t>
          </a:r>
          <a:r>
            <a:rPr lang="vi-VN" sz="1600" b="0" i="1" u="none" strike="noStrike" kern="1200" baseline="0" dirty="0">
              <a:solidFill>
                <a:schemeClr val="bg2">
                  <a:lumMod val="10000"/>
                </a:schemeClr>
              </a:solidFill>
            </a:rPr>
            <a:t>, </a:t>
          </a:r>
          <a:r>
            <a:rPr lang="vi-VN" sz="1600" b="0" i="1" u="none" strike="noStrike" kern="1200" baseline="0" dirty="0" err="1">
              <a:solidFill>
                <a:schemeClr val="bg2">
                  <a:lumMod val="10000"/>
                </a:schemeClr>
              </a:solidFill>
            </a:rPr>
            <a:t>sáp</a:t>
          </a:r>
          <a:r>
            <a:rPr lang="vi-VN" sz="1600" b="0" i="1" u="none" strike="noStrike" kern="1200" baseline="0" dirty="0">
              <a:solidFill>
                <a:schemeClr val="bg2">
                  <a:lumMod val="10000"/>
                </a:schemeClr>
              </a:solidFill>
            </a:rPr>
            <a:t> </a:t>
          </a:r>
          <a:r>
            <a:rPr lang="vi-VN" sz="1600" b="0" i="1" u="none" strike="noStrike" kern="1200" baseline="0" dirty="0" err="1">
              <a:solidFill>
                <a:schemeClr val="bg2">
                  <a:lumMod val="10000"/>
                </a:schemeClr>
              </a:solidFill>
            </a:rPr>
            <a:t>nhập</a:t>
          </a:r>
          <a:r>
            <a:rPr lang="vi-VN" sz="1600" b="0" i="1" u="none" strike="noStrike" kern="1200" baseline="0" dirty="0">
              <a:solidFill>
                <a:schemeClr val="bg2">
                  <a:lumMod val="10000"/>
                </a:schemeClr>
              </a:solidFill>
            </a:rPr>
            <a:t> </a:t>
          </a:r>
          <a:r>
            <a:rPr lang="vi-VN" sz="1600" b="0" i="1" u="none" strike="noStrike" kern="1200" baseline="0" dirty="0" err="1">
              <a:solidFill>
                <a:schemeClr val="bg2">
                  <a:lumMod val="10000"/>
                </a:schemeClr>
              </a:solidFill>
            </a:rPr>
            <a:t>tổ</a:t>
          </a:r>
          <a:r>
            <a:rPr lang="vi-VN" sz="1600" b="0" i="1" u="none" strike="noStrike" kern="1200" baseline="0" dirty="0">
              <a:solidFill>
                <a:schemeClr val="bg2">
                  <a:lumMod val="10000"/>
                </a:schemeClr>
              </a:solidFill>
            </a:rPr>
            <a:t> </a:t>
          </a:r>
          <a:r>
            <a:rPr lang="vi-VN" sz="1600" b="0" i="1" u="none" strike="noStrike" kern="1200" baseline="0" dirty="0" err="1">
              <a:solidFill>
                <a:schemeClr val="bg2">
                  <a:lumMod val="10000"/>
                </a:schemeClr>
              </a:solidFill>
            </a:rPr>
            <a:t>chức</a:t>
          </a:r>
          <a:r>
            <a:rPr lang="vi-VN" sz="1600" b="0" i="1" u="none" strike="noStrike" kern="1200" baseline="0" dirty="0">
              <a:solidFill>
                <a:schemeClr val="bg2">
                  <a:lumMod val="10000"/>
                </a:schemeClr>
              </a:solidFill>
            </a:rPr>
            <a:t> công </a:t>
          </a:r>
          <a:r>
            <a:rPr lang="vi-VN" sz="1600" b="0" i="1" u="none" strike="noStrike" kern="1200" baseline="0" dirty="0" err="1">
              <a:solidFill>
                <a:schemeClr val="bg2">
                  <a:lumMod val="10000"/>
                </a:schemeClr>
              </a:solidFill>
            </a:rPr>
            <a:t>đoàn</a:t>
          </a:r>
          <a:r>
            <a:rPr lang="vi-VN" sz="1600" b="0" i="1" u="none" strike="noStrike" kern="1200" baseline="0" dirty="0">
              <a:solidFill>
                <a:schemeClr val="bg2">
                  <a:lumMod val="10000"/>
                </a:schemeClr>
              </a:solidFill>
            </a:rPr>
            <a:t>.</a:t>
          </a:r>
        </a:p>
      </dsp:txBody>
      <dsp:txXfrm>
        <a:off x="8650430" y="3423006"/>
        <a:ext cx="2583606" cy="1663251"/>
      </dsp:txXfrm>
    </dsp:sp>
    <dsp:sp modelId="{9B32B0A0-F912-4AE5-9D40-0C7C578D0A4F}">
      <dsp:nvSpPr>
        <dsp:cNvPr id="0" name=""/>
        <dsp:cNvSpPr/>
      </dsp:nvSpPr>
      <dsp:spPr>
        <a:xfrm>
          <a:off x="3786447" y="725"/>
          <a:ext cx="6677043" cy="6677043"/>
        </a:xfrm>
        <a:prstGeom prst="circularArrow">
          <a:avLst>
            <a:gd name="adj1" fmla="val 5202"/>
            <a:gd name="adj2" fmla="val 336037"/>
            <a:gd name="adj3" fmla="val 3733232"/>
            <a:gd name="adj4" fmla="val 2168392"/>
            <a:gd name="adj5" fmla="val 6069"/>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93E1E2-A6B3-4785-B252-3663C2241416}">
      <dsp:nvSpPr>
        <dsp:cNvPr id="0" name=""/>
        <dsp:cNvSpPr/>
      </dsp:nvSpPr>
      <dsp:spPr>
        <a:xfrm>
          <a:off x="6006725" y="5410902"/>
          <a:ext cx="2236489" cy="1781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vi-VN" sz="1600" b="0" i="1" u="none" strike="noStrike" kern="1200" baseline="0" dirty="0">
              <a:solidFill>
                <a:srgbClr val="E7E6E6">
                  <a:lumMod val="10000"/>
                </a:srgbClr>
              </a:solidFill>
              <a:latin typeface="Arial" panose="020B0604020202020204" pitchFamily="34" charset="0"/>
              <a:ea typeface="+mn-ea"/>
              <a:cs typeface="+mn-cs"/>
            </a:rPr>
            <a:t>Khi Ban </a:t>
          </a:r>
          <a:r>
            <a:rPr lang="vi-VN" sz="1600" b="0" i="1" u="none" strike="noStrike" kern="1200" baseline="0" dirty="0" err="1">
              <a:solidFill>
                <a:srgbClr val="E7E6E6">
                  <a:lumMod val="10000"/>
                </a:srgbClr>
              </a:solidFill>
              <a:latin typeface="Arial" panose="020B0604020202020204" pitchFamily="34" charset="0"/>
              <a:ea typeface="+mn-ea"/>
              <a:cs typeface="+mn-cs"/>
            </a:rPr>
            <a:t>Chấp</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hành</a:t>
          </a:r>
          <a:r>
            <a:rPr lang="vi-VN" sz="1600" b="0" i="1" u="none" strike="noStrike" kern="1200" baseline="0" dirty="0">
              <a:solidFill>
                <a:srgbClr val="E7E6E6">
                  <a:lumMod val="10000"/>
                </a:srgbClr>
              </a:solidFill>
              <a:latin typeface="Arial" panose="020B0604020202020204" pitchFamily="34" charset="0"/>
              <a:ea typeface="+mn-ea"/>
              <a:cs typeface="+mn-cs"/>
            </a:rPr>
            <a:t> công </a:t>
          </a:r>
          <a:r>
            <a:rPr lang="vi-VN" sz="1600" b="0" i="1" u="none" strike="noStrike" kern="1200" baseline="0" dirty="0" err="1">
              <a:solidFill>
                <a:srgbClr val="E7E6E6">
                  <a:lumMod val="10000"/>
                </a:srgbClr>
              </a:solidFill>
              <a:latin typeface="Arial" panose="020B0604020202020204" pitchFamily="34" charset="0"/>
              <a:ea typeface="+mn-ea"/>
              <a:cs typeface="+mn-cs"/>
            </a:rPr>
            <a:t>đoàn</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bị</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kỷ</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luật</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bằng</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hình</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thức</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giải</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tán</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hoặc</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có</a:t>
          </a:r>
          <a:r>
            <a:rPr lang="vi-VN" sz="1600" b="0" i="1" u="none" strike="noStrike" kern="1200" baseline="0" dirty="0">
              <a:solidFill>
                <a:srgbClr val="E7E6E6">
                  <a:lumMod val="10000"/>
                </a:srgbClr>
              </a:solidFill>
              <a:latin typeface="Arial" panose="020B0604020202020204" pitchFamily="34" charset="0"/>
              <a:ea typeface="+mn-ea"/>
              <a:cs typeface="+mn-cs"/>
            </a:rPr>
            <a:t> 2/3 </a:t>
          </a:r>
          <a:r>
            <a:rPr lang="vi-VN" sz="1600" b="0" i="1" u="none" strike="noStrike" kern="1200" baseline="0" dirty="0" err="1">
              <a:solidFill>
                <a:srgbClr val="E7E6E6">
                  <a:lumMod val="10000"/>
                </a:srgbClr>
              </a:solidFill>
              <a:latin typeface="Arial" panose="020B0604020202020204" pitchFamily="34" charset="0"/>
              <a:ea typeface="+mn-ea"/>
              <a:cs typeface="+mn-cs"/>
            </a:rPr>
            <a:t>số</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Ủy</a:t>
          </a:r>
          <a:r>
            <a:rPr lang="vi-VN" sz="1600" b="0" i="1" u="none" strike="noStrike" kern="1200" baseline="0" dirty="0">
              <a:solidFill>
                <a:srgbClr val="E7E6E6">
                  <a:lumMod val="10000"/>
                </a:srgbClr>
              </a:solidFill>
              <a:latin typeface="Arial" panose="020B0604020202020204" pitchFamily="34" charset="0"/>
              <a:ea typeface="+mn-ea"/>
              <a:cs typeface="+mn-cs"/>
            </a:rPr>
            <a:t> viên Ban </a:t>
          </a:r>
          <a:r>
            <a:rPr lang="vi-VN" sz="1600" b="0" i="1" u="none" strike="noStrike" kern="1200" baseline="0" dirty="0" err="1">
              <a:solidFill>
                <a:srgbClr val="E7E6E6">
                  <a:lumMod val="10000"/>
                </a:srgbClr>
              </a:solidFill>
              <a:latin typeface="Arial" panose="020B0604020202020204" pitchFamily="34" charset="0"/>
              <a:ea typeface="+mn-ea"/>
              <a:cs typeface="+mn-cs"/>
            </a:rPr>
            <a:t>Chấp</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hành</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bị</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tổ</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chức</a:t>
          </a:r>
          <a:r>
            <a:rPr lang="vi-VN" sz="1600" b="0" i="1" u="none" strike="noStrike" kern="1200" baseline="0" dirty="0">
              <a:solidFill>
                <a:srgbClr val="E7E6E6">
                  <a:lumMod val="10000"/>
                </a:srgbClr>
              </a:solidFill>
              <a:latin typeface="Arial" panose="020B0604020202020204" pitchFamily="34" charset="0"/>
              <a:ea typeface="+mn-ea"/>
              <a:cs typeface="+mn-cs"/>
            </a:rPr>
            <a:t> Công </a:t>
          </a:r>
          <a:r>
            <a:rPr lang="vi-VN" sz="1600" b="0" i="1" u="none" strike="noStrike" kern="1200" baseline="0" dirty="0" err="1">
              <a:solidFill>
                <a:srgbClr val="E7E6E6">
                  <a:lumMod val="10000"/>
                </a:srgbClr>
              </a:solidFill>
              <a:latin typeface="Arial" panose="020B0604020202020204" pitchFamily="34" charset="0"/>
              <a:ea typeface="+mn-ea"/>
              <a:cs typeface="+mn-cs"/>
            </a:rPr>
            <a:t>đoàn</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xử</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lý</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kỷ</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luật</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từ</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hình</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thức</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cảnh</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cáo</a:t>
          </a:r>
          <a:r>
            <a:rPr lang="vi-VN" sz="1600" b="0" i="1" u="none" strike="noStrike" kern="1200" baseline="0" dirty="0">
              <a:solidFill>
                <a:srgbClr val="E7E6E6">
                  <a:lumMod val="10000"/>
                </a:srgbClr>
              </a:solidFill>
              <a:latin typeface="Arial" panose="020B0604020202020204" pitchFamily="34" charset="0"/>
              <a:ea typeface="+mn-ea"/>
              <a:cs typeface="+mn-cs"/>
            </a:rPr>
            <a:t> </a:t>
          </a:r>
          <a:r>
            <a:rPr lang="vi-VN" sz="1600" b="0" i="1" u="none" strike="noStrike" kern="1200" baseline="0" dirty="0" err="1">
              <a:solidFill>
                <a:srgbClr val="E7E6E6">
                  <a:lumMod val="10000"/>
                </a:srgbClr>
              </a:solidFill>
              <a:latin typeface="Arial" panose="020B0604020202020204" pitchFamily="34" charset="0"/>
              <a:ea typeface="+mn-ea"/>
              <a:cs typeface="+mn-cs"/>
            </a:rPr>
            <a:t>trở</a:t>
          </a:r>
          <a:r>
            <a:rPr lang="vi-VN" sz="1600" b="0" i="1" u="none" strike="noStrike" kern="1200" baseline="0" dirty="0">
              <a:solidFill>
                <a:srgbClr val="E7E6E6">
                  <a:lumMod val="10000"/>
                </a:srgbClr>
              </a:solidFill>
              <a:latin typeface="Arial" panose="020B0604020202020204" pitchFamily="34" charset="0"/>
              <a:ea typeface="+mn-ea"/>
              <a:cs typeface="+mn-cs"/>
            </a:rPr>
            <a:t> lên.</a:t>
          </a:r>
        </a:p>
      </dsp:txBody>
      <dsp:txXfrm>
        <a:off x="6006725" y="5410902"/>
        <a:ext cx="2236489" cy="1781183"/>
      </dsp:txXfrm>
    </dsp:sp>
    <dsp:sp modelId="{7E0237F1-6325-4A4A-8AF2-80E34FBBDFE8}">
      <dsp:nvSpPr>
        <dsp:cNvPr id="0" name=""/>
        <dsp:cNvSpPr/>
      </dsp:nvSpPr>
      <dsp:spPr>
        <a:xfrm>
          <a:off x="3786447" y="725"/>
          <a:ext cx="6677043" cy="6677043"/>
        </a:xfrm>
        <a:prstGeom prst="circularArrow">
          <a:avLst>
            <a:gd name="adj1" fmla="val 5202"/>
            <a:gd name="adj2" fmla="val 336037"/>
            <a:gd name="adj3" fmla="val 8210049"/>
            <a:gd name="adj4" fmla="val 6730730"/>
            <a:gd name="adj5" fmla="val 6069"/>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13CB7-B64E-46A9-BFC1-431BAA957F6A}">
      <dsp:nvSpPr>
        <dsp:cNvPr id="0" name=""/>
        <dsp:cNvSpPr/>
      </dsp:nvSpPr>
      <dsp:spPr>
        <a:xfrm>
          <a:off x="2987652" y="3364040"/>
          <a:ext cx="2640105" cy="1781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vi-VN" sz="1600" b="0" i="1" u="none" strike="noStrike" kern="1200" baseline="0" dirty="0">
              <a:solidFill>
                <a:schemeClr val="bg2">
                  <a:lumMod val="10000"/>
                </a:schemeClr>
              </a:solidFill>
            </a:rPr>
            <a:t>- Khi không </a:t>
          </a:r>
          <a:r>
            <a:rPr lang="vi-VN" sz="1600" b="0" i="1" u="none" strike="noStrike" kern="1200" baseline="0" dirty="0" err="1">
              <a:solidFill>
                <a:schemeClr val="bg2">
                  <a:lumMod val="10000"/>
                </a:schemeClr>
              </a:solidFill>
            </a:rPr>
            <a:t>tổ</a:t>
          </a:r>
          <a:r>
            <a:rPr lang="vi-VN" sz="1600" b="0" i="1" u="none" strike="noStrike" kern="1200" baseline="0" dirty="0">
              <a:solidFill>
                <a:schemeClr val="bg2">
                  <a:lumMod val="10000"/>
                </a:schemeClr>
              </a:solidFill>
            </a:rPr>
            <a:t> </a:t>
          </a:r>
          <a:r>
            <a:rPr lang="vi-VN" sz="1600" b="0" i="1" u="none" strike="noStrike" kern="1200" baseline="0" dirty="0" err="1">
              <a:solidFill>
                <a:schemeClr val="bg2">
                  <a:lumMod val="10000"/>
                </a:schemeClr>
              </a:solidFill>
            </a:rPr>
            <a:t>chức</a:t>
          </a:r>
          <a:r>
            <a:rPr lang="vi-VN" sz="1600" b="0" i="1" u="none" strike="noStrike" kern="1200" baseline="0" dirty="0">
              <a:solidFill>
                <a:schemeClr val="bg2">
                  <a:lumMod val="10000"/>
                </a:schemeClr>
              </a:solidFill>
            </a:rPr>
            <a:t> </a:t>
          </a:r>
          <a:r>
            <a:rPr lang="vi-VN" sz="1600" b="0" i="1" u="none" strike="noStrike" kern="1200" baseline="0" dirty="0" err="1">
              <a:solidFill>
                <a:schemeClr val="bg2">
                  <a:lumMod val="10000"/>
                </a:schemeClr>
              </a:solidFill>
            </a:rPr>
            <a:t>được</a:t>
          </a:r>
          <a:r>
            <a:rPr lang="vi-VN" sz="1600" b="0" i="1" u="none" strike="noStrike" kern="1200" baseline="0" dirty="0">
              <a:solidFill>
                <a:schemeClr val="bg2">
                  <a:lumMod val="10000"/>
                </a:schemeClr>
              </a:solidFill>
            </a:rPr>
            <a:t> </a:t>
          </a:r>
          <a:r>
            <a:rPr lang="vi-VN" sz="1600" b="0" i="1" u="none" strike="noStrike" kern="1200" baseline="0" dirty="0" err="1">
              <a:solidFill>
                <a:schemeClr val="bg2">
                  <a:lumMod val="10000"/>
                </a:schemeClr>
              </a:solidFill>
            </a:rPr>
            <a:t>đại</a:t>
          </a:r>
          <a:r>
            <a:rPr lang="vi-VN" sz="1600" b="0" i="1" u="none" strike="noStrike" kern="1200" baseline="0" dirty="0">
              <a:solidFill>
                <a:schemeClr val="bg2">
                  <a:lumMod val="10000"/>
                </a:schemeClr>
              </a:solidFill>
            </a:rPr>
            <a:t> </a:t>
          </a:r>
          <a:r>
            <a:rPr lang="vi-VN" sz="1600" b="0" i="1" u="none" strike="noStrike" kern="1200" baseline="0" dirty="0" err="1">
              <a:solidFill>
                <a:schemeClr val="bg2">
                  <a:lumMod val="10000"/>
                </a:schemeClr>
              </a:solidFill>
            </a:rPr>
            <a:t>hội</a:t>
          </a:r>
          <a:r>
            <a:rPr lang="vi-VN" sz="1600" b="0" i="1" u="none" strike="noStrike" kern="1200" baseline="0" dirty="0">
              <a:solidFill>
                <a:schemeClr val="bg2">
                  <a:lumMod val="10000"/>
                </a:schemeClr>
              </a:solidFill>
            </a:rPr>
            <a:t> </a:t>
          </a:r>
          <a:r>
            <a:rPr lang="vi-VN" sz="1600" b="0" i="1" u="none" strike="noStrike" kern="1200" baseline="0" dirty="0" err="1">
              <a:solidFill>
                <a:schemeClr val="bg2">
                  <a:lumMod val="10000"/>
                </a:schemeClr>
              </a:solidFill>
            </a:rPr>
            <a:t>hoặc</a:t>
          </a:r>
          <a:r>
            <a:rPr lang="vi-VN" sz="1600" b="0" i="1" u="none" strike="noStrike" kern="1200" baseline="0" dirty="0">
              <a:solidFill>
                <a:schemeClr val="bg2">
                  <a:lumMod val="10000"/>
                </a:schemeClr>
              </a:solidFill>
            </a:rPr>
            <a:t> </a:t>
          </a:r>
          <a:r>
            <a:rPr lang="vi-VN" sz="1600" b="0" i="1" u="none" strike="noStrike" kern="1200" baseline="0" dirty="0" err="1">
              <a:solidFill>
                <a:schemeClr val="bg2">
                  <a:lumMod val="10000"/>
                </a:schemeClr>
              </a:solidFill>
            </a:rPr>
            <a:t>hội</a:t>
          </a:r>
          <a:r>
            <a:rPr lang="vi-VN" sz="1600" b="0" i="1" u="none" strike="noStrike" kern="1200" baseline="0" dirty="0">
              <a:solidFill>
                <a:schemeClr val="bg2">
                  <a:lumMod val="10000"/>
                </a:schemeClr>
              </a:solidFill>
            </a:rPr>
            <a:t> </a:t>
          </a:r>
          <a:r>
            <a:rPr lang="vi-VN" sz="1600" b="0" i="1" u="none" strike="noStrike" kern="1200" baseline="0" dirty="0" err="1">
              <a:solidFill>
                <a:schemeClr val="bg2">
                  <a:lumMod val="10000"/>
                </a:schemeClr>
              </a:solidFill>
            </a:rPr>
            <a:t>nghị</a:t>
          </a:r>
          <a:r>
            <a:rPr lang="vi-VN" sz="1600" b="0" i="1" u="none" strike="noStrike" kern="1200" baseline="0" dirty="0">
              <a:solidFill>
                <a:schemeClr val="bg2">
                  <a:lumMod val="10000"/>
                </a:schemeClr>
              </a:solidFill>
            </a:rPr>
            <a:t> theo quy </a:t>
          </a:r>
          <a:r>
            <a:rPr lang="vi-VN" sz="1600" b="0" i="1" u="none" strike="noStrike" kern="1200" baseline="0" dirty="0" err="1">
              <a:solidFill>
                <a:schemeClr val="bg2">
                  <a:lumMod val="10000"/>
                </a:schemeClr>
              </a:solidFill>
            </a:rPr>
            <a:t>định</a:t>
          </a:r>
          <a:r>
            <a:rPr lang="vi-VN" sz="1600" b="0" i="1" u="none" strike="noStrike" kern="1200" baseline="0" dirty="0">
              <a:solidFill>
                <a:schemeClr val="bg2">
                  <a:lumMod val="10000"/>
                </a:schemeClr>
              </a:solidFill>
            </a:rPr>
            <a:t>.</a:t>
          </a:r>
        </a:p>
      </dsp:txBody>
      <dsp:txXfrm>
        <a:off x="2987652" y="3364040"/>
        <a:ext cx="2640105" cy="1781183"/>
      </dsp:txXfrm>
    </dsp:sp>
    <dsp:sp modelId="{6D9A82FE-6D22-4FC4-AAF5-5FB9BB9A6496}">
      <dsp:nvSpPr>
        <dsp:cNvPr id="0" name=""/>
        <dsp:cNvSpPr/>
      </dsp:nvSpPr>
      <dsp:spPr>
        <a:xfrm>
          <a:off x="3786409" y="54560"/>
          <a:ext cx="6677043" cy="6677043"/>
        </a:xfrm>
        <a:prstGeom prst="circularArrow">
          <a:avLst>
            <a:gd name="adj1" fmla="val 5202"/>
            <a:gd name="adj2" fmla="val 336037"/>
            <a:gd name="adj3" fmla="val 12233652"/>
            <a:gd name="adj4" fmla="val 10833704"/>
            <a:gd name="adj5" fmla="val 6069"/>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9C0C39-46C4-4B7F-81AA-33BDBDEBAA48}">
      <dsp:nvSpPr>
        <dsp:cNvPr id="0" name=""/>
        <dsp:cNvSpPr/>
      </dsp:nvSpPr>
      <dsp:spPr>
        <a:xfrm>
          <a:off x="3546806" y="711710"/>
          <a:ext cx="2887173" cy="1222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vi-VN" sz="1600" b="1" i="0" u="none" strike="noStrike" kern="1200" baseline="0" dirty="0">
              <a:solidFill>
                <a:schemeClr val="bg2">
                  <a:lumMod val="10000"/>
                </a:schemeClr>
              </a:solidFill>
            </a:rPr>
            <a:t>1. </a:t>
          </a:r>
          <a:r>
            <a:rPr lang="vi-VN" sz="1600" b="1" i="0" u="none" strike="noStrike" kern="1200" baseline="0" dirty="0" err="1">
              <a:solidFill>
                <a:schemeClr val="bg2">
                  <a:lumMod val="10000"/>
                </a:schemeClr>
              </a:solidFill>
            </a:rPr>
            <a:t>Các</a:t>
          </a:r>
          <a:r>
            <a:rPr lang="vi-VN" sz="1600" b="1" i="0" u="none" strike="noStrike" kern="1200" baseline="0" dirty="0">
              <a:solidFill>
                <a:schemeClr val="bg2">
                  <a:lumMod val="10000"/>
                </a:schemeClr>
              </a:solidFill>
            </a:rPr>
            <a:t> </a:t>
          </a:r>
          <a:r>
            <a:rPr lang="vi-VN" sz="1600" b="1" i="0" u="none" strike="noStrike" kern="1200" baseline="0" dirty="0" err="1">
              <a:solidFill>
                <a:schemeClr val="bg2">
                  <a:lumMod val="10000"/>
                </a:schemeClr>
              </a:solidFill>
            </a:rPr>
            <a:t>trường</a:t>
          </a:r>
          <a:r>
            <a:rPr lang="vi-VN" sz="1600" b="1" i="0" u="none" strike="noStrike" kern="1200" baseline="0" dirty="0">
              <a:solidFill>
                <a:schemeClr val="bg2">
                  <a:lumMod val="10000"/>
                </a:schemeClr>
              </a:solidFill>
            </a:rPr>
            <a:t> </a:t>
          </a:r>
          <a:r>
            <a:rPr lang="vi-VN" sz="1600" b="1" i="0" u="none" strike="noStrike" kern="1200" baseline="0" dirty="0" err="1">
              <a:solidFill>
                <a:schemeClr val="bg2">
                  <a:lumMod val="10000"/>
                </a:schemeClr>
              </a:solidFill>
            </a:rPr>
            <a:t>hợp</a:t>
          </a:r>
          <a:r>
            <a:rPr lang="vi-VN" sz="1600" b="1" i="0" u="none" strike="noStrike" kern="1200" baseline="0" dirty="0">
              <a:solidFill>
                <a:schemeClr val="bg2">
                  <a:lumMod val="10000"/>
                </a:schemeClr>
              </a:solidFill>
            </a:rPr>
            <a:t> </a:t>
          </a:r>
          <a:r>
            <a:rPr lang="vi-VN" sz="1600" b="1" i="0" u="none" strike="noStrike" kern="1200" baseline="0" dirty="0" err="1">
              <a:solidFill>
                <a:schemeClr val="bg2">
                  <a:lumMod val="10000"/>
                </a:schemeClr>
              </a:solidFill>
            </a:rPr>
            <a:t>phải</a:t>
          </a:r>
          <a:r>
            <a:rPr lang="vi-VN" sz="1600" b="1" i="0" u="none" strike="noStrike" kern="1200" baseline="0" dirty="0">
              <a:solidFill>
                <a:schemeClr val="bg2">
                  <a:lumMod val="10000"/>
                </a:schemeClr>
              </a:solidFill>
            </a:rPr>
            <a:t> </a:t>
          </a:r>
          <a:r>
            <a:rPr lang="vi-VN" sz="1600" b="1" i="0" u="none" strike="noStrike" kern="1200" baseline="0" dirty="0" err="1">
              <a:solidFill>
                <a:schemeClr val="bg2">
                  <a:lumMod val="10000"/>
                </a:schemeClr>
              </a:solidFill>
            </a:rPr>
            <a:t>chỉ</a:t>
          </a:r>
          <a:r>
            <a:rPr lang="vi-VN" sz="1600" b="1" i="0" u="none" strike="noStrike" kern="1200" baseline="0" dirty="0">
              <a:solidFill>
                <a:schemeClr val="bg2">
                  <a:lumMod val="10000"/>
                </a:schemeClr>
              </a:solidFill>
            </a:rPr>
            <a:t> </a:t>
          </a:r>
          <a:r>
            <a:rPr lang="vi-VN" sz="1600" b="1" i="0" u="none" strike="noStrike" kern="1200" baseline="0" dirty="0" err="1">
              <a:solidFill>
                <a:schemeClr val="bg2">
                  <a:lumMod val="10000"/>
                </a:schemeClr>
              </a:solidFill>
            </a:rPr>
            <a:t>định</a:t>
          </a:r>
          <a:r>
            <a:rPr lang="vi-VN" sz="1600" b="1" i="0" u="none" strike="noStrike" kern="1200" baseline="0" dirty="0">
              <a:solidFill>
                <a:schemeClr val="bg2">
                  <a:lumMod val="10000"/>
                </a:schemeClr>
              </a:solidFill>
            </a:rPr>
            <a:t> Ban </a:t>
          </a:r>
          <a:r>
            <a:rPr lang="vi-VN" sz="1600" b="1" i="0" u="none" strike="noStrike" kern="1200" baseline="0" dirty="0" err="1">
              <a:solidFill>
                <a:schemeClr val="bg2">
                  <a:lumMod val="10000"/>
                </a:schemeClr>
              </a:solidFill>
            </a:rPr>
            <a:t>Chấp</a:t>
          </a:r>
          <a:r>
            <a:rPr lang="vi-VN" sz="1600" b="1" i="0" u="none" strike="noStrike" kern="1200" baseline="0" dirty="0">
              <a:solidFill>
                <a:schemeClr val="bg2">
                  <a:lumMod val="10000"/>
                </a:schemeClr>
              </a:solidFill>
            </a:rPr>
            <a:t> </a:t>
          </a:r>
          <a:r>
            <a:rPr lang="vi-VN" sz="1600" b="1" i="0" u="none" strike="noStrike" kern="1200" baseline="0" dirty="0" err="1">
              <a:solidFill>
                <a:schemeClr val="bg2">
                  <a:lumMod val="10000"/>
                </a:schemeClr>
              </a:solidFill>
            </a:rPr>
            <a:t>hành</a:t>
          </a:r>
          <a:r>
            <a:rPr lang="vi-VN" sz="1600" b="1" i="0" u="none" strike="noStrike" kern="1200" baseline="0" dirty="0">
              <a:solidFill>
                <a:schemeClr val="bg2">
                  <a:lumMod val="10000"/>
                </a:schemeClr>
              </a:solidFill>
            </a:rPr>
            <a:t> lâm </a:t>
          </a:r>
          <a:r>
            <a:rPr lang="vi-VN" sz="1600" b="1" i="0" u="none" strike="noStrike" kern="1200" baseline="0" dirty="0" err="1">
              <a:solidFill>
                <a:schemeClr val="bg2">
                  <a:lumMod val="10000"/>
                </a:schemeClr>
              </a:solidFill>
            </a:rPr>
            <a:t>thời</a:t>
          </a:r>
          <a:endParaRPr lang="vi-VN" sz="1600" b="1" i="0" u="none" strike="noStrike" kern="1200" baseline="0" dirty="0">
            <a:solidFill>
              <a:schemeClr val="bg2">
                <a:lumMod val="10000"/>
              </a:schemeClr>
            </a:solidFill>
          </a:endParaRPr>
        </a:p>
        <a:p>
          <a:pPr lvl="0" algn="ctr" defTabSz="711200">
            <a:lnSpc>
              <a:spcPct val="90000"/>
            </a:lnSpc>
            <a:spcBef>
              <a:spcPct val="0"/>
            </a:spcBef>
            <a:spcAft>
              <a:spcPct val="35000"/>
            </a:spcAft>
          </a:pPr>
          <a:r>
            <a:rPr lang="vi-VN" sz="1600" b="1" i="0" u="none" strike="noStrike" kern="1200" baseline="0" dirty="0">
              <a:solidFill>
                <a:schemeClr val="bg2">
                  <a:lumMod val="10000"/>
                </a:schemeClr>
              </a:solidFill>
            </a:rPr>
            <a:t>(</a:t>
          </a:r>
          <a:r>
            <a:rPr lang="vi-VN" sz="1600" b="1" i="0" u="none" strike="noStrike" kern="1200" baseline="0" dirty="0" err="1">
              <a:solidFill>
                <a:schemeClr val="bg2">
                  <a:lumMod val="10000"/>
                </a:schemeClr>
              </a:solidFill>
            </a:rPr>
            <a:t>Mục</a:t>
          </a:r>
          <a:r>
            <a:rPr lang="vi-VN" sz="1600" b="1" i="0" u="none" strike="noStrike" kern="1200" baseline="0" dirty="0">
              <a:solidFill>
                <a:schemeClr val="bg2">
                  <a:lumMod val="10000"/>
                </a:schemeClr>
              </a:solidFill>
            </a:rPr>
            <a:t> 9.2 - </a:t>
          </a:r>
          <a:r>
            <a:rPr lang="vi-VN" sz="1600" b="1" i="0" u="none" strike="noStrike" kern="1200" baseline="0" dirty="0" err="1">
              <a:solidFill>
                <a:schemeClr val="bg2">
                  <a:lumMod val="10000"/>
                </a:schemeClr>
              </a:solidFill>
            </a:rPr>
            <a:t>Hướng</a:t>
          </a:r>
          <a:r>
            <a:rPr lang="vi-VN" sz="1600" b="1" i="0" u="none" strike="noStrike" kern="1200" baseline="0" dirty="0">
              <a:solidFill>
                <a:schemeClr val="bg2">
                  <a:lumMod val="10000"/>
                </a:schemeClr>
              </a:solidFill>
            </a:rPr>
            <a:t> </a:t>
          </a:r>
          <a:r>
            <a:rPr lang="vi-VN" sz="1600" b="1" i="0" u="none" strike="noStrike" kern="1200" baseline="0" dirty="0" err="1">
              <a:solidFill>
                <a:schemeClr val="bg2">
                  <a:lumMod val="10000"/>
                </a:schemeClr>
              </a:solidFill>
            </a:rPr>
            <a:t>dẫn</a:t>
          </a:r>
          <a:r>
            <a:rPr lang="vi-VN" sz="1600" b="1" i="0" u="none" strike="noStrike" kern="1200" baseline="0" dirty="0">
              <a:solidFill>
                <a:schemeClr val="bg2">
                  <a:lumMod val="10000"/>
                </a:schemeClr>
              </a:solidFill>
            </a:rPr>
            <a:t> 03)</a:t>
          </a:r>
          <a:endParaRPr lang="vi-VN" sz="1600" b="1" i="0" u="none" strike="noStrike" kern="1200" baseline="0" dirty="0">
            <a:solidFill>
              <a:srgbClr val="E7E6E6">
                <a:lumMod val="10000"/>
              </a:srgbClr>
            </a:solidFill>
            <a:latin typeface="Arial" panose="020B0604020202020204" pitchFamily="34" charset="0"/>
            <a:ea typeface="+mn-ea"/>
            <a:cs typeface="+mn-cs"/>
          </a:endParaRPr>
        </a:p>
      </dsp:txBody>
      <dsp:txXfrm>
        <a:off x="3546806" y="711710"/>
        <a:ext cx="2887173" cy="1222924"/>
      </dsp:txXfrm>
    </dsp:sp>
    <dsp:sp modelId="{521BB057-49CE-483A-BAFA-5C6656A3B94E}">
      <dsp:nvSpPr>
        <dsp:cNvPr id="0" name=""/>
        <dsp:cNvSpPr/>
      </dsp:nvSpPr>
      <dsp:spPr>
        <a:xfrm>
          <a:off x="3732958" y="181915"/>
          <a:ext cx="6677043" cy="6677043"/>
        </a:xfrm>
        <a:prstGeom prst="circularArrow">
          <a:avLst>
            <a:gd name="adj1" fmla="val 5202"/>
            <a:gd name="adj2" fmla="val 336037"/>
            <a:gd name="adj3" fmla="val 16854485"/>
            <a:gd name="adj4" fmla="val 14810819"/>
            <a:gd name="adj5" fmla="val 6069"/>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ABFFC-08D3-440B-A659-783155BC994D}">
      <dsp:nvSpPr>
        <dsp:cNvPr id="0" name=""/>
        <dsp:cNvSpPr/>
      </dsp:nvSpPr>
      <dsp:spPr>
        <a:xfrm rot="16200000">
          <a:off x="-1610408" y="1613141"/>
          <a:ext cx="5907477" cy="2681194"/>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a:lnSpc>
              <a:spcPct val="90000"/>
            </a:lnSpc>
            <a:spcBef>
              <a:spcPct val="0"/>
            </a:spcBef>
            <a:spcAft>
              <a:spcPct val="35000"/>
            </a:spcAft>
          </a:pPr>
          <a:r>
            <a:rPr lang="vi-VN" sz="4000" b="0" i="1" u="none" strike="noStrike" kern="1200" baseline="0" dirty="0">
              <a:solidFill>
                <a:srgbClr val="FF0000"/>
              </a:solidFill>
              <a:latin typeface="Arial" panose="020B0604020202020204" pitchFamily="34" charset="0"/>
              <a:ea typeface="+mn-ea"/>
              <a:cs typeface="+mn-cs"/>
            </a:rPr>
            <a:t>1.</a:t>
          </a:r>
        </a:p>
        <a:p>
          <a:pPr lvl="0" algn="ctr" defTabSz="1778000">
            <a:lnSpc>
              <a:spcPct val="90000"/>
            </a:lnSpc>
            <a:spcBef>
              <a:spcPct val="0"/>
            </a:spcBef>
            <a:spcAft>
              <a:spcPct val="35000"/>
            </a:spcAft>
          </a:pPr>
          <a:r>
            <a:rPr lang="vi-VN" sz="2700" b="0" i="1" u="none" strike="noStrike" kern="1200" baseline="0" dirty="0">
              <a:solidFill>
                <a:srgbClr val="E7E6E6">
                  <a:lumMod val="10000"/>
                </a:srgbClr>
              </a:solidFill>
              <a:latin typeface="Arial" panose="020B0604020202020204" pitchFamily="34" charset="0"/>
              <a:ea typeface="+mn-ea"/>
              <a:cs typeface="+mn-cs"/>
            </a:rPr>
            <a:t>Báo cáo bằng văn bản về tình hình nhân sự hiện tại của Công đoàn cơ sở về Liên đoàn Lao động </a:t>
          </a:r>
          <a:r>
            <a:rPr lang="en-US" sz="2700" b="0" i="1" u="none" strike="noStrike" kern="1200" baseline="0" dirty="0" err="1" smtClean="0">
              <a:solidFill>
                <a:srgbClr val="E7E6E6">
                  <a:lumMod val="10000"/>
                </a:srgbClr>
              </a:solidFill>
              <a:latin typeface="Arial" panose="020B0604020202020204" pitchFamily="34" charset="0"/>
              <a:ea typeface="+mn-ea"/>
              <a:cs typeface="+mn-cs"/>
            </a:rPr>
            <a:t>quận</a:t>
          </a:r>
          <a:r>
            <a:rPr lang="vi-VN" sz="2700" b="0" i="1" u="none" strike="noStrike" kern="1200" baseline="0" dirty="0" smtClean="0">
              <a:solidFill>
                <a:srgbClr val="E7E6E6">
                  <a:lumMod val="10000"/>
                </a:srgbClr>
              </a:solidFill>
              <a:latin typeface="Arial" panose="020B0604020202020204" pitchFamily="34" charset="0"/>
              <a:ea typeface="+mn-ea"/>
              <a:cs typeface="+mn-cs"/>
            </a:rPr>
            <a:t>.</a:t>
          </a:r>
          <a:endParaRPr lang="vi-VN" sz="2700" b="0" i="1" u="none" strike="noStrike" kern="1200" baseline="0" dirty="0">
            <a:solidFill>
              <a:srgbClr val="E7E6E6">
                <a:lumMod val="10000"/>
              </a:srgbClr>
            </a:solidFill>
            <a:latin typeface="Arial" panose="020B0604020202020204" pitchFamily="34" charset="0"/>
            <a:ea typeface="+mn-ea"/>
            <a:cs typeface="+mn-cs"/>
          </a:endParaRPr>
        </a:p>
      </dsp:txBody>
      <dsp:txXfrm rot="5400000">
        <a:off x="2733" y="1181495"/>
        <a:ext cx="2681194" cy="3544487"/>
      </dsp:txXfrm>
    </dsp:sp>
    <dsp:sp modelId="{FBA4B78F-AAE9-4A00-8D50-E849D61C63D0}">
      <dsp:nvSpPr>
        <dsp:cNvPr id="0" name=""/>
        <dsp:cNvSpPr/>
      </dsp:nvSpPr>
      <dsp:spPr>
        <a:xfrm rot="16200000">
          <a:off x="1271875" y="1613141"/>
          <a:ext cx="5907477" cy="2681194"/>
        </a:xfrm>
        <a:prstGeom prst="flowChartManualOperation">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a:lnSpc>
              <a:spcPct val="90000"/>
            </a:lnSpc>
            <a:spcBef>
              <a:spcPct val="0"/>
            </a:spcBef>
            <a:spcAft>
              <a:spcPct val="35000"/>
            </a:spcAft>
          </a:pPr>
          <a:r>
            <a:rPr lang="vi-VN" sz="4000" b="0" i="1" u="none" strike="noStrike" kern="1200" baseline="0" dirty="0">
              <a:solidFill>
                <a:srgbClr val="FF0000"/>
              </a:solidFill>
            </a:rPr>
            <a:t>2.</a:t>
          </a:r>
        </a:p>
        <a:p>
          <a:pPr lvl="0" algn="ctr" defTabSz="1778000">
            <a:lnSpc>
              <a:spcPct val="90000"/>
            </a:lnSpc>
            <a:spcBef>
              <a:spcPct val="0"/>
            </a:spcBef>
            <a:spcAft>
              <a:spcPct val="35000"/>
            </a:spcAft>
          </a:pPr>
          <a:r>
            <a:rPr lang="vi-VN" sz="2800" b="0" i="1" u="none" strike="noStrike" kern="1200" baseline="0" dirty="0">
              <a:solidFill>
                <a:schemeClr val="bg2">
                  <a:lumMod val="10000"/>
                </a:schemeClr>
              </a:solidFill>
            </a:rPr>
            <a:t> </a:t>
          </a:r>
          <a:r>
            <a:rPr lang="vi-VN" sz="2800" b="0" i="1" u="none" strike="noStrike" kern="1200" baseline="0" dirty="0" err="1">
              <a:solidFill>
                <a:schemeClr val="bg2">
                  <a:lumMod val="10000"/>
                </a:schemeClr>
              </a:solidFill>
            </a:rPr>
            <a:t>Tổ</a:t>
          </a:r>
          <a:r>
            <a:rPr lang="vi-VN" sz="2800" b="0" i="1" u="none" strike="noStrike" kern="1200" baseline="0" dirty="0">
              <a:solidFill>
                <a:schemeClr val="bg2">
                  <a:lumMod val="10000"/>
                </a:schemeClr>
              </a:solidFill>
            </a:rPr>
            <a:t> </a:t>
          </a:r>
          <a:r>
            <a:rPr lang="vi-VN" sz="2800" b="0" i="1" u="none" strike="noStrike" kern="1200" baseline="0" dirty="0" err="1">
              <a:solidFill>
                <a:schemeClr val="bg2">
                  <a:lumMod val="10000"/>
                </a:schemeClr>
              </a:solidFill>
            </a:rPr>
            <a:t>chức</a:t>
          </a:r>
          <a:r>
            <a:rPr lang="vi-VN" sz="2800" b="0" i="1" u="none" strike="noStrike" kern="1200" baseline="0" dirty="0">
              <a:solidFill>
                <a:schemeClr val="bg2">
                  <a:lumMod val="10000"/>
                </a:schemeClr>
              </a:solidFill>
            </a:rPr>
            <a:t> </a:t>
          </a:r>
          <a:r>
            <a:rPr lang="vi-VN" sz="2800" b="0" i="1" u="none" strike="noStrike" kern="1200" baseline="0" dirty="0" err="1">
              <a:solidFill>
                <a:schemeClr val="bg2">
                  <a:lumMod val="10000"/>
                </a:schemeClr>
              </a:solidFill>
            </a:rPr>
            <a:t>họp</a:t>
          </a:r>
          <a:r>
            <a:rPr lang="vi-VN" sz="2800" b="0" i="1" u="none" strike="noStrike" kern="1200" baseline="0" dirty="0">
              <a:solidFill>
                <a:schemeClr val="bg2">
                  <a:lumMod val="10000"/>
                </a:schemeClr>
              </a:solidFill>
            </a:rPr>
            <a:t> </a:t>
          </a:r>
          <a:r>
            <a:rPr lang="vi-VN" sz="2800" b="0" i="1" u="none" strike="noStrike" kern="1200" baseline="0" dirty="0" err="1">
              <a:solidFill>
                <a:schemeClr val="bg2">
                  <a:lumMod val="10000"/>
                </a:schemeClr>
              </a:solidFill>
            </a:rPr>
            <a:t>toàn</a:t>
          </a:r>
          <a:r>
            <a:rPr lang="vi-VN" sz="2800" b="0" i="1" u="none" strike="noStrike" kern="1200" baseline="0" dirty="0">
              <a:solidFill>
                <a:schemeClr val="bg2">
                  <a:lumMod val="10000"/>
                </a:schemeClr>
              </a:solidFill>
            </a:rPr>
            <a:t> </a:t>
          </a:r>
          <a:r>
            <a:rPr lang="vi-VN" sz="2800" b="0" i="1" u="none" strike="noStrike" kern="1200" baseline="0" dirty="0" err="1">
              <a:solidFill>
                <a:schemeClr val="bg2">
                  <a:lumMod val="10000"/>
                </a:schemeClr>
              </a:solidFill>
            </a:rPr>
            <a:t>thể</a:t>
          </a:r>
          <a:r>
            <a:rPr lang="vi-VN" sz="2800" b="0" i="1" u="none" strike="noStrike" kern="1200" baseline="0" dirty="0">
              <a:solidFill>
                <a:schemeClr val="bg2">
                  <a:lumMod val="10000"/>
                </a:schemeClr>
              </a:solidFill>
            </a:rPr>
            <a:t> </a:t>
          </a:r>
          <a:r>
            <a:rPr lang="vi-VN" sz="2800" b="0" i="1" u="none" strike="noStrike" kern="1200" baseline="0" dirty="0" err="1">
              <a:solidFill>
                <a:schemeClr val="bg2">
                  <a:lumMod val="10000"/>
                </a:schemeClr>
              </a:solidFill>
            </a:rPr>
            <a:t>đoàn</a:t>
          </a:r>
          <a:r>
            <a:rPr lang="vi-VN" sz="2800" b="0" i="1" u="none" strike="noStrike" kern="1200" baseline="0" dirty="0">
              <a:solidFill>
                <a:schemeClr val="bg2">
                  <a:lumMod val="10000"/>
                </a:schemeClr>
              </a:solidFill>
            </a:rPr>
            <a:t> viên </a:t>
          </a:r>
          <a:r>
            <a:rPr lang="vi-VN" sz="2800" b="0" i="1" u="none" strike="noStrike" kern="1200" baseline="0" dirty="0" err="1">
              <a:solidFill>
                <a:schemeClr val="bg2">
                  <a:lumMod val="10000"/>
                </a:schemeClr>
              </a:solidFill>
            </a:rPr>
            <a:t>để</a:t>
          </a:r>
          <a:r>
            <a:rPr lang="vi-VN" sz="2800" b="0" i="1" u="none" strike="noStrike" kern="1200" baseline="0" dirty="0">
              <a:solidFill>
                <a:schemeClr val="bg2">
                  <a:lumMod val="10000"/>
                </a:schemeClr>
              </a:solidFill>
            </a:rPr>
            <a:t> </a:t>
          </a:r>
          <a:r>
            <a:rPr lang="vi-VN" sz="2800" b="0" i="1" u="none" strike="noStrike" kern="1200" baseline="0" dirty="0" err="1">
              <a:solidFill>
                <a:schemeClr val="bg2">
                  <a:lumMod val="10000"/>
                </a:schemeClr>
              </a:solidFill>
            </a:rPr>
            <a:t>rà</a:t>
          </a:r>
          <a:r>
            <a:rPr lang="vi-VN" sz="2800" b="0" i="1" u="none" strike="noStrike" kern="1200" baseline="0" dirty="0">
              <a:solidFill>
                <a:schemeClr val="bg2">
                  <a:lumMod val="10000"/>
                </a:schemeClr>
              </a:solidFill>
            </a:rPr>
            <a:t> </a:t>
          </a:r>
          <a:r>
            <a:rPr lang="vi-VN" sz="2800" b="0" i="1" u="none" strike="noStrike" kern="1200" baseline="0" dirty="0" err="1">
              <a:solidFill>
                <a:schemeClr val="bg2">
                  <a:lumMod val="10000"/>
                </a:schemeClr>
              </a:solidFill>
            </a:rPr>
            <a:t>soát</a:t>
          </a:r>
          <a:r>
            <a:rPr lang="vi-VN" sz="2800" b="0" i="1" u="none" strike="noStrike" kern="1200" baseline="0" dirty="0">
              <a:solidFill>
                <a:schemeClr val="bg2">
                  <a:lumMod val="10000"/>
                </a:schemeClr>
              </a:solidFill>
            </a:rPr>
            <a:t>, </a:t>
          </a:r>
          <a:r>
            <a:rPr lang="vi-VN" sz="2800" b="0" i="1" u="none" strike="noStrike" kern="1200" baseline="0" dirty="0" err="1">
              <a:solidFill>
                <a:schemeClr val="bg2">
                  <a:lumMod val="10000"/>
                </a:schemeClr>
              </a:solidFill>
            </a:rPr>
            <a:t>đề</a:t>
          </a:r>
          <a:r>
            <a:rPr lang="vi-VN" sz="2800" b="0" i="1" u="none" strike="noStrike" kern="1200" baseline="0" dirty="0">
              <a:solidFill>
                <a:schemeClr val="bg2">
                  <a:lumMod val="10000"/>
                </a:schemeClr>
              </a:solidFill>
            </a:rPr>
            <a:t> </a:t>
          </a:r>
          <a:r>
            <a:rPr lang="vi-VN" sz="2800" b="0" i="1" u="none" strike="noStrike" kern="1200" baseline="0" dirty="0" err="1">
              <a:solidFill>
                <a:schemeClr val="bg2">
                  <a:lumMod val="10000"/>
                </a:schemeClr>
              </a:solidFill>
            </a:rPr>
            <a:t>xuất</a:t>
          </a:r>
          <a:r>
            <a:rPr lang="vi-VN" sz="2800" b="0" i="1" u="none" strike="noStrike" kern="1200" baseline="0" dirty="0">
              <a:solidFill>
                <a:schemeClr val="bg2">
                  <a:lumMod val="10000"/>
                </a:schemeClr>
              </a:solidFill>
            </a:rPr>
            <a:t>, </a:t>
          </a:r>
          <a:r>
            <a:rPr lang="vi-VN" sz="2800" b="0" i="1" u="none" strike="noStrike" kern="1200" baseline="0" dirty="0" err="1">
              <a:solidFill>
                <a:schemeClr val="bg2">
                  <a:lumMod val="10000"/>
                </a:schemeClr>
              </a:solidFill>
            </a:rPr>
            <a:t>giới</a:t>
          </a:r>
          <a:r>
            <a:rPr lang="vi-VN" sz="2800" b="0" i="1" u="none" strike="noStrike" kern="1200" baseline="0" dirty="0">
              <a:solidFill>
                <a:schemeClr val="bg2">
                  <a:lumMod val="10000"/>
                </a:schemeClr>
              </a:solidFill>
            </a:rPr>
            <a:t> </a:t>
          </a:r>
          <a:r>
            <a:rPr lang="vi-VN" sz="2800" b="0" i="1" u="none" strike="noStrike" kern="1200" baseline="0" dirty="0" err="1">
              <a:solidFill>
                <a:schemeClr val="bg2">
                  <a:lumMod val="10000"/>
                </a:schemeClr>
              </a:solidFill>
            </a:rPr>
            <a:t>thiệu</a:t>
          </a:r>
          <a:r>
            <a:rPr lang="vi-VN" sz="2800" b="0" i="1" u="none" strike="noStrike" kern="1200" baseline="0" dirty="0">
              <a:solidFill>
                <a:schemeClr val="bg2">
                  <a:lumMod val="10000"/>
                </a:schemeClr>
              </a:solidFill>
            </a:rPr>
            <a:t> nhân </a:t>
          </a:r>
          <a:r>
            <a:rPr lang="vi-VN" sz="2800" b="0" i="1" u="none" strike="noStrike" kern="1200" baseline="0" dirty="0" err="1">
              <a:solidFill>
                <a:schemeClr val="bg2">
                  <a:lumMod val="10000"/>
                </a:schemeClr>
              </a:solidFill>
            </a:rPr>
            <a:t>sự</a:t>
          </a:r>
          <a:r>
            <a:rPr lang="vi-VN" sz="2800" b="0" i="1" u="none" strike="noStrike" kern="1200" baseline="0" dirty="0">
              <a:solidFill>
                <a:schemeClr val="bg2">
                  <a:lumMod val="10000"/>
                </a:schemeClr>
              </a:solidFill>
            </a:rPr>
            <a:t> tham gia Ban </a:t>
          </a:r>
          <a:r>
            <a:rPr lang="vi-VN" sz="2800" b="0" i="1" u="none" strike="noStrike" kern="1200" baseline="0" dirty="0" err="1">
              <a:solidFill>
                <a:schemeClr val="bg2">
                  <a:lumMod val="10000"/>
                </a:schemeClr>
              </a:solidFill>
            </a:rPr>
            <a:t>Chấp</a:t>
          </a:r>
          <a:r>
            <a:rPr lang="vi-VN" sz="2800" b="0" i="1" u="none" strike="noStrike" kern="1200" baseline="0" dirty="0">
              <a:solidFill>
                <a:schemeClr val="bg2">
                  <a:lumMod val="10000"/>
                </a:schemeClr>
              </a:solidFill>
            </a:rPr>
            <a:t> </a:t>
          </a:r>
          <a:r>
            <a:rPr lang="vi-VN" sz="2800" b="0" i="1" u="none" strike="noStrike" kern="1200" baseline="0" dirty="0" err="1">
              <a:solidFill>
                <a:schemeClr val="bg2">
                  <a:lumMod val="10000"/>
                </a:schemeClr>
              </a:solidFill>
            </a:rPr>
            <a:t>hành</a:t>
          </a:r>
          <a:r>
            <a:rPr lang="vi-VN" sz="2800" b="0" i="1" u="none" strike="noStrike" kern="1200" baseline="0" dirty="0">
              <a:solidFill>
                <a:schemeClr val="bg2">
                  <a:lumMod val="10000"/>
                </a:schemeClr>
              </a:solidFill>
            </a:rPr>
            <a:t>.</a:t>
          </a:r>
        </a:p>
      </dsp:txBody>
      <dsp:txXfrm rot="5400000">
        <a:off x="2885016" y="1181495"/>
        <a:ext cx="2681194" cy="3544487"/>
      </dsp:txXfrm>
    </dsp:sp>
    <dsp:sp modelId="{90FA5414-AEE2-408A-8E62-EBB774B8E46D}">
      <dsp:nvSpPr>
        <dsp:cNvPr id="0" name=""/>
        <dsp:cNvSpPr/>
      </dsp:nvSpPr>
      <dsp:spPr>
        <a:xfrm rot="16200000">
          <a:off x="4154158" y="1613141"/>
          <a:ext cx="5907477" cy="2681194"/>
        </a:xfrm>
        <a:prstGeom prst="flowChartManualOperation">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a:lnSpc>
              <a:spcPct val="90000"/>
            </a:lnSpc>
            <a:spcBef>
              <a:spcPct val="0"/>
            </a:spcBef>
            <a:spcAft>
              <a:spcPct val="35000"/>
            </a:spcAft>
          </a:pPr>
          <a:r>
            <a:rPr lang="vi-VN" sz="4000" b="0" i="1" u="none" strike="noStrike" kern="1200" baseline="0" dirty="0">
              <a:solidFill>
                <a:srgbClr val="FF0000"/>
              </a:solidFill>
            </a:rPr>
            <a:t>3.</a:t>
          </a:r>
        </a:p>
        <a:p>
          <a:pPr lvl="0" algn="ctr" defTabSz="1778000">
            <a:lnSpc>
              <a:spcPct val="90000"/>
            </a:lnSpc>
            <a:spcBef>
              <a:spcPct val="0"/>
            </a:spcBef>
            <a:spcAft>
              <a:spcPct val="35000"/>
            </a:spcAft>
          </a:pPr>
          <a:r>
            <a:rPr lang="vi-VN" sz="2600" b="0" i="1" u="none" strike="noStrike" kern="1200" baseline="0" dirty="0">
              <a:solidFill>
                <a:schemeClr val="bg2">
                  <a:lumMod val="10000"/>
                </a:schemeClr>
              </a:solidFill>
            </a:rPr>
            <a:t> Tham mưu, xin ý </a:t>
          </a:r>
          <a:r>
            <a:rPr lang="vi-VN" sz="2600" b="0" i="1" u="none" strike="noStrike" kern="1200" baseline="0" dirty="0" err="1">
              <a:solidFill>
                <a:schemeClr val="bg2">
                  <a:lumMod val="10000"/>
                </a:schemeClr>
              </a:solidFill>
            </a:rPr>
            <a:t>kiến</a:t>
          </a:r>
          <a:r>
            <a:rPr lang="vi-VN" sz="2600" b="0" i="1" u="none" strike="noStrike" kern="1200" baseline="0" dirty="0">
              <a:solidFill>
                <a:schemeClr val="bg2">
                  <a:lumMod val="10000"/>
                </a:schemeClr>
              </a:solidFill>
            </a:rPr>
            <a:t> </a:t>
          </a:r>
          <a:r>
            <a:rPr lang="vi-VN" sz="2600" b="0" i="1" u="none" strike="noStrike" kern="1200" baseline="0" dirty="0" err="1">
              <a:solidFill>
                <a:schemeClr val="bg2">
                  <a:lumMod val="10000"/>
                </a:schemeClr>
              </a:solidFill>
            </a:rPr>
            <a:t>cấp</a:t>
          </a:r>
          <a:r>
            <a:rPr lang="vi-VN" sz="2600" b="0" i="1" u="none" strike="noStrike" kern="1200" baseline="0" dirty="0">
              <a:solidFill>
                <a:schemeClr val="bg2">
                  <a:lumMod val="10000"/>
                </a:schemeClr>
              </a:solidFill>
            </a:rPr>
            <a:t> </a:t>
          </a:r>
          <a:r>
            <a:rPr lang="vi-VN" sz="2600" b="0" i="1" u="none" strike="noStrike" kern="1200" baseline="0" dirty="0" err="1">
              <a:solidFill>
                <a:schemeClr val="bg2">
                  <a:lumMod val="10000"/>
                </a:schemeClr>
              </a:solidFill>
            </a:rPr>
            <a:t>ủy</a:t>
          </a:r>
          <a:r>
            <a:rPr lang="vi-VN" sz="2600" b="0" i="1" u="none" strike="noStrike" kern="1200" baseline="0" dirty="0">
              <a:solidFill>
                <a:schemeClr val="bg2">
                  <a:lumMod val="10000"/>
                </a:schemeClr>
              </a:solidFill>
            </a:rPr>
            <a:t> (</a:t>
          </a:r>
          <a:r>
            <a:rPr lang="vi-VN" sz="2600" b="0" i="1" u="none" strike="noStrike" kern="1200" baseline="0" dirty="0" err="1">
              <a:solidFill>
                <a:schemeClr val="bg2">
                  <a:lumMod val="10000"/>
                </a:schemeClr>
              </a:solidFill>
            </a:rPr>
            <a:t>đối</a:t>
          </a:r>
          <a:r>
            <a:rPr lang="vi-VN" sz="2600" b="0" i="1" u="none" strike="noStrike" kern="1200" baseline="0" dirty="0">
              <a:solidFill>
                <a:schemeClr val="bg2">
                  <a:lumMod val="10000"/>
                </a:schemeClr>
              </a:solidFill>
            </a:rPr>
            <a:t> </a:t>
          </a:r>
          <a:r>
            <a:rPr lang="vi-VN" sz="2600" b="0" i="1" u="none" strike="noStrike" kern="1200" baseline="0" dirty="0" err="1">
              <a:solidFill>
                <a:schemeClr val="bg2">
                  <a:lumMod val="10000"/>
                </a:schemeClr>
              </a:solidFill>
            </a:rPr>
            <a:t>với</a:t>
          </a:r>
          <a:r>
            <a:rPr lang="vi-VN" sz="2600" b="0" i="1" u="none" strike="noStrike" kern="1200" baseline="0" dirty="0">
              <a:solidFill>
                <a:schemeClr val="bg2">
                  <a:lumMod val="10000"/>
                </a:schemeClr>
              </a:solidFill>
            </a:rPr>
            <a:t> đơn </a:t>
          </a:r>
          <a:r>
            <a:rPr lang="vi-VN" sz="2600" b="0" i="1" u="none" strike="noStrike" kern="1200" baseline="0" dirty="0" err="1">
              <a:solidFill>
                <a:schemeClr val="bg2">
                  <a:lumMod val="10000"/>
                </a:schemeClr>
              </a:solidFill>
            </a:rPr>
            <a:t>vị</a:t>
          </a:r>
          <a:r>
            <a:rPr lang="vi-VN" sz="2600" b="0" i="1" u="none" strike="noStrike" kern="1200" baseline="0" dirty="0">
              <a:solidFill>
                <a:schemeClr val="bg2">
                  <a:lumMod val="10000"/>
                </a:schemeClr>
              </a:solidFill>
            </a:rPr>
            <a:t> </a:t>
          </a:r>
          <a:r>
            <a:rPr lang="vi-VN" sz="2600" b="0" i="1" u="none" strike="noStrike" kern="1200" baseline="0" dirty="0" err="1">
              <a:solidFill>
                <a:schemeClr val="bg2">
                  <a:lumMod val="10000"/>
                </a:schemeClr>
              </a:solidFill>
            </a:rPr>
            <a:t>có</a:t>
          </a:r>
          <a:r>
            <a:rPr lang="vi-VN" sz="2600" b="0" i="1" u="none" strike="noStrike" kern="1200" baseline="0" dirty="0">
              <a:solidFill>
                <a:schemeClr val="bg2">
                  <a:lumMod val="10000"/>
                </a:schemeClr>
              </a:solidFill>
            </a:rPr>
            <a:t> chi </a:t>
          </a:r>
          <a:r>
            <a:rPr lang="vi-VN" sz="2600" b="0" i="1" u="none" strike="noStrike" kern="1200" baseline="0" dirty="0" err="1">
              <a:solidFill>
                <a:schemeClr val="bg2">
                  <a:lumMod val="10000"/>
                </a:schemeClr>
              </a:solidFill>
            </a:rPr>
            <a:t>ủy</a:t>
          </a:r>
          <a:r>
            <a:rPr lang="vi-VN" sz="2600" b="0" i="1" u="none" strike="noStrike" kern="1200" baseline="0" dirty="0">
              <a:solidFill>
                <a:schemeClr val="bg2">
                  <a:lumMod val="10000"/>
                </a:schemeClr>
              </a:solidFill>
            </a:rPr>
            <a:t> Chi </a:t>
          </a:r>
          <a:r>
            <a:rPr lang="vi-VN" sz="2600" b="0" i="1" u="none" strike="noStrike" kern="1200" baseline="0" dirty="0" err="1">
              <a:solidFill>
                <a:schemeClr val="bg2">
                  <a:lumMod val="10000"/>
                </a:schemeClr>
              </a:solidFill>
            </a:rPr>
            <a:t>bộ</a:t>
          </a:r>
          <a:r>
            <a:rPr lang="vi-VN" sz="2600" b="0" i="1" u="none" strike="noStrike" kern="1200" baseline="0" dirty="0">
              <a:solidFill>
                <a:schemeClr val="bg2">
                  <a:lumMod val="10000"/>
                </a:schemeClr>
              </a:solidFill>
            </a:rPr>
            <a:t> </a:t>
          </a:r>
          <a:r>
            <a:rPr lang="vi-VN" sz="2600" b="0" i="1" u="none" strike="noStrike" kern="1200" baseline="0" dirty="0" err="1">
              <a:solidFill>
                <a:schemeClr val="bg2">
                  <a:lumMod val="10000"/>
                </a:schemeClr>
              </a:solidFill>
            </a:rPr>
            <a:t>Đảng</a:t>
          </a:r>
          <a:r>
            <a:rPr lang="vi-VN" sz="2600" b="0" i="1" u="none" strike="noStrike" kern="1200" baseline="0" dirty="0">
              <a:solidFill>
                <a:schemeClr val="bg2">
                  <a:lumMod val="10000"/>
                </a:schemeClr>
              </a:solidFill>
            </a:rPr>
            <a:t>) </a:t>
          </a:r>
          <a:r>
            <a:rPr lang="vi-VN" sz="2600" b="0" i="1" u="none" strike="noStrike" kern="1200" baseline="0" dirty="0" err="1">
              <a:solidFill>
                <a:schemeClr val="bg2">
                  <a:lumMod val="10000"/>
                </a:schemeClr>
              </a:solidFill>
            </a:rPr>
            <a:t>về</a:t>
          </a:r>
          <a:r>
            <a:rPr lang="vi-VN" sz="2600" b="0" i="1" u="none" strike="noStrike" kern="1200" baseline="0" dirty="0">
              <a:solidFill>
                <a:schemeClr val="bg2">
                  <a:lumMod val="10000"/>
                </a:schemeClr>
              </a:solidFill>
            </a:rPr>
            <a:t> nhân </a:t>
          </a:r>
          <a:r>
            <a:rPr lang="vi-VN" sz="2600" b="0" i="1" u="none" strike="noStrike" kern="1200" baseline="0" dirty="0" err="1">
              <a:solidFill>
                <a:schemeClr val="bg2">
                  <a:lumMod val="10000"/>
                </a:schemeClr>
              </a:solidFill>
            </a:rPr>
            <a:t>sự</a:t>
          </a:r>
          <a:r>
            <a:rPr lang="vi-VN" sz="2600" b="0" i="1" u="none" strike="noStrike" kern="1200" baseline="0" dirty="0">
              <a:solidFill>
                <a:schemeClr val="bg2">
                  <a:lumMod val="10000"/>
                </a:schemeClr>
              </a:solidFill>
            </a:rPr>
            <a:t> </a:t>
          </a:r>
          <a:r>
            <a:rPr lang="vi-VN" sz="2600" b="0" i="1" u="none" strike="noStrike" kern="1200" baseline="0" dirty="0" err="1">
              <a:solidFill>
                <a:schemeClr val="bg2">
                  <a:lumMod val="10000"/>
                </a:schemeClr>
              </a:solidFill>
            </a:rPr>
            <a:t>giới</a:t>
          </a:r>
          <a:r>
            <a:rPr lang="vi-VN" sz="2600" b="0" i="1" u="none" strike="noStrike" kern="1200" baseline="0" dirty="0">
              <a:solidFill>
                <a:schemeClr val="bg2">
                  <a:lumMod val="10000"/>
                </a:schemeClr>
              </a:solidFill>
            </a:rPr>
            <a:t> </a:t>
          </a:r>
          <a:r>
            <a:rPr lang="vi-VN" sz="2600" b="0" i="1" u="none" strike="noStrike" kern="1200" baseline="0" dirty="0" err="1">
              <a:solidFill>
                <a:schemeClr val="bg2">
                  <a:lumMod val="10000"/>
                </a:schemeClr>
              </a:solidFill>
            </a:rPr>
            <a:t>thiệu</a:t>
          </a:r>
          <a:r>
            <a:rPr lang="vi-VN" sz="2600" b="0" i="1" u="none" strike="noStrike" kern="1200" baseline="0" dirty="0">
              <a:solidFill>
                <a:schemeClr val="bg2">
                  <a:lumMod val="10000"/>
                </a:schemeClr>
              </a:solidFill>
            </a:rPr>
            <a:t> tham gia Ban </a:t>
          </a:r>
          <a:r>
            <a:rPr lang="vi-VN" sz="2600" b="0" i="1" u="none" strike="noStrike" kern="1200" baseline="0" dirty="0" err="1">
              <a:solidFill>
                <a:schemeClr val="bg2">
                  <a:lumMod val="10000"/>
                </a:schemeClr>
              </a:solidFill>
            </a:rPr>
            <a:t>Chấp</a:t>
          </a:r>
          <a:r>
            <a:rPr lang="vi-VN" sz="2600" b="0" i="1" u="none" strike="noStrike" kern="1200" baseline="0" dirty="0">
              <a:solidFill>
                <a:schemeClr val="bg2">
                  <a:lumMod val="10000"/>
                </a:schemeClr>
              </a:solidFill>
            </a:rPr>
            <a:t> </a:t>
          </a:r>
          <a:r>
            <a:rPr lang="vi-VN" sz="2600" b="0" i="1" u="none" strike="noStrike" kern="1200" baseline="0" dirty="0" err="1">
              <a:solidFill>
                <a:schemeClr val="bg2">
                  <a:lumMod val="10000"/>
                </a:schemeClr>
              </a:solidFill>
            </a:rPr>
            <a:t>hành</a:t>
          </a:r>
          <a:r>
            <a:rPr lang="vi-VN" sz="2600" b="0" i="1" u="none" strike="noStrike" kern="1200" baseline="0" dirty="0">
              <a:solidFill>
                <a:schemeClr val="bg2">
                  <a:lumMod val="10000"/>
                </a:schemeClr>
              </a:solidFill>
            </a:rPr>
            <a:t>.</a:t>
          </a:r>
        </a:p>
      </dsp:txBody>
      <dsp:txXfrm rot="5400000">
        <a:off x="5767299" y="1181495"/>
        <a:ext cx="2681194" cy="3544487"/>
      </dsp:txXfrm>
    </dsp:sp>
    <dsp:sp modelId="{C3840D52-3AEA-461A-9865-6E84F6626682}">
      <dsp:nvSpPr>
        <dsp:cNvPr id="0" name=""/>
        <dsp:cNvSpPr/>
      </dsp:nvSpPr>
      <dsp:spPr>
        <a:xfrm rot="16200000">
          <a:off x="7036442" y="1613141"/>
          <a:ext cx="5907477" cy="2681194"/>
        </a:xfrm>
        <a:prstGeom prst="flowChartManualOperation">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a:lnSpc>
              <a:spcPct val="90000"/>
            </a:lnSpc>
            <a:spcBef>
              <a:spcPct val="0"/>
            </a:spcBef>
            <a:spcAft>
              <a:spcPct val="35000"/>
            </a:spcAft>
          </a:pPr>
          <a:r>
            <a:rPr lang="vi-VN" sz="4000" b="0" i="1" u="none" strike="noStrike" kern="1200" baseline="0" dirty="0">
              <a:solidFill>
                <a:srgbClr val="FF0000"/>
              </a:solidFill>
            </a:rPr>
            <a:t>4.</a:t>
          </a:r>
        </a:p>
        <a:p>
          <a:pPr lvl="0" algn="ctr" defTabSz="1778000">
            <a:lnSpc>
              <a:spcPct val="90000"/>
            </a:lnSpc>
            <a:spcBef>
              <a:spcPct val="0"/>
            </a:spcBef>
            <a:spcAft>
              <a:spcPct val="35000"/>
            </a:spcAft>
          </a:pPr>
          <a:r>
            <a:rPr lang="vi-VN" sz="2500" b="0" i="1" u="none" strike="noStrike" kern="1200" baseline="0" dirty="0">
              <a:solidFill>
                <a:schemeClr val="bg2">
                  <a:lumMod val="10000"/>
                </a:schemeClr>
              </a:solidFill>
            </a:rPr>
            <a:t>Thực hiện thủ tục đề nghị Liên đoàn Lao </a:t>
          </a:r>
          <a:r>
            <a:rPr lang="vi-VN" sz="2500" b="0" i="1" u="none" strike="noStrike" kern="1200" baseline="0" dirty="0" smtClean="0">
              <a:solidFill>
                <a:schemeClr val="bg2">
                  <a:lumMod val="10000"/>
                </a:schemeClr>
              </a:solidFill>
              <a:latin typeface="Arial" panose="020B0604020202020204" pitchFamily="34" charset="0"/>
              <a:cs typeface="Arial" panose="020B0604020202020204" pitchFamily="34" charset="0"/>
            </a:rPr>
            <a:t>động </a:t>
          </a:r>
          <a:r>
            <a:rPr lang="en-US" sz="2500" b="0" i="1" u="none" strike="noStrike" kern="1200" baseline="0" dirty="0" err="1" smtClean="0">
              <a:solidFill>
                <a:schemeClr val="bg2">
                  <a:lumMod val="10000"/>
                </a:schemeClr>
              </a:solidFill>
              <a:latin typeface="Arial" panose="020B0604020202020204" pitchFamily="34" charset="0"/>
              <a:cs typeface="Arial" panose="020B0604020202020204" pitchFamily="34" charset="0"/>
            </a:rPr>
            <a:t>quận</a:t>
          </a:r>
          <a:r>
            <a:rPr lang="en-US" sz="2500" b="0" i="1" u="none" strike="noStrike" kern="1200" baseline="0" dirty="0" smtClean="0">
              <a:solidFill>
                <a:schemeClr val="bg2">
                  <a:lumMod val="10000"/>
                </a:schemeClr>
              </a:solidFill>
              <a:latin typeface="Arial" panose="020B0604020202020204" pitchFamily="34" charset="0"/>
              <a:cs typeface="Arial" panose="020B0604020202020204" pitchFamily="34" charset="0"/>
            </a:rPr>
            <a:t> </a:t>
          </a:r>
          <a:r>
            <a:rPr lang="vi-VN" sz="2500" b="0" i="1" u="none" strike="noStrike" kern="1200" baseline="0" dirty="0" smtClean="0">
              <a:solidFill>
                <a:schemeClr val="bg2">
                  <a:lumMod val="10000"/>
                </a:schemeClr>
              </a:solidFill>
            </a:rPr>
            <a:t>xem </a:t>
          </a:r>
          <a:r>
            <a:rPr lang="vi-VN" sz="2500" b="0" i="1" u="none" strike="noStrike" kern="1200" baseline="0" dirty="0">
              <a:solidFill>
                <a:schemeClr val="bg2">
                  <a:lumMod val="10000"/>
                </a:schemeClr>
              </a:solidFill>
            </a:rPr>
            <a:t>xét, </a:t>
          </a:r>
          <a:r>
            <a:rPr lang="vi-VN" sz="2500" b="0" i="1" u="none" strike="noStrike" kern="1200" baseline="0" dirty="0" smtClean="0">
              <a:solidFill>
                <a:schemeClr val="bg2">
                  <a:lumMod val="10000"/>
                </a:schemeClr>
              </a:solidFill>
            </a:rPr>
            <a:t>ra </a:t>
          </a:r>
          <a:r>
            <a:rPr lang="vi-VN" sz="2500" b="0" i="1" u="none" strike="noStrike" kern="1200" baseline="0" dirty="0">
              <a:solidFill>
                <a:schemeClr val="bg2">
                  <a:lumMod val="10000"/>
                </a:schemeClr>
              </a:solidFill>
            </a:rPr>
            <a:t>Quyết định công </a:t>
          </a:r>
          <a:r>
            <a:rPr lang="vi-VN" sz="2500" b="0" i="1" u="none" strike="noStrike" kern="1200" baseline="0" dirty="0" smtClean="0">
              <a:solidFill>
                <a:schemeClr val="bg2">
                  <a:lumMod val="10000"/>
                </a:schemeClr>
              </a:solidFill>
            </a:rPr>
            <a:t>n</a:t>
          </a:r>
          <a:r>
            <a:rPr lang="vi-VN" sz="2500" b="0" i="1" u="none" strike="noStrike" kern="1200" baseline="0" dirty="0" smtClean="0">
              <a:solidFill>
                <a:schemeClr val="bg2">
                  <a:lumMod val="10000"/>
                </a:schemeClr>
              </a:solidFill>
              <a:latin typeface="Arial" panose="020B0604020202020204" pitchFamily="34" charset="0"/>
              <a:cs typeface="Arial" panose="020B0604020202020204" pitchFamily="34" charset="0"/>
            </a:rPr>
            <a:t>h</a:t>
          </a:r>
          <a:r>
            <a:rPr lang="en-US" sz="2500" b="0" i="1" u="none" strike="noStrike" kern="1200" baseline="0" dirty="0" err="1" smtClean="0">
              <a:solidFill>
                <a:schemeClr val="bg2">
                  <a:lumMod val="10000"/>
                </a:schemeClr>
              </a:solidFill>
              <a:latin typeface="Arial" panose="020B0604020202020204" pitchFamily="34" charset="0"/>
              <a:cs typeface="Arial" panose="020B0604020202020204" pitchFamily="34" charset="0"/>
            </a:rPr>
            <a:t>ận</a:t>
          </a:r>
          <a:r>
            <a:rPr lang="vi-VN" sz="2500" b="0" i="1" u="none" strike="noStrike" kern="1200" baseline="0" dirty="0" smtClean="0">
              <a:solidFill>
                <a:schemeClr val="bg2">
                  <a:lumMod val="10000"/>
                </a:schemeClr>
              </a:solidFill>
              <a:latin typeface="Arial" panose="020B0604020202020204" pitchFamily="34" charset="0"/>
              <a:cs typeface="Arial" panose="020B0604020202020204" pitchFamily="34" charset="0"/>
            </a:rPr>
            <a:t> </a:t>
          </a:r>
          <a:r>
            <a:rPr lang="vi-VN" sz="2500" b="0" i="1" u="none" strike="noStrike" kern="1200" baseline="0" dirty="0">
              <a:solidFill>
                <a:schemeClr val="bg2">
                  <a:lumMod val="10000"/>
                </a:schemeClr>
              </a:solidFill>
            </a:rPr>
            <a:t>Ban Chấp hành lâm thời tại đơn vị.</a:t>
          </a:r>
        </a:p>
      </dsp:txBody>
      <dsp:txXfrm rot="5400000">
        <a:off x="8649583" y="1181495"/>
        <a:ext cx="2681194" cy="354448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8908E-8AA1-4BAB-8974-4B7956A3CBED}">
      <dsp:nvSpPr>
        <dsp:cNvPr id="0" name=""/>
        <dsp:cNvSpPr/>
      </dsp:nvSpPr>
      <dsp:spPr>
        <a:xfrm>
          <a:off x="54535" y="3596958"/>
          <a:ext cx="1783833" cy="891916"/>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1" i="0" u="none" strike="noStrike" kern="1200" baseline="0" dirty="0"/>
            <a:t>THỦ TỤC</a:t>
          </a:r>
        </a:p>
        <a:p>
          <a:pPr lvl="0" algn="ctr" defTabSz="800100">
            <a:lnSpc>
              <a:spcPct val="90000"/>
            </a:lnSpc>
            <a:spcBef>
              <a:spcPct val="0"/>
            </a:spcBef>
            <a:spcAft>
              <a:spcPct val="35000"/>
            </a:spcAft>
          </a:pPr>
          <a:r>
            <a:rPr lang="vi-VN" sz="1800" b="1" i="0" u="none" strike="noStrike" kern="1200" baseline="0" dirty="0"/>
            <a:t>CẤP MỘC DẤU</a:t>
          </a:r>
          <a:endParaRPr lang="en-US" sz="1800" kern="1200" dirty="0"/>
        </a:p>
      </dsp:txBody>
      <dsp:txXfrm>
        <a:off x="80658" y="3623081"/>
        <a:ext cx="1731587" cy="839670"/>
      </dsp:txXfrm>
    </dsp:sp>
    <dsp:sp modelId="{D66821D0-8AF1-4762-8C11-1CFD908A6BE8}">
      <dsp:nvSpPr>
        <dsp:cNvPr id="0" name=""/>
        <dsp:cNvSpPr/>
      </dsp:nvSpPr>
      <dsp:spPr>
        <a:xfrm rot="17692822">
          <a:off x="1347155" y="3260336"/>
          <a:ext cx="1695961" cy="26604"/>
        </a:xfrm>
        <a:custGeom>
          <a:avLst/>
          <a:gdLst/>
          <a:ahLst/>
          <a:cxnLst/>
          <a:rect l="0" t="0" r="0" b="0"/>
          <a:pathLst>
            <a:path>
              <a:moveTo>
                <a:pt x="0" y="13302"/>
              </a:moveTo>
              <a:lnTo>
                <a:pt x="1695961" y="1330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152736" y="3231239"/>
        <a:ext cx="84798" cy="84798"/>
      </dsp:txXfrm>
    </dsp:sp>
    <dsp:sp modelId="{2E6AC4D4-9082-4EC0-9EAF-000EEF42E733}">
      <dsp:nvSpPr>
        <dsp:cNvPr id="0" name=""/>
        <dsp:cNvSpPr/>
      </dsp:nvSpPr>
      <dsp:spPr>
        <a:xfrm>
          <a:off x="2551902" y="2058402"/>
          <a:ext cx="1783833" cy="89191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vi-VN" sz="1500" b="1" i="0" u="none" strike="noStrike" kern="1200" baseline="0"/>
            <a:t>1. Đối với các đơn vị mới thành lập</a:t>
          </a:r>
          <a:endParaRPr lang="vi-VN" sz="1500" b="1" i="0" u="none" strike="noStrike" kern="1200" baseline="0" dirty="0"/>
        </a:p>
      </dsp:txBody>
      <dsp:txXfrm>
        <a:off x="2578025" y="2084525"/>
        <a:ext cx="1731587" cy="839670"/>
      </dsp:txXfrm>
    </dsp:sp>
    <dsp:sp modelId="{70EFBEBA-2C3F-4C24-B30C-ABB4481FBED2}">
      <dsp:nvSpPr>
        <dsp:cNvPr id="0" name=""/>
        <dsp:cNvSpPr/>
      </dsp:nvSpPr>
      <dsp:spPr>
        <a:xfrm rot="17384973">
          <a:off x="3636696" y="1497355"/>
          <a:ext cx="2111612" cy="26604"/>
        </a:xfrm>
        <a:custGeom>
          <a:avLst/>
          <a:gdLst/>
          <a:ahLst/>
          <a:cxnLst/>
          <a:rect l="0" t="0" r="0" b="0"/>
          <a:pathLst>
            <a:path>
              <a:moveTo>
                <a:pt x="0" y="13302"/>
              </a:moveTo>
              <a:lnTo>
                <a:pt x="2111612" y="1330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639711" y="1457868"/>
        <a:ext cx="105580" cy="105580"/>
      </dsp:txXfrm>
    </dsp:sp>
    <dsp:sp modelId="{2B622BE5-4776-4FFD-93D0-4ED9616A2F54}">
      <dsp:nvSpPr>
        <dsp:cNvPr id="0" name=""/>
        <dsp:cNvSpPr/>
      </dsp:nvSpPr>
      <dsp:spPr>
        <a:xfrm>
          <a:off x="5049268" y="70997"/>
          <a:ext cx="6364788" cy="891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1" u="none" strike="noStrike" kern="1200" baseline="0" dirty="0"/>
            <a:t>- Công văn đề nghị cấp dấu (02 bản);</a:t>
          </a:r>
        </a:p>
      </dsp:txBody>
      <dsp:txXfrm>
        <a:off x="5075391" y="97120"/>
        <a:ext cx="6312542" cy="839670"/>
      </dsp:txXfrm>
    </dsp:sp>
    <dsp:sp modelId="{E9FC460D-E954-45A0-A80F-7FC5817B37BD}">
      <dsp:nvSpPr>
        <dsp:cNvPr id="0" name=""/>
        <dsp:cNvSpPr/>
      </dsp:nvSpPr>
      <dsp:spPr>
        <a:xfrm rot="18289469">
          <a:off x="4067762" y="1978205"/>
          <a:ext cx="1249479" cy="26604"/>
        </a:xfrm>
        <a:custGeom>
          <a:avLst/>
          <a:gdLst/>
          <a:ahLst/>
          <a:cxnLst/>
          <a:rect l="0" t="0" r="0" b="0"/>
          <a:pathLst>
            <a:path>
              <a:moveTo>
                <a:pt x="0" y="13302"/>
              </a:moveTo>
              <a:lnTo>
                <a:pt x="1249479" y="1330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61265" y="1960271"/>
        <a:ext cx="62473" cy="62473"/>
      </dsp:txXfrm>
    </dsp:sp>
    <dsp:sp modelId="{17D9110A-CAED-4CC8-8D61-76206ABF60EF}">
      <dsp:nvSpPr>
        <dsp:cNvPr id="0" name=""/>
        <dsp:cNvSpPr/>
      </dsp:nvSpPr>
      <dsp:spPr>
        <a:xfrm>
          <a:off x="5049268" y="1032698"/>
          <a:ext cx="6364788" cy="891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1" u="none" strike="noStrike" kern="1200" baseline="0" dirty="0"/>
            <a:t>- </a:t>
          </a:r>
          <a:r>
            <a:rPr lang="vi-VN" sz="1800" b="0" i="1" u="none" strike="noStrike" kern="1200" baseline="0" dirty="0" err="1"/>
            <a:t>Quyết</a:t>
          </a:r>
          <a:r>
            <a:rPr lang="vi-VN" sz="1800" b="0" i="1" u="none" strike="noStrike" kern="1200" baseline="0" dirty="0"/>
            <a:t> </a:t>
          </a:r>
          <a:r>
            <a:rPr lang="vi-VN" sz="1800" b="0" i="1" u="none" strike="noStrike" kern="1200" baseline="0" dirty="0" err="1"/>
            <a:t>định</a:t>
          </a:r>
          <a:r>
            <a:rPr lang="vi-VN" sz="1800" b="0" i="1" u="none" strike="noStrike" kern="1200" baseline="0" dirty="0"/>
            <a:t> </a:t>
          </a:r>
          <a:r>
            <a:rPr lang="vi-VN" sz="1800" b="0" i="1" u="none" strike="noStrike" kern="1200" baseline="0" dirty="0" err="1"/>
            <a:t>thành</a:t>
          </a:r>
          <a:r>
            <a:rPr lang="vi-VN" sz="1800" b="0" i="1" u="none" strike="noStrike" kern="1200" baseline="0" dirty="0"/>
            <a:t> </a:t>
          </a:r>
          <a:r>
            <a:rPr lang="vi-VN" sz="1800" b="0" i="1" u="none" strike="noStrike" kern="1200" baseline="0" dirty="0" err="1"/>
            <a:t>lập</a:t>
          </a:r>
          <a:r>
            <a:rPr lang="vi-VN" sz="1800" b="0" i="1" u="none" strike="noStrike" kern="1200" baseline="0" dirty="0"/>
            <a:t> Công </a:t>
          </a:r>
          <a:r>
            <a:rPr lang="vi-VN" sz="1800" b="0" i="1" u="none" strike="noStrike" kern="1200" baseline="0" dirty="0" err="1"/>
            <a:t>đoàn</a:t>
          </a:r>
          <a:r>
            <a:rPr lang="vi-VN" sz="1800" b="0" i="1" u="none" strike="noStrike" kern="1200" baseline="0" dirty="0"/>
            <a:t> (</a:t>
          </a:r>
          <a:r>
            <a:rPr lang="vi-VN" sz="1800" b="0" i="1" u="none" strike="noStrike" kern="1200" baseline="0" dirty="0" err="1"/>
            <a:t>photo</a:t>
          </a:r>
          <a:r>
            <a:rPr lang="vi-VN" sz="1800" b="0" i="1" u="none" strike="noStrike" kern="1200" baseline="0" dirty="0"/>
            <a:t> công </a:t>
          </a:r>
          <a:r>
            <a:rPr lang="vi-VN" sz="1800" b="0" i="1" u="none" strike="noStrike" kern="1200" baseline="0" dirty="0" err="1"/>
            <a:t>chứng</a:t>
          </a:r>
          <a:r>
            <a:rPr lang="vi-VN" sz="1800" b="0" i="1" u="none" strike="noStrike" kern="1200" baseline="0" dirty="0"/>
            <a:t>);</a:t>
          </a:r>
        </a:p>
      </dsp:txBody>
      <dsp:txXfrm>
        <a:off x="5075391" y="1058821"/>
        <a:ext cx="6312542" cy="839670"/>
      </dsp:txXfrm>
    </dsp:sp>
    <dsp:sp modelId="{9E24796C-CBE0-4AC1-ACBA-5231C06F22E3}">
      <dsp:nvSpPr>
        <dsp:cNvPr id="0" name=""/>
        <dsp:cNvSpPr/>
      </dsp:nvSpPr>
      <dsp:spPr>
        <a:xfrm>
          <a:off x="4335735" y="2491058"/>
          <a:ext cx="713533" cy="26604"/>
        </a:xfrm>
        <a:custGeom>
          <a:avLst/>
          <a:gdLst/>
          <a:ahLst/>
          <a:cxnLst/>
          <a:rect l="0" t="0" r="0" b="0"/>
          <a:pathLst>
            <a:path>
              <a:moveTo>
                <a:pt x="0" y="13302"/>
              </a:moveTo>
              <a:lnTo>
                <a:pt x="713533" y="1330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74663" y="2486522"/>
        <a:ext cx="35676" cy="35676"/>
      </dsp:txXfrm>
    </dsp:sp>
    <dsp:sp modelId="{684A618E-CAB1-4559-9373-8C8BD42F2E59}">
      <dsp:nvSpPr>
        <dsp:cNvPr id="0" name=""/>
        <dsp:cNvSpPr/>
      </dsp:nvSpPr>
      <dsp:spPr>
        <a:xfrm>
          <a:off x="5049268" y="2058402"/>
          <a:ext cx="6364788" cy="891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1" u="none" strike="noStrike" kern="1200" baseline="0"/>
            <a:t>- Quyết định công nhận nhân sự Ban Chấp hành (photo công chứng);</a:t>
          </a:r>
          <a:endParaRPr lang="vi-VN" sz="1800" b="0" i="1" u="none" strike="noStrike" kern="1200" baseline="0" dirty="0"/>
        </a:p>
      </dsp:txBody>
      <dsp:txXfrm>
        <a:off x="5075391" y="2084525"/>
        <a:ext cx="6312542" cy="839670"/>
      </dsp:txXfrm>
    </dsp:sp>
    <dsp:sp modelId="{B2AE1C50-C9E5-4544-ADF1-AE7001AD1E83}">
      <dsp:nvSpPr>
        <dsp:cNvPr id="0" name=""/>
        <dsp:cNvSpPr/>
      </dsp:nvSpPr>
      <dsp:spPr>
        <a:xfrm rot="3310531">
          <a:off x="4067762" y="3003910"/>
          <a:ext cx="1249479" cy="26604"/>
        </a:xfrm>
        <a:custGeom>
          <a:avLst/>
          <a:gdLst/>
          <a:ahLst/>
          <a:cxnLst/>
          <a:rect l="0" t="0" r="0" b="0"/>
          <a:pathLst>
            <a:path>
              <a:moveTo>
                <a:pt x="0" y="13302"/>
              </a:moveTo>
              <a:lnTo>
                <a:pt x="1249479" y="1330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61265" y="2985975"/>
        <a:ext cx="62473" cy="62473"/>
      </dsp:txXfrm>
    </dsp:sp>
    <dsp:sp modelId="{3B666122-6ED3-46E7-9937-2B01362F35C7}">
      <dsp:nvSpPr>
        <dsp:cNvPr id="0" name=""/>
        <dsp:cNvSpPr/>
      </dsp:nvSpPr>
      <dsp:spPr>
        <a:xfrm>
          <a:off x="5049268" y="3084106"/>
          <a:ext cx="6364788" cy="891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1" u="none" strike="noStrike" kern="1200" baseline="0"/>
            <a:t>- Căn cước công dân của người được cử đi làm mộc.</a:t>
          </a:r>
          <a:endParaRPr lang="vi-VN" sz="1800" b="0" i="1" u="none" strike="noStrike" kern="1200" baseline="0" dirty="0"/>
        </a:p>
      </dsp:txBody>
      <dsp:txXfrm>
        <a:off x="5075391" y="3110229"/>
        <a:ext cx="6312542" cy="839670"/>
      </dsp:txXfrm>
    </dsp:sp>
    <dsp:sp modelId="{48EA7EB7-455D-4F9D-B988-2D2BDFEFEC7C}">
      <dsp:nvSpPr>
        <dsp:cNvPr id="0" name=""/>
        <dsp:cNvSpPr/>
      </dsp:nvSpPr>
      <dsp:spPr>
        <a:xfrm rot="4249260">
          <a:off x="3606522" y="3516762"/>
          <a:ext cx="2171958" cy="26604"/>
        </a:xfrm>
        <a:custGeom>
          <a:avLst/>
          <a:gdLst/>
          <a:ahLst/>
          <a:cxnLst/>
          <a:rect l="0" t="0" r="0" b="0"/>
          <a:pathLst>
            <a:path>
              <a:moveTo>
                <a:pt x="0" y="13302"/>
              </a:moveTo>
              <a:lnTo>
                <a:pt x="2171958" y="1330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638203" y="3475765"/>
        <a:ext cx="108597" cy="108597"/>
      </dsp:txXfrm>
    </dsp:sp>
    <dsp:sp modelId="{0E45EF29-2D2B-4D58-BC21-6484ADDF2CAD}">
      <dsp:nvSpPr>
        <dsp:cNvPr id="0" name=""/>
        <dsp:cNvSpPr/>
      </dsp:nvSpPr>
      <dsp:spPr>
        <a:xfrm>
          <a:off x="5049268" y="4109810"/>
          <a:ext cx="6364788" cy="891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1" u="none" strike="noStrike" kern="1200" baseline="0" dirty="0"/>
            <a:t>- Giấy giới thiệu của Liên đoàn Lao động </a:t>
          </a:r>
          <a:r>
            <a:rPr lang="en-US" sz="1800" b="0" i="1" u="none" strike="noStrike" kern="1200" baseline="0" dirty="0" err="1" smtClean="0">
              <a:latin typeface="Arial" panose="020B0604020202020204" pitchFamily="34" charset="0"/>
              <a:cs typeface="Arial" panose="020B0604020202020204" pitchFamily="34" charset="0"/>
            </a:rPr>
            <a:t>quận</a:t>
          </a:r>
          <a:r>
            <a:rPr lang="vi-VN" sz="1800" b="0" i="1" u="none" strike="noStrike" kern="1200" baseline="0" dirty="0" smtClean="0">
              <a:latin typeface="Arial" panose="020B0604020202020204" pitchFamily="34" charset="0"/>
              <a:cs typeface="Arial" panose="020B0604020202020204" pitchFamily="34" charset="0"/>
            </a:rPr>
            <a:t>.</a:t>
          </a:r>
          <a:endParaRPr lang="vi-VN" sz="1800" b="0" i="1" u="none" strike="noStrike" kern="1200" baseline="0" dirty="0">
            <a:latin typeface="Arial" panose="020B0604020202020204" pitchFamily="34" charset="0"/>
            <a:cs typeface="Arial" panose="020B0604020202020204" pitchFamily="34" charset="0"/>
          </a:endParaRPr>
        </a:p>
      </dsp:txBody>
      <dsp:txXfrm>
        <a:off x="5075391" y="4135933"/>
        <a:ext cx="6312542" cy="839670"/>
      </dsp:txXfrm>
    </dsp:sp>
    <dsp:sp modelId="{5E98F260-CC24-4713-B3FE-F88A31875409}">
      <dsp:nvSpPr>
        <dsp:cNvPr id="0" name=""/>
        <dsp:cNvSpPr/>
      </dsp:nvSpPr>
      <dsp:spPr>
        <a:xfrm rot="3907178">
          <a:off x="1347155" y="4798892"/>
          <a:ext cx="1695961" cy="26604"/>
        </a:xfrm>
        <a:custGeom>
          <a:avLst/>
          <a:gdLst/>
          <a:ahLst/>
          <a:cxnLst/>
          <a:rect l="0" t="0" r="0" b="0"/>
          <a:pathLst>
            <a:path>
              <a:moveTo>
                <a:pt x="0" y="13302"/>
              </a:moveTo>
              <a:lnTo>
                <a:pt x="1695961" y="1330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152736" y="4769795"/>
        <a:ext cx="84798" cy="84798"/>
      </dsp:txXfrm>
    </dsp:sp>
    <dsp:sp modelId="{2FBC2BFA-E607-4264-B597-D588F61BF3E9}">
      <dsp:nvSpPr>
        <dsp:cNvPr id="0" name=""/>
        <dsp:cNvSpPr/>
      </dsp:nvSpPr>
      <dsp:spPr>
        <a:xfrm>
          <a:off x="2551902" y="5135514"/>
          <a:ext cx="1783833" cy="8919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vi-VN" sz="1500" b="1" i="0" u="none" strike="noStrike" kern="1200" baseline="0"/>
            <a:t>2. Đối với Công đoàn cơ sở từ nơi khác chuyển đến</a:t>
          </a:r>
          <a:endParaRPr lang="vi-VN" sz="1500" b="1" i="0" u="none" strike="noStrike" kern="1200" baseline="0" dirty="0"/>
        </a:p>
      </dsp:txBody>
      <dsp:txXfrm>
        <a:off x="2578025" y="5161637"/>
        <a:ext cx="1731587" cy="839670"/>
      </dsp:txXfrm>
    </dsp:sp>
    <dsp:sp modelId="{62D2480D-507F-4A8A-BCA8-861E27A6EE43}">
      <dsp:nvSpPr>
        <dsp:cNvPr id="0" name=""/>
        <dsp:cNvSpPr/>
      </dsp:nvSpPr>
      <dsp:spPr>
        <a:xfrm>
          <a:off x="4335735" y="5568170"/>
          <a:ext cx="713533" cy="26604"/>
        </a:xfrm>
        <a:custGeom>
          <a:avLst/>
          <a:gdLst/>
          <a:ahLst/>
          <a:cxnLst/>
          <a:rect l="0" t="0" r="0" b="0"/>
          <a:pathLst>
            <a:path>
              <a:moveTo>
                <a:pt x="0" y="13302"/>
              </a:moveTo>
              <a:lnTo>
                <a:pt x="713533" y="1330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74663" y="5563634"/>
        <a:ext cx="35676" cy="35676"/>
      </dsp:txXfrm>
    </dsp:sp>
    <dsp:sp modelId="{AC654A08-DA97-46E6-B27B-E147465A6D72}">
      <dsp:nvSpPr>
        <dsp:cNvPr id="0" name=""/>
        <dsp:cNvSpPr/>
      </dsp:nvSpPr>
      <dsp:spPr>
        <a:xfrm>
          <a:off x="5049268" y="5135514"/>
          <a:ext cx="6364788" cy="891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0" i="1" u="none" strike="noStrike" kern="1200" baseline="0" dirty="0" err="1"/>
            <a:t>Hồ</a:t>
          </a:r>
          <a:r>
            <a:rPr lang="vi-VN" sz="1800" b="0" i="1" u="none" strike="noStrike" kern="1200" baseline="0" dirty="0"/>
            <a:t> sơ </a:t>
          </a:r>
          <a:r>
            <a:rPr lang="vi-VN" sz="1800" b="0" i="1" u="none" strike="noStrike" kern="1200" baseline="0" dirty="0" err="1"/>
            <a:t>giống</a:t>
          </a:r>
          <a:r>
            <a:rPr lang="vi-VN" sz="1800" b="0" i="1" u="none" strike="noStrike" kern="1200" baseline="0" dirty="0"/>
            <a:t> như </a:t>
          </a:r>
          <a:r>
            <a:rPr lang="vi-VN" sz="1800" b="0" i="1" u="none" strike="noStrike" kern="1200" baseline="0" dirty="0" err="1"/>
            <a:t>trường</a:t>
          </a:r>
          <a:r>
            <a:rPr lang="vi-VN" sz="1800" b="0" i="1" u="none" strike="noStrike" kern="1200" baseline="0" dirty="0"/>
            <a:t> </a:t>
          </a:r>
          <a:r>
            <a:rPr lang="vi-VN" sz="1800" b="0" i="1" u="none" strike="noStrike" kern="1200" baseline="0" dirty="0" err="1"/>
            <a:t>hợp</a:t>
          </a:r>
          <a:r>
            <a:rPr lang="vi-VN" sz="1800" b="0" i="1" u="none" strike="noStrike" kern="1200" baseline="0" dirty="0"/>
            <a:t> </a:t>
          </a:r>
          <a:r>
            <a:rPr lang="vi-VN" sz="1800" b="0" i="1" u="none" strike="noStrike" kern="1200" baseline="0" dirty="0" err="1"/>
            <a:t>mới</a:t>
          </a:r>
          <a:r>
            <a:rPr lang="vi-VN" sz="1800" b="0" i="1" u="none" strike="noStrike" kern="1200" baseline="0" dirty="0"/>
            <a:t> </a:t>
          </a:r>
          <a:r>
            <a:rPr lang="vi-VN" sz="1800" b="0" i="1" u="none" strike="noStrike" kern="1200" baseline="0" dirty="0" err="1"/>
            <a:t>thành</a:t>
          </a:r>
          <a:r>
            <a:rPr lang="vi-VN" sz="1800" b="0" i="1" u="none" strike="noStrike" kern="1200" baseline="0" dirty="0"/>
            <a:t> </a:t>
          </a:r>
          <a:r>
            <a:rPr lang="vi-VN" sz="1800" b="0" i="1" u="none" strike="noStrike" kern="1200" baseline="0" dirty="0" err="1"/>
            <a:t>lập</a:t>
          </a:r>
          <a:r>
            <a:rPr lang="vi-VN" sz="1800" b="0" i="1" u="none" strike="noStrike" kern="1200" baseline="0" dirty="0"/>
            <a:t> nhưng </a:t>
          </a:r>
          <a:r>
            <a:rPr lang="vi-VN" sz="1800" b="0" i="1" u="none" strike="noStrike" kern="1200" baseline="0" dirty="0" err="1"/>
            <a:t>phải</a:t>
          </a:r>
          <a:r>
            <a:rPr lang="vi-VN" sz="1800" b="0" i="1" u="none" strike="noStrike" kern="1200" baseline="0" dirty="0"/>
            <a:t> </a:t>
          </a:r>
          <a:r>
            <a:rPr lang="vi-VN" sz="1800" b="0" i="1" u="none" strike="noStrike" kern="1200" baseline="0" dirty="0" err="1"/>
            <a:t>có</a:t>
          </a:r>
          <a:r>
            <a:rPr lang="vi-VN" sz="1800" b="0" i="1" u="none" strike="noStrike" kern="1200" baseline="0" dirty="0"/>
            <a:t> văn </a:t>
          </a:r>
          <a:r>
            <a:rPr lang="vi-VN" sz="1800" b="0" i="1" u="none" strike="noStrike" kern="1200" baseline="0" dirty="0" err="1"/>
            <a:t>bản</a:t>
          </a:r>
          <a:r>
            <a:rPr lang="vi-VN" sz="1800" b="0" i="1" u="none" strike="noStrike" kern="1200" baseline="0" dirty="0"/>
            <a:t> </a:t>
          </a:r>
          <a:r>
            <a:rPr lang="vi-VN" sz="1800" b="0" i="1" u="none" strike="noStrike" kern="1200" baseline="0" dirty="0" err="1"/>
            <a:t>của</a:t>
          </a:r>
          <a:r>
            <a:rPr lang="vi-VN" sz="1800" b="0" i="1" u="none" strike="noStrike" kern="1200" baseline="0" dirty="0"/>
            <a:t> nơi </a:t>
          </a:r>
          <a:r>
            <a:rPr lang="vi-VN" sz="1800" b="0" i="1" u="none" strike="noStrike" kern="1200" baseline="0" dirty="0" err="1"/>
            <a:t>trước</a:t>
          </a:r>
          <a:r>
            <a:rPr lang="vi-VN" sz="1800" b="0" i="1" u="none" strike="noStrike" kern="1200" baseline="0" dirty="0"/>
            <a:t> khi </a:t>
          </a:r>
          <a:r>
            <a:rPr lang="vi-VN" sz="1800" b="0" i="1" u="none" strike="noStrike" kern="1200" baseline="0" dirty="0" err="1"/>
            <a:t>chuyển</a:t>
          </a:r>
          <a:r>
            <a:rPr lang="vi-VN" sz="1800" b="0" i="1" u="none" strike="noStrike" kern="1200" baseline="0" dirty="0"/>
            <a:t> </a:t>
          </a:r>
          <a:r>
            <a:rPr lang="vi-VN" sz="1800" b="0" i="1" u="none" strike="noStrike" kern="1200" baseline="0" dirty="0" err="1"/>
            <a:t>đến</a:t>
          </a:r>
          <a:r>
            <a:rPr lang="vi-VN" sz="1800" b="0" i="1" u="none" strike="noStrike" kern="1200" baseline="0" dirty="0"/>
            <a:t> </a:t>
          </a:r>
          <a:r>
            <a:rPr lang="vi-VN" sz="1800" b="0" i="1" u="none" strike="noStrike" kern="1200" baseline="0" dirty="0" err="1"/>
            <a:t>về</a:t>
          </a:r>
          <a:r>
            <a:rPr lang="vi-VN" sz="1800" b="0" i="1" u="none" strike="noStrike" kern="1200" baseline="0" dirty="0"/>
            <a:t> </a:t>
          </a:r>
          <a:r>
            <a:rPr lang="vi-VN" sz="1800" b="0" i="1" u="none" strike="noStrike" kern="1200" baseline="0" dirty="0" err="1"/>
            <a:t>việc</a:t>
          </a:r>
          <a:r>
            <a:rPr lang="vi-VN" sz="1800" b="0" i="1" u="none" strike="noStrike" kern="1200" baseline="0" dirty="0"/>
            <a:t> </a:t>
          </a:r>
          <a:r>
            <a:rPr lang="vi-VN" sz="1800" b="0" i="1" u="none" strike="noStrike" kern="1200" baseline="0" dirty="0" err="1"/>
            <a:t>xác</a:t>
          </a:r>
          <a:r>
            <a:rPr lang="vi-VN" sz="1800" b="0" i="1" u="none" strike="noStrike" kern="1200" baseline="0" dirty="0"/>
            <a:t> </a:t>
          </a:r>
          <a:r>
            <a:rPr lang="vi-VN" sz="1800" b="0" i="1" u="none" strike="noStrike" kern="1200" baseline="0" dirty="0" err="1"/>
            <a:t>nhận</a:t>
          </a:r>
          <a:r>
            <a:rPr lang="vi-VN" sz="1800" b="0" i="1" u="none" strike="noStrike" kern="1200" baseline="0" dirty="0"/>
            <a:t> chưa </a:t>
          </a:r>
          <a:r>
            <a:rPr lang="vi-VN" sz="1800" b="0" i="1" u="none" strike="noStrike" kern="1200" baseline="0" dirty="0" err="1"/>
            <a:t>được</a:t>
          </a:r>
          <a:r>
            <a:rPr lang="vi-VN" sz="1800" b="0" i="1" u="none" strike="noStrike" kern="1200" baseline="0" dirty="0"/>
            <a:t> </a:t>
          </a:r>
          <a:r>
            <a:rPr lang="vi-VN" sz="1800" b="0" i="1" u="none" strike="noStrike" kern="1200" baseline="0" dirty="0" err="1"/>
            <a:t>cấp</a:t>
          </a:r>
          <a:r>
            <a:rPr lang="vi-VN" sz="1800" b="0" i="1" u="none" strike="noStrike" kern="1200" baseline="0" dirty="0"/>
            <a:t> </a:t>
          </a:r>
          <a:r>
            <a:rPr lang="vi-VN" sz="1800" b="0" i="1" u="none" strike="noStrike" kern="1200" baseline="0" dirty="0" err="1"/>
            <a:t>dấu</a:t>
          </a:r>
          <a:r>
            <a:rPr lang="vi-VN" sz="1800" b="0" i="1" u="none" strike="noStrike" kern="1200" baseline="0" dirty="0"/>
            <a:t>.</a:t>
          </a:r>
        </a:p>
      </dsp:txBody>
      <dsp:txXfrm>
        <a:off x="5075391" y="5161637"/>
        <a:ext cx="6312542" cy="839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1F68D-BB3A-4BD1-9D2B-0FF577A6FE5B}">
      <dsp:nvSpPr>
        <dsp:cNvPr id="0" name=""/>
        <dsp:cNvSpPr/>
      </dsp:nvSpPr>
      <dsp:spPr>
        <a:xfrm>
          <a:off x="509984" y="1963"/>
          <a:ext cx="1974453" cy="197445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b="1" i="0" u="none" strike="noStrike" kern="1200" baseline="0" dirty="0">
              <a:latin typeface="Arial (Body)"/>
            </a:rPr>
            <a:t>NHIỆM VỤ</a:t>
          </a:r>
          <a:endParaRPr lang="en-US" sz="2900" kern="1200" dirty="0"/>
        </a:p>
      </dsp:txBody>
      <dsp:txXfrm>
        <a:off x="799136" y="291115"/>
        <a:ext cx="1396149" cy="1396149"/>
      </dsp:txXfrm>
    </dsp:sp>
    <dsp:sp modelId="{5F6D7892-35D8-4E65-BE26-CDCD289B885F}">
      <dsp:nvSpPr>
        <dsp:cNvPr id="0" name=""/>
        <dsp:cNvSpPr/>
      </dsp:nvSpPr>
      <dsp:spPr>
        <a:xfrm>
          <a:off x="924619" y="2136742"/>
          <a:ext cx="1145182" cy="1145182"/>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076413" y="2574660"/>
        <a:ext cx="841594" cy="269346"/>
      </dsp:txXfrm>
    </dsp:sp>
    <dsp:sp modelId="{A3161EA5-5734-4C43-A4A9-35A3AB56206C}">
      <dsp:nvSpPr>
        <dsp:cNvPr id="0" name=""/>
        <dsp:cNvSpPr/>
      </dsp:nvSpPr>
      <dsp:spPr>
        <a:xfrm>
          <a:off x="509984" y="3442250"/>
          <a:ext cx="1974453" cy="1974453"/>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b="1" i="0" u="none" strike="noStrike" kern="1200" baseline="0">
              <a:latin typeface="Arial (Body)"/>
            </a:rPr>
            <a:t>QUYỀN HẠN</a:t>
          </a:r>
          <a:endParaRPr lang="en-US" sz="2900" kern="1200" dirty="0"/>
        </a:p>
      </dsp:txBody>
      <dsp:txXfrm>
        <a:off x="799136" y="3731402"/>
        <a:ext cx="1396149" cy="1396149"/>
      </dsp:txXfrm>
    </dsp:sp>
    <dsp:sp modelId="{13FAFAF3-7A83-44DB-9964-A58FC1B7DDCB}">
      <dsp:nvSpPr>
        <dsp:cNvPr id="0" name=""/>
        <dsp:cNvSpPr/>
      </dsp:nvSpPr>
      <dsp:spPr>
        <a:xfrm>
          <a:off x="2780605" y="2342085"/>
          <a:ext cx="627876" cy="734496"/>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780605" y="2488984"/>
        <a:ext cx="439513" cy="440698"/>
      </dsp:txXfrm>
    </dsp:sp>
    <dsp:sp modelId="{BC1176F7-2FDA-4B0E-B226-060A27FF6343}">
      <dsp:nvSpPr>
        <dsp:cNvPr id="0" name=""/>
        <dsp:cNvSpPr/>
      </dsp:nvSpPr>
      <dsp:spPr>
        <a:xfrm>
          <a:off x="3669109" y="734880"/>
          <a:ext cx="3948906" cy="3948906"/>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b="0" i="1" u="none" strike="noStrike" kern="1200" baseline="0" dirty="0" err="1">
              <a:latin typeface="Arial (Body)"/>
            </a:rPr>
            <a:t>Xem</a:t>
          </a:r>
          <a:r>
            <a:rPr lang="en-US" sz="3500" b="0" i="1" u="none" strike="noStrike" kern="1200" baseline="0" dirty="0">
              <a:latin typeface="Arial (Body)"/>
            </a:rPr>
            <a:t> chi </a:t>
          </a:r>
          <a:r>
            <a:rPr lang="en-US" sz="3500" b="0" i="1" u="none" strike="noStrike" kern="1200" baseline="0" dirty="0" err="1">
              <a:latin typeface="Arial (Body)"/>
            </a:rPr>
            <a:t>tiết</a:t>
          </a:r>
          <a:r>
            <a:rPr lang="en-US" sz="3500" b="0" i="1" u="none" strike="noStrike" kern="1200" baseline="0" dirty="0">
              <a:latin typeface="Arial (Body)"/>
            </a:rPr>
            <a:t> </a:t>
          </a:r>
          <a:r>
            <a:rPr lang="en-US" sz="3500" b="0" i="1" u="none" strike="noStrike" kern="1200" baseline="0" dirty="0" err="1">
              <a:latin typeface="Arial (Body)"/>
            </a:rPr>
            <a:t>quy</a:t>
          </a:r>
          <a:r>
            <a:rPr lang="en-US" sz="3500" b="0" i="1" u="none" strike="noStrike" kern="1200" baseline="0" dirty="0">
              <a:latin typeface="Arial (Body)"/>
            </a:rPr>
            <a:t> </a:t>
          </a:r>
          <a:r>
            <a:rPr lang="en-US" sz="3500" b="0" i="1" u="none" strike="noStrike" kern="1200" baseline="0" dirty="0" err="1">
              <a:latin typeface="Arial (Body)"/>
            </a:rPr>
            <a:t>định</a:t>
          </a:r>
          <a:r>
            <a:rPr lang="en-US" sz="3500" b="0" i="1" u="none" strike="noStrike" kern="1200" baseline="0" dirty="0">
              <a:latin typeface="Arial (Body)"/>
            </a:rPr>
            <a:t> </a:t>
          </a:r>
          <a:r>
            <a:rPr lang="en-US" sz="3500" b="0" i="1" u="none" strike="noStrike" kern="1200" baseline="0" dirty="0" err="1">
              <a:latin typeface="Arial (Body)"/>
            </a:rPr>
            <a:t>tại</a:t>
          </a:r>
          <a:r>
            <a:rPr lang="en-US" sz="3500" b="0" i="1" u="none" strike="noStrike" kern="1200" baseline="0" dirty="0">
              <a:latin typeface="Arial (Body)"/>
            </a:rPr>
            <a:t> </a:t>
          </a:r>
          <a:r>
            <a:rPr lang="en-US" sz="3500" b="0" i="1" u="none" strike="noStrike" kern="1200" baseline="0" dirty="0" err="1">
              <a:latin typeface="Arial (Body)"/>
            </a:rPr>
            <a:t>Điều</a:t>
          </a:r>
          <a:r>
            <a:rPr lang="en-US" sz="3500" b="0" i="1" u="none" strike="noStrike" kern="1200" baseline="0" dirty="0">
              <a:latin typeface="Arial (Body)"/>
            </a:rPr>
            <a:t> 5, </a:t>
          </a:r>
          <a:r>
            <a:rPr lang="en-US" sz="3500" b="0" i="1" u="none" strike="noStrike" kern="1200" baseline="0" dirty="0" err="1">
              <a:latin typeface="Arial (Body)"/>
            </a:rPr>
            <a:t>Điều</a:t>
          </a:r>
          <a:r>
            <a:rPr lang="en-US" sz="3500" b="0" i="1" u="none" strike="noStrike" kern="1200" baseline="0" dirty="0">
              <a:latin typeface="Arial (Body)"/>
            </a:rPr>
            <a:t> </a:t>
          </a:r>
          <a:r>
            <a:rPr lang="en-US" sz="3500" b="0" i="1" u="none" strike="noStrike" kern="1200" baseline="0" dirty="0" err="1">
              <a:latin typeface="Arial (Body)"/>
            </a:rPr>
            <a:t>lệ</a:t>
          </a:r>
          <a:r>
            <a:rPr lang="en-US" sz="3500" b="0" i="1" u="none" strike="noStrike" kern="1200" baseline="0" dirty="0">
              <a:latin typeface="Arial (Body)"/>
            </a:rPr>
            <a:t> </a:t>
          </a:r>
          <a:r>
            <a:rPr lang="en-US" sz="3500" b="0" i="1" u="none" strike="noStrike" kern="1200" baseline="0" dirty="0" err="1">
              <a:latin typeface="Arial (Body)"/>
            </a:rPr>
            <a:t>Công</a:t>
          </a:r>
          <a:r>
            <a:rPr lang="en-US" sz="3500" b="0" i="1" u="none" strike="noStrike" kern="1200" baseline="0" dirty="0">
              <a:latin typeface="Arial (Body)"/>
            </a:rPr>
            <a:t> </a:t>
          </a:r>
          <a:r>
            <a:rPr lang="en-US" sz="3500" b="0" i="1" u="none" strike="noStrike" kern="1200" baseline="0" dirty="0" err="1">
              <a:latin typeface="Arial (Body)"/>
            </a:rPr>
            <a:t>đoàn</a:t>
          </a:r>
          <a:r>
            <a:rPr lang="en-US" sz="3500" b="0" i="1" u="none" strike="noStrike" kern="1200" baseline="0" dirty="0">
              <a:latin typeface="Arial (Body)"/>
            </a:rPr>
            <a:t> </a:t>
          </a:r>
          <a:r>
            <a:rPr lang="en-US" sz="3500" b="0" i="1" u="none" strike="noStrike" kern="1200" baseline="0" dirty="0" err="1">
              <a:latin typeface="Arial (Body)"/>
            </a:rPr>
            <a:t>Việt</a:t>
          </a:r>
          <a:r>
            <a:rPr lang="en-US" sz="3500" b="0" i="1" u="none" strike="noStrike" kern="1200" baseline="0" dirty="0">
              <a:latin typeface="Arial (Body)"/>
            </a:rPr>
            <a:t> Nam.</a:t>
          </a:r>
          <a:endParaRPr lang="en-US" sz="3500" b="1" i="0" u="none" strike="noStrike" kern="1200" baseline="0" dirty="0">
            <a:latin typeface="Arial (Body)"/>
          </a:endParaRPr>
        </a:p>
      </dsp:txBody>
      <dsp:txXfrm>
        <a:off x="4247413" y="1313184"/>
        <a:ext cx="2792298" cy="279229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54911-1E02-4038-B8AE-E91A6888F008}">
      <dsp:nvSpPr>
        <dsp:cNvPr id="0" name=""/>
        <dsp:cNvSpPr/>
      </dsp:nvSpPr>
      <dsp:spPr>
        <a:xfrm>
          <a:off x="136076" y="2605426"/>
          <a:ext cx="1181863" cy="15412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b="1" kern="1200" dirty="0"/>
            <a:t>CẤP LẠI MẪU DẤU </a:t>
          </a:r>
          <a:endParaRPr lang="en-US" sz="2400" b="1" kern="1200" dirty="0"/>
        </a:p>
      </dsp:txBody>
      <dsp:txXfrm>
        <a:off x="170692" y="2640042"/>
        <a:ext cx="1112631" cy="1471982"/>
      </dsp:txXfrm>
    </dsp:sp>
    <dsp:sp modelId="{63BEA1FD-A347-4EBE-AE63-D86EBEC934EA}">
      <dsp:nvSpPr>
        <dsp:cNvPr id="0" name=""/>
        <dsp:cNvSpPr/>
      </dsp:nvSpPr>
      <dsp:spPr>
        <a:xfrm rot="17413492">
          <a:off x="841069" y="2683325"/>
          <a:ext cx="1457664" cy="17626"/>
        </a:xfrm>
        <a:custGeom>
          <a:avLst/>
          <a:gdLst/>
          <a:ahLst/>
          <a:cxnLst/>
          <a:rect l="0" t="0" r="0" b="0"/>
          <a:pathLst>
            <a:path>
              <a:moveTo>
                <a:pt x="0" y="8813"/>
              </a:moveTo>
              <a:lnTo>
                <a:pt x="1457664" y="88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33459" y="2655697"/>
        <a:ext cx="72883" cy="72883"/>
      </dsp:txXfrm>
    </dsp:sp>
    <dsp:sp modelId="{213B29BF-F83C-40B7-B72B-160A7E7ACA30}">
      <dsp:nvSpPr>
        <dsp:cNvPr id="0" name=""/>
        <dsp:cNvSpPr/>
      </dsp:nvSpPr>
      <dsp:spPr>
        <a:xfrm>
          <a:off x="1821862" y="1411063"/>
          <a:ext cx="1181863" cy="119436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1" i="0" u="none" strike="noStrike" kern="1200" baseline="0" dirty="0"/>
            <a:t>THỦ TỤC</a:t>
          </a:r>
          <a:endParaRPr lang="en-US" sz="1800" kern="1200" dirty="0"/>
        </a:p>
      </dsp:txBody>
      <dsp:txXfrm>
        <a:off x="1856478" y="1445679"/>
        <a:ext cx="1112631" cy="1125129"/>
      </dsp:txXfrm>
    </dsp:sp>
    <dsp:sp modelId="{EC963F0D-1044-40FB-A53F-10E47BC0CB8A}">
      <dsp:nvSpPr>
        <dsp:cNvPr id="0" name=""/>
        <dsp:cNvSpPr/>
      </dsp:nvSpPr>
      <dsp:spPr>
        <a:xfrm rot="17069073">
          <a:off x="2341794" y="1144772"/>
          <a:ext cx="1765430" cy="17626"/>
        </a:xfrm>
        <a:custGeom>
          <a:avLst/>
          <a:gdLst/>
          <a:ahLst/>
          <a:cxnLst/>
          <a:rect l="0" t="0" r="0" b="0"/>
          <a:pathLst>
            <a:path>
              <a:moveTo>
                <a:pt x="0" y="8813"/>
              </a:moveTo>
              <a:lnTo>
                <a:pt x="1765430" y="881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180374" y="1109450"/>
        <a:ext cx="88271" cy="88271"/>
      </dsp:txXfrm>
    </dsp:sp>
    <dsp:sp modelId="{CAF3FE27-3AEA-4EE1-B4C4-C19B4AF42949}">
      <dsp:nvSpPr>
        <dsp:cNvPr id="0" name=""/>
        <dsp:cNvSpPr/>
      </dsp:nvSpPr>
      <dsp:spPr>
        <a:xfrm>
          <a:off x="3445293" y="3461"/>
          <a:ext cx="7887222" cy="590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buNone/>
          </a:pPr>
          <a:r>
            <a:rPr lang="vi-VN" sz="1800" b="0" i="1" u="none" strike="noStrike" kern="1200" baseline="0" dirty="0"/>
            <a:t>- Công văn </a:t>
          </a:r>
          <a:r>
            <a:rPr lang="vi-VN" sz="1800" b="0" i="1" u="none" strike="noStrike" kern="1200" baseline="0" dirty="0" err="1"/>
            <a:t>đề</a:t>
          </a:r>
          <a:r>
            <a:rPr lang="vi-VN" sz="1800" b="0" i="1" u="none" strike="noStrike" kern="1200" baseline="0" dirty="0"/>
            <a:t> </a:t>
          </a:r>
          <a:r>
            <a:rPr lang="vi-VN" sz="1800" b="0" i="1" u="none" strike="noStrike" kern="1200" baseline="0" dirty="0" err="1"/>
            <a:t>nghị</a:t>
          </a:r>
          <a:r>
            <a:rPr lang="vi-VN" sz="1800" b="0" i="1" u="none" strike="noStrike" kern="1200" baseline="0" dirty="0"/>
            <a:t> </a:t>
          </a:r>
          <a:r>
            <a:rPr lang="vi-VN" sz="1800" b="0" i="1" u="none" strike="noStrike" kern="1200" baseline="0" dirty="0" err="1"/>
            <a:t>đổi</a:t>
          </a:r>
          <a:r>
            <a:rPr lang="vi-VN" sz="1800" b="0" i="1" u="none" strike="noStrike" kern="1200" baseline="0" dirty="0"/>
            <a:t> </a:t>
          </a:r>
          <a:r>
            <a:rPr lang="vi-VN" sz="1800" b="0" i="1" u="none" strike="noStrike" kern="1200" baseline="0" dirty="0" err="1"/>
            <a:t>dấu</a:t>
          </a:r>
          <a:r>
            <a:rPr lang="vi-VN" sz="1800" b="0" i="1" u="none" strike="noStrike" kern="1200" baseline="0" dirty="0"/>
            <a:t> (02 </a:t>
          </a:r>
          <a:r>
            <a:rPr lang="vi-VN" sz="1800" b="0" i="1" u="none" strike="noStrike" kern="1200" baseline="0" dirty="0" err="1"/>
            <a:t>bản</a:t>
          </a:r>
          <a:r>
            <a:rPr lang="vi-VN" sz="1800" b="0" i="1" u="none" strike="noStrike" kern="1200" baseline="0" dirty="0"/>
            <a:t>).</a:t>
          </a:r>
          <a:endParaRPr lang="en-US" sz="1800" kern="1200" dirty="0"/>
        </a:p>
      </dsp:txBody>
      <dsp:txXfrm>
        <a:off x="3462601" y="20769"/>
        <a:ext cx="7852606" cy="556315"/>
      </dsp:txXfrm>
    </dsp:sp>
    <dsp:sp modelId="{03263C1B-C0E0-40A6-8D87-710CBD7D12AD}">
      <dsp:nvSpPr>
        <dsp:cNvPr id="0" name=""/>
        <dsp:cNvSpPr/>
      </dsp:nvSpPr>
      <dsp:spPr>
        <a:xfrm rot="17592615">
          <a:off x="2664296" y="1484558"/>
          <a:ext cx="1120427" cy="17626"/>
        </a:xfrm>
        <a:custGeom>
          <a:avLst/>
          <a:gdLst/>
          <a:ahLst/>
          <a:cxnLst/>
          <a:rect l="0" t="0" r="0" b="0"/>
          <a:pathLst>
            <a:path>
              <a:moveTo>
                <a:pt x="0" y="8813"/>
              </a:moveTo>
              <a:lnTo>
                <a:pt x="1120427" y="881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96499" y="1465360"/>
        <a:ext cx="56021" cy="56021"/>
      </dsp:txXfrm>
    </dsp:sp>
    <dsp:sp modelId="{5DA30514-0FD9-4D26-856F-48F883EC6272}">
      <dsp:nvSpPr>
        <dsp:cNvPr id="0" name=""/>
        <dsp:cNvSpPr/>
      </dsp:nvSpPr>
      <dsp:spPr>
        <a:xfrm>
          <a:off x="3445293" y="683032"/>
          <a:ext cx="7887222" cy="590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vi-VN" sz="1800" b="0" i="1" u="none" strike="noStrike" kern="1200" baseline="0" dirty="0"/>
            <a:t>- </a:t>
          </a:r>
          <a:r>
            <a:rPr lang="vi-VN" sz="1800" b="0" i="1" u="none" strike="noStrike" kern="1200" baseline="0" dirty="0" err="1"/>
            <a:t>Quyết</a:t>
          </a:r>
          <a:r>
            <a:rPr lang="vi-VN" sz="1800" b="0" i="1" u="none" strike="noStrike" kern="1200" baseline="0" dirty="0"/>
            <a:t> </a:t>
          </a:r>
          <a:r>
            <a:rPr lang="vi-VN" sz="1800" b="0" i="1" u="none" strike="noStrike" kern="1200" baseline="0" dirty="0" err="1"/>
            <a:t>định</a:t>
          </a:r>
          <a:r>
            <a:rPr lang="vi-VN" sz="1800" b="0" i="1" u="none" strike="noStrike" kern="1200" baseline="0" dirty="0"/>
            <a:t> công </a:t>
          </a:r>
          <a:r>
            <a:rPr lang="vi-VN" sz="1800" b="0" i="1" u="none" strike="noStrike" kern="1200" baseline="0" dirty="0" err="1"/>
            <a:t>nhận</a:t>
          </a:r>
          <a:r>
            <a:rPr lang="vi-VN" sz="1800" b="0" i="1" u="none" strike="noStrike" kern="1200" baseline="0" dirty="0"/>
            <a:t> nhân </a:t>
          </a:r>
          <a:r>
            <a:rPr lang="vi-VN" sz="1800" b="0" i="1" u="none" strike="noStrike" kern="1200" baseline="0" dirty="0" err="1"/>
            <a:t>sự</a:t>
          </a:r>
          <a:r>
            <a:rPr lang="vi-VN" sz="1800" b="0" i="1" u="none" strike="noStrike" kern="1200" baseline="0" dirty="0"/>
            <a:t> Ban </a:t>
          </a:r>
          <a:r>
            <a:rPr lang="vi-VN" sz="1800" b="0" i="1" u="none" strike="noStrike" kern="1200" baseline="0" dirty="0" err="1"/>
            <a:t>Chấp</a:t>
          </a:r>
          <a:r>
            <a:rPr lang="vi-VN" sz="1800" b="0" i="1" u="none" strike="noStrike" kern="1200" baseline="0" dirty="0"/>
            <a:t> </a:t>
          </a:r>
          <a:r>
            <a:rPr lang="vi-VN" sz="1800" b="0" i="1" u="none" strike="noStrike" kern="1200" baseline="0" dirty="0" err="1"/>
            <a:t>hành</a:t>
          </a:r>
          <a:r>
            <a:rPr lang="vi-VN" sz="1800" b="0" i="1" u="none" strike="noStrike" kern="1200" baseline="0" dirty="0"/>
            <a:t> (</a:t>
          </a:r>
          <a:r>
            <a:rPr lang="vi-VN" sz="1800" b="0" i="1" u="none" strike="noStrike" kern="1200" baseline="0" dirty="0" err="1"/>
            <a:t>photo</a:t>
          </a:r>
          <a:r>
            <a:rPr lang="vi-VN" sz="1800" b="0" i="1" u="none" strike="noStrike" kern="1200" baseline="0" dirty="0"/>
            <a:t> công </a:t>
          </a:r>
          <a:r>
            <a:rPr lang="vi-VN" sz="1800" b="0" i="1" u="none" strike="noStrike" kern="1200" baseline="0" dirty="0" err="1"/>
            <a:t>chứng</a:t>
          </a:r>
          <a:r>
            <a:rPr lang="vi-VN" sz="1800" b="0" i="1" u="none" strike="noStrike" kern="1200" baseline="0" dirty="0"/>
            <a:t>).</a:t>
          </a:r>
        </a:p>
      </dsp:txBody>
      <dsp:txXfrm>
        <a:off x="3462601" y="700340"/>
        <a:ext cx="7852606" cy="556315"/>
      </dsp:txXfrm>
    </dsp:sp>
    <dsp:sp modelId="{13936110-2A12-43FB-950C-D8B3330E5BE0}">
      <dsp:nvSpPr>
        <dsp:cNvPr id="0" name=""/>
        <dsp:cNvSpPr/>
      </dsp:nvSpPr>
      <dsp:spPr>
        <a:xfrm rot="19295082">
          <a:off x="2942727" y="1824343"/>
          <a:ext cx="563563" cy="17626"/>
        </a:xfrm>
        <a:custGeom>
          <a:avLst/>
          <a:gdLst/>
          <a:ahLst/>
          <a:cxnLst/>
          <a:rect l="0" t="0" r="0" b="0"/>
          <a:pathLst>
            <a:path>
              <a:moveTo>
                <a:pt x="0" y="8813"/>
              </a:moveTo>
              <a:lnTo>
                <a:pt x="563563" y="881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0420" y="1819067"/>
        <a:ext cx="28178" cy="28178"/>
      </dsp:txXfrm>
    </dsp:sp>
    <dsp:sp modelId="{918E5354-AEFE-49AA-829F-F42D243F7C9C}">
      <dsp:nvSpPr>
        <dsp:cNvPr id="0" name=""/>
        <dsp:cNvSpPr/>
      </dsp:nvSpPr>
      <dsp:spPr>
        <a:xfrm>
          <a:off x="3445293" y="1362604"/>
          <a:ext cx="7887222" cy="590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vi-VN" sz="1800" b="0" i="1" u="none" strike="noStrike" kern="1200" baseline="0" dirty="0"/>
            <a:t>- </a:t>
          </a:r>
          <a:r>
            <a:rPr lang="vi-VN" sz="1800" b="0" i="1" u="none" strike="noStrike" kern="1200" baseline="0" dirty="0" err="1"/>
            <a:t>Bản</a:t>
          </a:r>
          <a:r>
            <a:rPr lang="vi-VN" sz="1800" b="0" i="1" u="none" strike="noStrike" kern="1200" baseline="0" dirty="0"/>
            <a:t> </a:t>
          </a:r>
          <a:r>
            <a:rPr lang="vi-VN" sz="1800" b="0" i="1" u="none" strike="noStrike" kern="1200" baseline="0" dirty="0" err="1"/>
            <a:t>chính</a:t>
          </a:r>
          <a:r>
            <a:rPr lang="vi-VN" sz="1800" b="0" i="1" u="none" strike="noStrike" kern="1200" baseline="0" dirty="0"/>
            <a:t> “</a:t>
          </a:r>
          <a:r>
            <a:rPr lang="vi-VN" sz="1800" b="0" i="1" u="none" strike="noStrike" kern="1200" baseline="0" dirty="0" err="1"/>
            <a:t>Giấy</a:t>
          </a:r>
          <a:r>
            <a:rPr lang="vi-VN" sz="1800" b="0" i="1" u="none" strike="noStrike" kern="1200" baseline="0" dirty="0"/>
            <a:t> </a:t>
          </a:r>
          <a:r>
            <a:rPr lang="vi-VN" sz="1800" b="0" i="1" u="none" strike="noStrike" kern="1200" baseline="0" dirty="0" err="1"/>
            <a:t>chứng</a:t>
          </a:r>
          <a:r>
            <a:rPr lang="vi-VN" sz="1800" b="0" i="1" u="none" strike="noStrike" kern="1200" baseline="0" dirty="0"/>
            <a:t> </a:t>
          </a:r>
          <a:r>
            <a:rPr lang="vi-VN" sz="1800" b="0" i="1" u="none" strike="noStrike" kern="1200" baseline="0" dirty="0" err="1"/>
            <a:t>nhận</a:t>
          </a:r>
          <a:r>
            <a:rPr lang="vi-VN" sz="1800" b="0" i="1" u="none" strike="noStrike" kern="1200" baseline="0" dirty="0"/>
            <a:t> đăng </a:t>
          </a:r>
          <a:r>
            <a:rPr lang="vi-VN" sz="1800" b="0" i="1" u="none" strike="noStrike" kern="1200" baseline="0" dirty="0" err="1"/>
            <a:t>ký</a:t>
          </a:r>
          <a:r>
            <a:rPr lang="vi-VN" sz="1800" b="0" i="1" u="none" strike="noStrike" kern="1200" baseline="0" dirty="0"/>
            <a:t> </a:t>
          </a:r>
          <a:r>
            <a:rPr lang="vi-VN" sz="1800" b="0" i="1" u="none" strike="noStrike" kern="1200" baseline="0" dirty="0" err="1"/>
            <a:t>mẫu</a:t>
          </a:r>
          <a:r>
            <a:rPr lang="vi-VN" sz="1800" b="0" i="1" u="none" strike="noStrike" kern="1200" baseline="0" dirty="0"/>
            <a:t> </a:t>
          </a:r>
          <a:r>
            <a:rPr lang="vi-VN" sz="1800" b="0" i="1" u="none" strike="noStrike" kern="1200" baseline="0" dirty="0" err="1"/>
            <a:t>dấu</a:t>
          </a:r>
          <a:r>
            <a:rPr lang="vi-VN" sz="1800" b="0" i="1" u="none" strike="noStrike" kern="1200" baseline="0" dirty="0"/>
            <a:t>”.</a:t>
          </a:r>
        </a:p>
      </dsp:txBody>
      <dsp:txXfrm>
        <a:off x="3462601" y="1379912"/>
        <a:ext cx="7852606" cy="556315"/>
      </dsp:txXfrm>
    </dsp:sp>
    <dsp:sp modelId="{3C0CA462-A113-4295-945F-DDE40AB4022E}">
      <dsp:nvSpPr>
        <dsp:cNvPr id="0" name=""/>
        <dsp:cNvSpPr/>
      </dsp:nvSpPr>
      <dsp:spPr>
        <a:xfrm rot="2203314">
          <a:off x="2949062" y="2164129"/>
          <a:ext cx="550894" cy="17626"/>
        </a:xfrm>
        <a:custGeom>
          <a:avLst/>
          <a:gdLst/>
          <a:ahLst/>
          <a:cxnLst/>
          <a:rect l="0" t="0" r="0" b="0"/>
          <a:pathLst>
            <a:path>
              <a:moveTo>
                <a:pt x="0" y="8813"/>
              </a:moveTo>
              <a:lnTo>
                <a:pt x="550894" y="881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0737" y="2159170"/>
        <a:ext cx="27544" cy="27544"/>
      </dsp:txXfrm>
    </dsp:sp>
    <dsp:sp modelId="{6FAACD7B-8D54-42F8-974B-C9623F27A0E2}">
      <dsp:nvSpPr>
        <dsp:cNvPr id="0" name=""/>
        <dsp:cNvSpPr/>
      </dsp:nvSpPr>
      <dsp:spPr>
        <a:xfrm>
          <a:off x="3445293" y="2042175"/>
          <a:ext cx="7887222" cy="590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vi-VN" sz="1800" b="0" i="1" u="none" strike="noStrike" kern="1200" baseline="0" dirty="0"/>
            <a:t>- </a:t>
          </a:r>
          <a:r>
            <a:rPr lang="vi-VN" sz="1800" b="0" i="1" u="none" strike="noStrike" kern="1200" baseline="0" dirty="0" err="1"/>
            <a:t>Tờ</a:t>
          </a:r>
          <a:r>
            <a:rPr lang="vi-VN" sz="1800" b="0" i="1" u="none" strike="noStrike" kern="1200" baseline="0" dirty="0"/>
            <a:t> </a:t>
          </a:r>
          <a:r>
            <a:rPr lang="vi-VN" sz="1800" b="0" i="1" u="none" strike="noStrike" kern="1200" baseline="0" dirty="0" err="1"/>
            <a:t>trình</a:t>
          </a:r>
          <a:r>
            <a:rPr lang="vi-VN" sz="1800" b="0" i="1" u="none" strike="noStrike" kern="1200" baseline="0" dirty="0"/>
            <a:t> </a:t>
          </a:r>
          <a:r>
            <a:rPr lang="vi-VN" sz="1800" b="0" i="1" u="none" strike="noStrike" kern="1200" baseline="0" dirty="0" err="1"/>
            <a:t>mất</a:t>
          </a:r>
          <a:r>
            <a:rPr lang="vi-VN" sz="1800" b="0" i="1" u="none" strike="noStrike" kern="1200" baseline="0" dirty="0"/>
            <a:t> “</a:t>
          </a:r>
          <a:r>
            <a:rPr lang="vi-VN" sz="1800" b="0" i="1" u="none" strike="noStrike" kern="1200" baseline="0" dirty="0" err="1"/>
            <a:t>Dấu</a:t>
          </a:r>
          <a:r>
            <a:rPr lang="vi-VN" sz="1800" b="0" i="1" u="none" strike="noStrike" kern="1200" baseline="0" dirty="0"/>
            <a:t>” </a:t>
          </a:r>
          <a:r>
            <a:rPr lang="vi-VN" sz="1800" b="0" i="1" u="none" strike="noStrike" kern="1200" baseline="0" dirty="0" err="1"/>
            <a:t>hoặc</a:t>
          </a:r>
          <a:r>
            <a:rPr lang="vi-VN" sz="1800" b="0" i="1" u="none" strike="noStrike" kern="1200" baseline="0" dirty="0"/>
            <a:t> “</a:t>
          </a:r>
          <a:r>
            <a:rPr lang="vi-VN" sz="1800" b="0" i="1" u="none" strike="noStrike" kern="1200" baseline="0" dirty="0" err="1"/>
            <a:t>Giấy</a:t>
          </a:r>
          <a:r>
            <a:rPr lang="vi-VN" sz="1800" b="0" i="1" u="none" strike="noStrike" kern="1200" baseline="0" dirty="0"/>
            <a:t> </a:t>
          </a:r>
          <a:r>
            <a:rPr lang="vi-VN" sz="1800" b="0" i="1" u="none" strike="noStrike" kern="1200" baseline="0" dirty="0" err="1"/>
            <a:t>chứng</a:t>
          </a:r>
          <a:r>
            <a:rPr lang="vi-VN" sz="1800" b="0" i="1" u="none" strike="noStrike" kern="1200" baseline="0" dirty="0"/>
            <a:t> </a:t>
          </a:r>
          <a:r>
            <a:rPr lang="vi-VN" sz="1800" b="0" i="1" u="none" strike="noStrike" kern="1200" baseline="0" dirty="0" err="1"/>
            <a:t>nhận</a:t>
          </a:r>
          <a:r>
            <a:rPr lang="vi-VN" sz="1800" b="0" i="1" u="none" strike="noStrike" kern="1200" baseline="0" dirty="0"/>
            <a:t> đăng </a:t>
          </a:r>
          <a:r>
            <a:rPr lang="vi-VN" sz="1800" b="0" i="1" u="none" strike="noStrike" kern="1200" baseline="0" dirty="0" err="1"/>
            <a:t>ký</a:t>
          </a:r>
          <a:r>
            <a:rPr lang="vi-VN" sz="1800" b="0" i="1" u="none" strike="noStrike" kern="1200" baseline="0" dirty="0"/>
            <a:t> </a:t>
          </a:r>
          <a:r>
            <a:rPr lang="vi-VN" sz="1800" b="0" i="1" u="none" strike="noStrike" kern="1200" baseline="0" dirty="0" err="1"/>
            <a:t>mẫu</a:t>
          </a:r>
          <a:r>
            <a:rPr lang="vi-VN" sz="1800" b="0" i="1" u="none" strike="noStrike" kern="1200" baseline="0" dirty="0"/>
            <a:t> </a:t>
          </a:r>
          <a:r>
            <a:rPr lang="vi-VN" sz="1800" b="0" i="1" u="none" strike="noStrike" kern="1200" baseline="0" dirty="0" err="1"/>
            <a:t>dấu</a:t>
          </a:r>
          <a:r>
            <a:rPr lang="vi-VN" sz="1800" b="0" i="1" u="none" strike="noStrike" kern="1200" baseline="0" dirty="0"/>
            <a:t>” (</a:t>
          </a:r>
          <a:r>
            <a:rPr lang="vi-VN" sz="1800" b="0" i="1" u="none" strike="noStrike" kern="1200" baseline="0" dirty="0" err="1"/>
            <a:t>trường</a:t>
          </a:r>
          <a:r>
            <a:rPr lang="vi-VN" sz="1800" b="0" i="1" u="none" strike="noStrike" kern="1200" baseline="0" dirty="0"/>
            <a:t> </a:t>
          </a:r>
          <a:r>
            <a:rPr lang="vi-VN" sz="1800" b="0" i="1" u="none" strike="noStrike" kern="1200" baseline="0" dirty="0" err="1"/>
            <a:t>hợp</a:t>
          </a:r>
          <a:r>
            <a:rPr lang="vi-VN" sz="1800" b="0" i="1" u="none" strike="noStrike" kern="1200" baseline="0" dirty="0"/>
            <a:t> </a:t>
          </a:r>
          <a:r>
            <a:rPr lang="vi-VN" sz="1800" b="0" i="1" u="none" strike="noStrike" kern="1200" baseline="0" dirty="0" err="1"/>
            <a:t>mất</a:t>
          </a:r>
          <a:r>
            <a:rPr lang="vi-VN" sz="1800" b="0" i="1" u="none" strike="noStrike" kern="1200" baseline="0" dirty="0"/>
            <a:t>).</a:t>
          </a:r>
        </a:p>
      </dsp:txBody>
      <dsp:txXfrm>
        <a:off x="3462601" y="2059483"/>
        <a:ext cx="7852606" cy="556315"/>
      </dsp:txXfrm>
    </dsp:sp>
    <dsp:sp modelId="{E627CA1D-FA93-4AA2-8338-A4C633094E81}">
      <dsp:nvSpPr>
        <dsp:cNvPr id="0" name=""/>
        <dsp:cNvSpPr/>
      </dsp:nvSpPr>
      <dsp:spPr>
        <a:xfrm rot="3981825">
          <a:off x="2673828" y="2503914"/>
          <a:ext cx="1101362" cy="17626"/>
        </a:xfrm>
        <a:custGeom>
          <a:avLst/>
          <a:gdLst/>
          <a:ahLst/>
          <a:cxnLst/>
          <a:rect l="0" t="0" r="0" b="0"/>
          <a:pathLst>
            <a:path>
              <a:moveTo>
                <a:pt x="0" y="8813"/>
              </a:moveTo>
              <a:lnTo>
                <a:pt x="1101362" y="881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96975" y="2485194"/>
        <a:ext cx="55068" cy="55068"/>
      </dsp:txXfrm>
    </dsp:sp>
    <dsp:sp modelId="{A019A64E-1592-41F2-8A89-3D394B902E89}">
      <dsp:nvSpPr>
        <dsp:cNvPr id="0" name=""/>
        <dsp:cNvSpPr/>
      </dsp:nvSpPr>
      <dsp:spPr>
        <a:xfrm>
          <a:off x="3445293" y="2721746"/>
          <a:ext cx="7887222" cy="590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vi-VN" sz="1800" b="0" i="1" u="none" strike="noStrike" kern="1200" baseline="0" dirty="0"/>
            <a:t>- Căn </a:t>
          </a:r>
          <a:r>
            <a:rPr lang="vi-VN" sz="1800" b="0" i="1" u="none" strike="noStrike" kern="1200" baseline="0" dirty="0" err="1"/>
            <a:t>cước</a:t>
          </a:r>
          <a:r>
            <a:rPr lang="vi-VN" sz="1800" b="0" i="1" u="none" strike="noStrike" kern="1200" baseline="0" dirty="0"/>
            <a:t> công dân </a:t>
          </a:r>
          <a:r>
            <a:rPr lang="vi-VN" sz="1800" b="0" i="1" u="none" strike="noStrike" kern="1200" baseline="0" dirty="0" err="1"/>
            <a:t>của</a:t>
          </a:r>
          <a:r>
            <a:rPr lang="vi-VN" sz="1800" b="0" i="1" u="none" strike="noStrike" kern="1200" baseline="0" dirty="0"/>
            <a:t> </a:t>
          </a:r>
          <a:r>
            <a:rPr lang="vi-VN" sz="1800" b="0" i="1" u="none" strike="noStrike" kern="1200" baseline="0" dirty="0" err="1"/>
            <a:t>người</a:t>
          </a:r>
          <a:r>
            <a:rPr lang="vi-VN" sz="1800" b="0" i="1" u="none" strike="noStrike" kern="1200" baseline="0" dirty="0"/>
            <a:t> </a:t>
          </a:r>
          <a:r>
            <a:rPr lang="vi-VN" sz="1800" b="0" i="1" u="none" strike="noStrike" kern="1200" baseline="0" dirty="0" err="1"/>
            <a:t>được</a:t>
          </a:r>
          <a:r>
            <a:rPr lang="vi-VN" sz="1800" b="0" i="1" u="none" strike="noStrike" kern="1200" baseline="0" dirty="0"/>
            <a:t> </a:t>
          </a:r>
          <a:r>
            <a:rPr lang="vi-VN" sz="1800" b="0" i="1" u="none" strike="noStrike" kern="1200" baseline="0" dirty="0" err="1"/>
            <a:t>cử</a:t>
          </a:r>
          <a:r>
            <a:rPr lang="vi-VN" sz="1800" b="0" i="1" u="none" strike="noStrike" kern="1200" baseline="0" dirty="0"/>
            <a:t> đi </a:t>
          </a:r>
          <a:r>
            <a:rPr lang="vi-VN" sz="1800" b="0" i="1" u="none" strike="noStrike" kern="1200" baseline="0" dirty="0" err="1"/>
            <a:t>làm</a:t>
          </a:r>
          <a:r>
            <a:rPr lang="vi-VN" sz="1800" b="0" i="1" u="none" strike="noStrike" kern="1200" baseline="0" dirty="0"/>
            <a:t> </a:t>
          </a:r>
          <a:r>
            <a:rPr lang="vi-VN" sz="1800" b="0" i="1" u="none" strike="noStrike" kern="1200" baseline="0" dirty="0" err="1"/>
            <a:t>mộc</a:t>
          </a:r>
          <a:r>
            <a:rPr lang="vi-VN" sz="1800" b="0" i="1" u="none" strike="noStrike" kern="1200" baseline="0" dirty="0"/>
            <a:t>.</a:t>
          </a:r>
        </a:p>
      </dsp:txBody>
      <dsp:txXfrm>
        <a:off x="3462601" y="2739054"/>
        <a:ext cx="7852606" cy="556315"/>
      </dsp:txXfrm>
    </dsp:sp>
    <dsp:sp modelId="{8A40390A-4275-4152-AA98-D15C6BA523D9}">
      <dsp:nvSpPr>
        <dsp:cNvPr id="0" name=""/>
        <dsp:cNvSpPr/>
      </dsp:nvSpPr>
      <dsp:spPr>
        <a:xfrm rot="4520691">
          <a:off x="2351848" y="2843700"/>
          <a:ext cx="1745321" cy="17626"/>
        </a:xfrm>
        <a:custGeom>
          <a:avLst/>
          <a:gdLst/>
          <a:ahLst/>
          <a:cxnLst/>
          <a:rect l="0" t="0" r="0" b="0"/>
          <a:pathLst>
            <a:path>
              <a:moveTo>
                <a:pt x="0" y="8813"/>
              </a:moveTo>
              <a:lnTo>
                <a:pt x="1745321" y="881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180876" y="2808880"/>
        <a:ext cx="87266" cy="87266"/>
      </dsp:txXfrm>
    </dsp:sp>
    <dsp:sp modelId="{4CA13840-8D84-4F1E-AB83-E2C92A1994DA}">
      <dsp:nvSpPr>
        <dsp:cNvPr id="0" name=""/>
        <dsp:cNvSpPr/>
      </dsp:nvSpPr>
      <dsp:spPr>
        <a:xfrm>
          <a:off x="3445293" y="3401318"/>
          <a:ext cx="7887222" cy="590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vi-VN" sz="1800" b="0" i="1" u="none" strike="noStrike" kern="1200" baseline="0" dirty="0"/>
            <a:t>- Giấy giới thiệu của Liên đoàn Lao động </a:t>
          </a:r>
          <a:r>
            <a:rPr lang="en-US" sz="1800" b="0" i="1" u="none" strike="noStrike" kern="1200" baseline="0" dirty="0" err="1" smtClean="0">
              <a:latin typeface="Arial" panose="020B0604020202020204" pitchFamily="34" charset="0"/>
              <a:cs typeface="Arial" panose="020B0604020202020204" pitchFamily="34" charset="0"/>
            </a:rPr>
            <a:t>quận</a:t>
          </a:r>
          <a:endParaRPr lang="vi-VN" sz="1800" b="0" i="1" u="none" strike="noStrike" kern="1200" baseline="0" dirty="0">
            <a:latin typeface="Arial" panose="020B0604020202020204" pitchFamily="34" charset="0"/>
            <a:cs typeface="Arial" panose="020B0604020202020204" pitchFamily="34" charset="0"/>
          </a:endParaRPr>
        </a:p>
      </dsp:txBody>
      <dsp:txXfrm>
        <a:off x="3462601" y="3418626"/>
        <a:ext cx="7852606" cy="556315"/>
      </dsp:txXfrm>
    </dsp:sp>
    <dsp:sp modelId="{400493C4-A170-4ED7-9970-7DA3A5EC5283}">
      <dsp:nvSpPr>
        <dsp:cNvPr id="0" name=""/>
        <dsp:cNvSpPr/>
      </dsp:nvSpPr>
      <dsp:spPr>
        <a:xfrm rot="4456960">
          <a:off x="681740" y="4207166"/>
          <a:ext cx="1745144" cy="17626"/>
        </a:xfrm>
        <a:custGeom>
          <a:avLst/>
          <a:gdLst/>
          <a:ahLst/>
          <a:cxnLst/>
          <a:rect l="0" t="0" r="0" b="0"/>
          <a:pathLst>
            <a:path>
              <a:moveTo>
                <a:pt x="0" y="8813"/>
              </a:moveTo>
              <a:lnTo>
                <a:pt x="1745144" y="88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510684" y="4172351"/>
        <a:ext cx="87257" cy="87257"/>
      </dsp:txXfrm>
    </dsp:sp>
    <dsp:sp modelId="{F5811E05-395F-4784-9BB8-A5EF49D47953}">
      <dsp:nvSpPr>
        <dsp:cNvPr id="0" name=""/>
        <dsp:cNvSpPr/>
      </dsp:nvSpPr>
      <dsp:spPr>
        <a:xfrm>
          <a:off x="1790685" y="4760460"/>
          <a:ext cx="1181863" cy="590931"/>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i="1" u="none" strike="noStrike" kern="1200" baseline="0" dirty="0">
              <a:latin typeface="Calibri Light" panose="020F0302020204030204" pitchFamily="34" charset="0"/>
            </a:rPr>
            <a:t>* Lưu ý:</a:t>
          </a:r>
        </a:p>
      </dsp:txBody>
      <dsp:txXfrm>
        <a:off x="1807993" y="4777768"/>
        <a:ext cx="1147247" cy="556315"/>
      </dsp:txXfrm>
    </dsp:sp>
    <dsp:sp modelId="{CD2D8B56-7269-4976-877B-9F6B2D295F14}">
      <dsp:nvSpPr>
        <dsp:cNvPr id="0" name=""/>
        <dsp:cNvSpPr/>
      </dsp:nvSpPr>
      <dsp:spPr>
        <a:xfrm rot="18289469">
          <a:off x="2795005" y="4707327"/>
          <a:ext cx="827831" cy="17626"/>
        </a:xfrm>
        <a:custGeom>
          <a:avLst/>
          <a:gdLst/>
          <a:ahLst/>
          <a:cxnLst/>
          <a:rect l="0" t="0" r="0" b="0"/>
          <a:pathLst>
            <a:path>
              <a:moveTo>
                <a:pt x="0" y="8813"/>
              </a:moveTo>
              <a:lnTo>
                <a:pt x="827831" y="881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88225" y="4695444"/>
        <a:ext cx="41391" cy="41391"/>
      </dsp:txXfrm>
    </dsp:sp>
    <dsp:sp modelId="{B720F286-8EE1-471E-9A6C-15E4C2E00A34}">
      <dsp:nvSpPr>
        <dsp:cNvPr id="0" name=""/>
        <dsp:cNvSpPr/>
      </dsp:nvSpPr>
      <dsp:spPr>
        <a:xfrm>
          <a:off x="3445293" y="4080889"/>
          <a:ext cx="7887222" cy="590931"/>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b="0" i="1" u="none" strike="noStrike" kern="1200" baseline="0" dirty="0"/>
            <a:t>- Trường hợp </a:t>
          </a:r>
          <a:r>
            <a:rPr lang="vi-VN" sz="1600" b="0" i="1" u="none" strike="noStrike" kern="1200" baseline="0" dirty="0" smtClean="0"/>
            <a:t>mất </a:t>
          </a:r>
          <a:r>
            <a:rPr lang="vi-VN" sz="1600" b="0" i="1" u="none" strike="noStrike" kern="1200" baseline="0" dirty="0"/>
            <a:t>“Dấu” hoặc “Giấy chứng nhận đăng ký mẫu dấu” thì CHỦ TỊCH CÔNG ĐOÀN CƠ SỞ phải trực tiếp thực hiện thủ tục thay đổi dấu.</a:t>
          </a:r>
        </a:p>
      </dsp:txBody>
      <dsp:txXfrm>
        <a:off x="3462601" y="4098197"/>
        <a:ext cx="7852606" cy="556315"/>
      </dsp:txXfrm>
    </dsp:sp>
    <dsp:sp modelId="{3F32DC23-AF93-4BBE-8A9A-C98F71A19AB5}">
      <dsp:nvSpPr>
        <dsp:cNvPr id="0" name=""/>
        <dsp:cNvSpPr/>
      </dsp:nvSpPr>
      <dsp:spPr>
        <a:xfrm>
          <a:off x="2972548" y="5047112"/>
          <a:ext cx="472745" cy="17626"/>
        </a:xfrm>
        <a:custGeom>
          <a:avLst/>
          <a:gdLst/>
          <a:ahLst/>
          <a:cxnLst/>
          <a:rect l="0" t="0" r="0" b="0"/>
          <a:pathLst>
            <a:path>
              <a:moveTo>
                <a:pt x="0" y="8813"/>
              </a:moveTo>
              <a:lnTo>
                <a:pt x="472745" y="881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97102" y="5044107"/>
        <a:ext cx="23637" cy="23637"/>
      </dsp:txXfrm>
    </dsp:sp>
    <dsp:sp modelId="{707C4E02-C5EF-4036-80CA-E353BF8466F4}">
      <dsp:nvSpPr>
        <dsp:cNvPr id="0" name=""/>
        <dsp:cNvSpPr/>
      </dsp:nvSpPr>
      <dsp:spPr>
        <a:xfrm>
          <a:off x="3445293" y="4760460"/>
          <a:ext cx="7887222" cy="590931"/>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b="0" i="1" u="none" strike="noStrike" kern="1200" baseline="0" dirty="0"/>
            <a:t>- </a:t>
          </a:r>
          <a:r>
            <a:rPr lang="vi-VN" sz="1600" b="0" i="1" u="none" strike="noStrike" kern="1200" baseline="0" dirty="0" err="1"/>
            <a:t>Trường</a:t>
          </a:r>
          <a:r>
            <a:rPr lang="vi-VN" sz="1600" b="0" i="1" u="none" strike="noStrike" kern="1200" baseline="0" dirty="0"/>
            <a:t> </a:t>
          </a:r>
          <a:r>
            <a:rPr lang="vi-VN" sz="1600" b="0" i="1" u="none" strike="noStrike" kern="1200" baseline="0" dirty="0" err="1"/>
            <a:t>hợp</a:t>
          </a:r>
          <a:r>
            <a:rPr lang="vi-VN" sz="1600" b="0" i="1" u="none" strike="noStrike" kern="1200" baseline="0" dirty="0"/>
            <a:t> Ban </a:t>
          </a:r>
          <a:r>
            <a:rPr lang="vi-VN" sz="1600" b="0" i="1" u="none" strike="noStrike" kern="1200" baseline="0" dirty="0" err="1"/>
            <a:t>Chấp</a:t>
          </a:r>
          <a:r>
            <a:rPr lang="vi-VN" sz="1600" b="0" i="1" u="none" strike="noStrike" kern="1200" baseline="0" dirty="0"/>
            <a:t> </a:t>
          </a:r>
          <a:r>
            <a:rPr lang="vi-VN" sz="1600" b="0" i="1" u="none" strike="noStrike" kern="1200" baseline="0" dirty="0" err="1"/>
            <a:t>hành</a:t>
          </a:r>
          <a:r>
            <a:rPr lang="vi-VN" sz="1600" b="0" i="1" u="none" strike="noStrike" kern="1200" baseline="0" dirty="0"/>
            <a:t> ĐÃ HẾT THỜI GIAN HOẠT ĐỘNG, Công </a:t>
          </a:r>
          <a:r>
            <a:rPr lang="vi-VN" sz="1600" b="0" i="1" u="none" strike="noStrike" kern="1200" baseline="0" dirty="0" err="1"/>
            <a:t>đoàn</a:t>
          </a:r>
          <a:r>
            <a:rPr lang="vi-VN" sz="1600" b="0" i="1" u="none" strike="noStrike" kern="1200" baseline="0" dirty="0"/>
            <a:t> cơ </a:t>
          </a:r>
          <a:r>
            <a:rPr lang="vi-VN" sz="1600" b="0" i="1" u="none" strike="noStrike" kern="1200" baseline="0" dirty="0" err="1"/>
            <a:t>sở</a:t>
          </a:r>
          <a:r>
            <a:rPr lang="vi-VN" sz="1600" b="0" i="1" u="none" strike="noStrike" kern="1200" baseline="0" dirty="0"/>
            <a:t> </a:t>
          </a:r>
          <a:r>
            <a:rPr lang="vi-VN" sz="1600" b="0" i="1" u="none" strike="noStrike" kern="1200" baseline="0" dirty="0" err="1"/>
            <a:t>phải</a:t>
          </a:r>
          <a:r>
            <a:rPr lang="vi-VN" sz="1600" b="0" i="1" u="none" strike="noStrike" kern="1200" baseline="0" dirty="0"/>
            <a:t> </a:t>
          </a:r>
          <a:r>
            <a:rPr lang="vi-VN" sz="1600" b="0" i="1" u="none" strike="noStrike" kern="1200" baseline="0" dirty="0" err="1"/>
            <a:t>làm</a:t>
          </a:r>
          <a:r>
            <a:rPr lang="vi-VN" sz="1600" b="0" i="1" u="none" strike="noStrike" kern="1200" baseline="0" dirty="0"/>
            <a:t> </a:t>
          </a:r>
          <a:r>
            <a:rPr lang="vi-VN" sz="1600" b="0" i="1" u="none" strike="noStrike" kern="1200" baseline="0" dirty="0" err="1"/>
            <a:t>thủ</a:t>
          </a:r>
          <a:r>
            <a:rPr lang="vi-VN" sz="1600" b="0" i="1" u="none" strike="noStrike" kern="1200" baseline="0" dirty="0"/>
            <a:t> </a:t>
          </a:r>
          <a:r>
            <a:rPr lang="vi-VN" sz="1600" b="0" i="1" u="none" strike="noStrike" kern="1200" baseline="0" dirty="0" err="1"/>
            <a:t>tục</a:t>
          </a:r>
          <a:r>
            <a:rPr lang="vi-VN" sz="1600" b="0" i="1" u="none" strike="noStrike" kern="1200" baseline="0" dirty="0"/>
            <a:t> </a:t>
          </a:r>
          <a:r>
            <a:rPr lang="vi-VN" sz="1600" b="0" i="1" u="none" strike="noStrike" kern="1200" baseline="0" dirty="0" err="1"/>
            <a:t>kiện</a:t>
          </a:r>
          <a:r>
            <a:rPr lang="vi-VN" sz="1600" b="0" i="1" u="none" strike="noStrike" kern="1200" baseline="0" dirty="0"/>
            <a:t> </a:t>
          </a:r>
          <a:r>
            <a:rPr lang="vi-VN" sz="1600" b="0" i="1" u="none" strike="noStrike" kern="1200" baseline="0" dirty="0" err="1"/>
            <a:t>toàn</a:t>
          </a:r>
          <a:r>
            <a:rPr lang="vi-VN" sz="1600" b="0" i="1" u="none" strike="noStrike" kern="1200" baseline="0" dirty="0"/>
            <a:t>, </a:t>
          </a:r>
          <a:r>
            <a:rPr lang="vi-VN" sz="1600" b="0" i="1" u="none" strike="noStrike" kern="1200" baseline="0" dirty="0" err="1"/>
            <a:t>củng</a:t>
          </a:r>
          <a:r>
            <a:rPr lang="vi-VN" sz="1600" b="0" i="1" u="none" strike="noStrike" kern="1200" baseline="0" dirty="0"/>
            <a:t> </a:t>
          </a:r>
          <a:r>
            <a:rPr lang="vi-VN" sz="1600" b="0" i="1" u="none" strike="noStrike" kern="1200" baseline="0" dirty="0" err="1"/>
            <a:t>cố</a:t>
          </a:r>
          <a:r>
            <a:rPr lang="vi-VN" sz="1600" b="0" i="1" u="none" strike="noStrike" kern="1200" baseline="0" dirty="0"/>
            <a:t> </a:t>
          </a:r>
          <a:r>
            <a:rPr lang="vi-VN" sz="1600" b="0" i="1" u="none" strike="noStrike" kern="1200" baseline="0" dirty="0" err="1"/>
            <a:t>lại</a:t>
          </a:r>
          <a:r>
            <a:rPr lang="vi-VN" sz="1600" b="0" i="1" u="none" strike="noStrike" kern="1200" baseline="0" dirty="0"/>
            <a:t> nhân </a:t>
          </a:r>
          <a:r>
            <a:rPr lang="vi-VN" sz="1600" b="0" i="1" u="none" strike="noStrike" kern="1200" baseline="0" dirty="0" err="1"/>
            <a:t>sự</a:t>
          </a:r>
          <a:r>
            <a:rPr lang="vi-VN" sz="1600" b="0" i="1" u="none" strike="noStrike" kern="1200" baseline="0" dirty="0"/>
            <a:t> </a:t>
          </a:r>
          <a:r>
            <a:rPr lang="vi-VN" sz="1600" b="0" i="1" u="none" strike="noStrike" kern="1200" baseline="0" dirty="0" err="1"/>
            <a:t>trước</a:t>
          </a:r>
          <a:r>
            <a:rPr lang="vi-VN" sz="1600" b="0" i="1" u="none" strike="noStrike" kern="1200" baseline="0" dirty="0"/>
            <a:t> khi </a:t>
          </a:r>
          <a:r>
            <a:rPr lang="vi-VN" sz="1600" b="0" i="1" u="none" strike="noStrike" kern="1200" baseline="0" dirty="0" err="1"/>
            <a:t>thực</a:t>
          </a:r>
          <a:r>
            <a:rPr lang="vi-VN" sz="1600" b="0" i="1" u="none" strike="noStrike" kern="1200" baseline="0" dirty="0"/>
            <a:t> </a:t>
          </a:r>
          <a:r>
            <a:rPr lang="vi-VN" sz="1600" b="0" i="1" u="none" strike="noStrike" kern="1200" baseline="0" dirty="0" err="1"/>
            <a:t>hiện</a:t>
          </a:r>
          <a:r>
            <a:rPr lang="vi-VN" sz="1600" b="0" i="1" u="none" strike="noStrike" kern="1200" baseline="0" dirty="0"/>
            <a:t> </a:t>
          </a:r>
          <a:r>
            <a:rPr lang="vi-VN" sz="1600" b="0" i="1" u="none" strike="noStrike" kern="1200" baseline="0" dirty="0" err="1"/>
            <a:t>thủ</a:t>
          </a:r>
          <a:r>
            <a:rPr lang="vi-VN" sz="1600" b="0" i="1" u="none" strike="noStrike" kern="1200" baseline="0" dirty="0"/>
            <a:t> </a:t>
          </a:r>
          <a:r>
            <a:rPr lang="vi-VN" sz="1600" b="0" i="1" u="none" strike="noStrike" kern="1200" baseline="0" dirty="0" err="1"/>
            <a:t>tục</a:t>
          </a:r>
          <a:r>
            <a:rPr lang="vi-VN" sz="1600" b="0" i="1" u="none" strike="noStrike" kern="1200" baseline="0" dirty="0"/>
            <a:t> </a:t>
          </a:r>
          <a:r>
            <a:rPr lang="vi-VN" sz="1600" b="0" i="1" u="none" strike="noStrike" kern="1200" baseline="0" dirty="0" err="1"/>
            <a:t>đổi</a:t>
          </a:r>
          <a:r>
            <a:rPr lang="vi-VN" sz="1600" b="0" i="1" u="none" strike="noStrike" kern="1200" baseline="0" dirty="0"/>
            <a:t> </a:t>
          </a:r>
          <a:r>
            <a:rPr lang="vi-VN" sz="1600" b="0" i="1" u="none" strike="noStrike" kern="1200" baseline="0" dirty="0" err="1"/>
            <a:t>dấu</a:t>
          </a:r>
          <a:r>
            <a:rPr lang="vi-VN" sz="1600" b="0" i="1" u="none" strike="noStrike" kern="1200" baseline="0" dirty="0"/>
            <a:t>.</a:t>
          </a:r>
        </a:p>
      </dsp:txBody>
      <dsp:txXfrm>
        <a:off x="3462601" y="4777768"/>
        <a:ext cx="7852606" cy="556315"/>
      </dsp:txXfrm>
    </dsp:sp>
    <dsp:sp modelId="{2E270B03-0FF2-4271-99FE-4B892D4B3960}">
      <dsp:nvSpPr>
        <dsp:cNvPr id="0" name=""/>
        <dsp:cNvSpPr/>
      </dsp:nvSpPr>
      <dsp:spPr>
        <a:xfrm rot="3310531">
          <a:off x="2795005" y="5386898"/>
          <a:ext cx="827831" cy="17626"/>
        </a:xfrm>
        <a:custGeom>
          <a:avLst/>
          <a:gdLst/>
          <a:ahLst/>
          <a:cxnLst/>
          <a:rect l="0" t="0" r="0" b="0"/>
          <a:pathLst>
            <a:path>
              <a:moveTo>
                <a:pt x="0" y="8813"/>
              </a:moveTo>
              <a:lnTo>
                <a:pt x="827831" y="881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88225" y="5375016"/>
        <a:ext cx="41391" cy="41391"/>
      </dsp:txXfrm>
    </dsp:sp>
    <dsp:sp modelId="{411EC7E4-0CA6-4FB4-A0D2-9D7603CBE2A3}">
      <dsp:nvSpPr>
        <dsp:cNvPr id="0" name=""/>
        <dsp:cNvSpPr/>
      </dsp:nvSpPr>
      <dsp:spPr>
        <a:xfrm>
          <a:off x="3445293" y="5440031"/>
          <a:ext cx="7887222" cy="590931"/>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b="0" i="1" u="none" strike="noStrike" kern="1200" baseline="0" dirty="0"/>
            <a:t>- Sau khi nhận được dấu:</a:t>
          </a:r>
          <a:r>
            <a:rPr lang="vi-VN" sz="1600" b="1" i="1" u="none" strike="noStrike" kern="1200" baseline="0" dirty="0"/>
            <a:t> </a:t>
          </a:r>
          <a:r>
            <a:rPr lang="vi-VN" sz="1600" b="0" i="1" u="none" strike="noStrike" kern="1200" baseline="0" dirty="0"/>
            <a:t>Công đoàn cơ sở mang giấy “Giấy chứng nhận đăng ký mẫu dấu” (photo) và con dấu đến Liên đoàn Lao động </a:t>
          </a:r>
          <a:r>
            <a:rPr lang="en-US" sz="1600" b="0" i="1" u="none" strike="noStrike" kern="1200" baseline="0" dirty="0" err="1" smtClean="0">
              <a:latin typeface="Arial" panose="020B0604020202020204" pitchFamily="34" charset="0"/>
              <a:cs typeface="Arial" panose="020B0604020202020204" pitchFamily="34" charset="0"/>
            </a:rPr>
            <a:t>quận</a:t>
          </a:r>
          <a:r>
            <a:rPr lang="en-US" sz="1600" b="0" i="1" u="none" strike="noStrike" kern="1200" baseline="0" dirty="0" smtClean="0"/>
            <a:t> </a:t>
          </a:r>
          <a:r>
            <a:rPr lang="vi-VN" sz="1600" b="0" i="1" u="none" strike="noStrike" kern="1200" baseline="0" dirty="0" smtClean="0"/>
            <a:t>làm </a:t>
          </a:r>
          <a:r>
            <a:rPr lang="vi-VN" sz="1600" b="0" i="1" u="none" strike="noStrike" kern="1200" baseline="0" dirty="0"/>
            <a:t>thủ tục lưu mẫu dấu.</a:t>
          </a:r>
        </a:p>
      </dsp:txBody>
      <dsp:txXfrm>
        <a:off x="3462601" y="5457339"/>
        <a:ext cx="7852606" cy="55631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9CD0B-B30D-4D42-95D4-F461674D5E1C}">
      <dsp:nvSpPr>
        <dsp:cNvPr id="0" name=""/>
        <dsp:cNvSpPr/>
      </dsp:nvSpPr>
      <dsp:spPr>
        <a:xfrm>
          <a:off x="114301" y="2694764"/>
          <a:ext cx="1010700" cy="151161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buNone/>
          </a:pPr>
          <a:r>
            <a:rPr lang="vi-VN" sz="1500" b="1" i="0" u="none" strike="noStrike" kern="1200" baseline="0" dirty="0">
              <a:solidFill>
                <a:srgbClr val="FF0000"/>
              </a:solidFill>
            </a:rPr>
            <a:t>THỦ TỤC CHUYỂN SINH HOẠT CÔNG ĐOÀN</a:t>
          </a:r>
          <a:endParaRPr lang="en-US" sz="1500" kern="1200" dirty="0">
            <a:solidFill>
              <a:srgbClr val="FF0000"/>
            </a:solidFill>
          </a:endParaRPr>
        </a:p>
      </dsp:txBody>
      <dsp:txXfrm>
        <a:off x="143903" y="2724366"/>
        <a:ext cx="951496" cy="1452414"/>
      </dsp:txXfrm>
    </dsp:sp>
    <dsp:sp modelId="{347E1245-2197-419D-89DC-9127BEECC8D3}">
      <dsp:nvSpPr>
        <dsp:cNvPr id="0" name=""/>
        <dsp:cNvSpPr/>
      </dsp:nvSpPr>
      <dsp:spPr>
        <a:xfrm rot="17580782">
          <a:off x="666234" y="2745185"/>
          <a:ext cx="1506477" cy="24190"/>
        </a:xfrm>
        <a:custGeom>
          <a:avLst/>
          <a:gdLst/>
          <a:ahLst/>
          <a:cxnLst/>
          <a:rect l="0" t="0" r="0" b="0"/>
          <a:pathLst>
            <a:path>
              <a:moveTo>
                <a:pt x="0" y="12095"/>
              </a:moveTo>
              <a:lnTo>
                <a:pt x="1506477" y="120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81810" y="2719618"/>
        <a:ext cx="75323" cy="75323"/>
      </dsp:txXfrm>
    </dsp:sp>
    <dsp:sp modelId="{D973F290-D5FD-48DE-A17F-1D6CBC530B13}">
      <dsp:nvSpPr>
        <dsp:cNvPr id="0" name=""/>
        <dsp:cNvSpPr/>
      </dsp:nvSpPr>
      <dsp:spPr>
        <a:xfrm>
          <a:off x="1713944" y="1425908"/>
          <a:ext cx="1852034" cy="127615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vi-VN" sz="1400" b="1" i="1" u="none" strike="noStrike" kern="1200" baseline="0" dirty="0"/>
            <a:t>- </a:t>
          </a:r>
          <a:r>
            <a:rPr lang="vi-VN" sz="1400" b="1" i="1" u="none" strike="noStrike" kern="1200" baseline="0" dirty="0" err="1"/>
            <a:t>Bước</a:t>
          </a:r>
          <a:r>
            <a:rPr lang="vi-VN" sz="1400" b="1" i="1" u="none" strike="noStrike" kern="1200" baseline="0" dirty="0"/>
            <a:t> 1:</a:t>
          </a:r>
          <a:r>
            <a:rPr lang="vi-VN" sz="1400" b="0" i="1" u="none" strike="noStrike" kern="1200" baseline="0" dirty="0"/>
            <a:t> </a:t>
          </a:r>
          <a:r>
            <a:rPr lang="vi-VN" sz="1400" b="0" i="1" u="none" strike="noStrike" kern="1200" baseline="0" dirty="0" err="1"/>
            <a:t>Chuẩn</a:t>
          </a:r>
          <a:r>
            <a:rPr lang="vi-VN" sz="1400" b="0" i="1" u="none" strike="noStrike" kern="1200" baseline="0" dirty="0"/>
            <a:t> </a:t>
          </a:r>
          <a:r>
            <a:rPr lang="vi-VN" sz="1400" b="0" i="1" u="none" strike="noStrike" kern="1200" baseline="0" dirty="0" err="1"/>
            <a:t>bị</a:t>
          </a:r>
          <a:r>
            <a:rPr lang="vi-VN" sz="1400" b="0" i="1" u="none" strike="noStrike" kern="1200" baseline="0" dirty="0"/>
            <a:t> </a:t>
          </a:r>
          <a:r>
            <a:rPr lang="vi-VN" sz="1400" b="0" i="1" u="none" strike="noStrike" kern="1200" baseline="0" dirty="0" err="1"/>
            <a:t>hồ</a:t>
          </a:r>
          <a:r>
            <a:rPr lang="vi-VN" sz="1400" b="0" i="1" u="none" strike="noStrike" kern="1200" baseline="0" dirty="0"/>
            <a:t> sơ:</a:t>
          </a:r>
        </a:p>
      </dsp:txBody>
      <dsp:txXfrm>
        <a:off x="1751321" y="1463285"/>
        <a:ext cx="1777280" cy="1201404"/>
      </dsp:txXfrm>
    </dsp:sp>
    <dsp:sp modelId="{6EC5858D-2775-4C1D-BDA8-6E79900AA48C}">
      <dsp:nvSpPr>
        <dsp:cNvPr id="0" name=""/>
        <dsp:cNvSpPr/>
      </dsp:nvSpPr>
      <dsp:spPr>
        <a:xfrm rot="17350740">
          <a:off x="2964094" y="1205286"/>
          <a:ext cx="1792712" cy="24190"/>
        </a:xfrm>
        <a:custGeom>
          <a:avLst/>
          <a:gdLst/>
          <a:ahLst/>
          <a:cxnLst/>
          <a:rect l="0" t="0" r="0" b="0"/>
          <a:pathLst>
            <a:path>
              <a:moveTo>
                <a:pt x="0" y="12095"/>
              </a:moveTo>
              <a:lnTo>
                <a:pt x="1792712" y="1209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815633" y="1172563"/>
        <a:ext cx="89635" cy="89635"/>
      </dsp:txXfrm>
    </dsp:sp>
    <dsp:sp modelId="{1753E6E3-BC4F-46BB-8A8D-02E8D5FA411E}">
      <dsp:nvSpPr>
        <dsp:cNvPr id="0" name=""/>
        <dsp:cNvSpPr/>
      </dsp:nvSpPr>
      <dsp:spPr>
        <a:xfrm>
          <a:off x="4154922" y="2686"/>
          <a:ext cx="7451721" cy="7361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b="0" i="1" u="none" strike="noStrike" kern="1200" baseline="0" dirty="0"/>
            <a:t>+ Công văn </a:t>
          </a:r>
          <a:r>
            <a:rPr lang="vi-VN" sz="2400" b="0" i="1" u="none" strike="noStrike" kern="1200" baseline="0" dirty="0" err="1"/>
            <a:t>đề</a:t>
          </a:r>
          <a:r>
            <a:rPr lang="vi-VN" sz="2400" b="0" i="1" u="none" strike="noStrike" kern="1200" baseline="0" dirty="0"/>
            <a:t> </a:t>
          </a:r>
          <a:r>
            <a:rPr lang="vi-VN" sz="2400" b="0" i="1" u="none" strike="noStrike" kern="1200" baseline="0" dirty="0" err="1"/>
            <a:t>nghị</a:t>
          </a:r>
          <a:r>
            <a:rPr lang="vi-VN" sz="2400" b="0" i="1" u="none" strike="noStrike" kern="1200" baseline="0" dirty="0"/>
            <a:t> </a:t>
          </a:r>
          <a:r>
            <a:rPr lang="vi-VN" sz="2400" b="0" i="1" u="none" strike="noStrike" kern="1200" baseline="0" dirty="0" err="1"/>
            <a:t>chuyển</a:t>
          </a:r>
          <a:r>
            <a:rPr lang="vi-VN" sz="2400" b="0" i="1" u="none" strike="noStrike" kern="1200" baseline="0" dirty="0"/>
            <a:t> sinh </a:t>
          </a:r>
          <a:r>
            <a:rPr lang="vi-VN" sz="2400" b="0" i="1" u="none" strike="noStrike" kern="1200" baseline="0" dirty="0" err="1"/>
            <a:t>hoạt</a:t>
          </a:r>
          <a:r>
            <a:rPr lang="vi-VN" sz="2400" b="0" i="1" u="none" strike="noStrike" kern="1200" baseline="0" dirty="0"/>
            <a:t> Công </a:t>
          </a:r>
          <a:r>
            <a:rPr lang="vi-VN" sz="2400" b="0" i="1" u="none" strike="noStrike" kern="1200" baseline="0" dirty="0" err="1"/>
            <a:t>đoàn</a:t>
          </a:r>
          <a:r>
            <a:rPr lang="vi-VN" sz="2400" b="0" i="1" u="none" strike="noStrike" kern="1200" baseline="0" dirty="0"/>
            <a:t>.</a:t>
          </a:r>
        </a:p>
      </dsp:txBody>
      <dsp:txXfrm>
        <a:off x="4176484" y="24248"/>
        <a:ext cx="7408597" cy="693054"/>
      </dsp:txXfrm>
    </dsp:sp>
    <dsp:sp modelId="{F9546C64-6E44-468C-89CB-446BE6297107}">
      <dsp:nvSpPr>
        <dsp:cNvPr id="0" name=""/>
        <dsp:cNvSpPr/>
      </dsp:nvSpPr>
      <dsp:spPr>
        <a:xfrm rot="18289469">
          <a:off x="3344797" y="1628589"/>
          <a:ext cx="1031307" cy="24190"/>
        </a:xfrm>
        <a:custGeom>
          <a:avLst/>
          <a:gdLst/>
          <a:ahLst/>
          <a:cxnLst/>
          <a:rect l="0" t="0" r="0" b="0"/>
          <a:pathLst>
            <a:path>
              <a:moveTo>
                <a:pt x="0" y="12095"/>
              </a:moveTo>
              <a:lnTo>
                <a:pt x="1031307" y="1209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68" y="1614902"/>
        <a:ext cx="51565" cy="51565"/>
      </dsp:txXfrm>
    </dsp:sp>
    <dsp:sp modelId="{E9F31A68-ED64-492D-B777-97E1216D6BEC}">
      <dsp:nvSpPr>
        <dsp:cNvPr id="0" name=""/>
        <dsp:cNvSpPr/>
      </dsp:nvSpPr>
      <dsp:spPr>
        <a:xfrm>
          <a:off x="4154922" y="849292"/>
          <a:ext cx="7451721" cy="7361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b="0" i="1" u="none" strike="noStrike" kern="1200" baseline="0" dirty="0"/>
            <a:t>+ </a:t>
          </a:r>
          <a:r>
            <a:rPr lang="vi-VN" sz="2400" b="0" i="1" u="none" strike="noStrike" kern="1200" baseline="0" dirty="0" err="1"/>
            <a:t>Bản</a:t>
          </a:r>
          <a:r>
            <a:rPr lang="vi-VN" sz="2400" b="0" i="1" u="none" strike="noStrike" kern="1200" baseline="0" dirty="0"/>
            <a:t> sao </a:t>
          </a:r>
          <a:r>
            <a:rPr lang="vi-VN" sz="2400" b="0" i="1" u="none" strike="noStrike" kern="1200" baseline="0" dirty="0" err="1"/>
            <a:t>giấy</a:t>
          </a:r>
          <a:r>
            <a:rPr lang="vi-VN" sz="2400" b="0" i="1" u="none" strike="noStrike" kern="1200" baseline="0" dirty="0"/>
            <a:t> </a:t>
          </a:r>
          <a:r>
            <a:rPr lang="vi-VN" sz="2400" b="0" i="1" u="none" strike="noStrike" kern="1200" baseline="0" dirty="0" err="1"/>
            <a:t>phép</a:t>
          </a:r>
          <a:r>
            <a:rPr lang="vi-VN" sz="2400" b="0" i="1" u="none" strike="noStrike" kern="1200" baseline="0" dirty="0"/>
            <a:t> đăng </a:t>
          </a:r>
          <a:r>
            <a:rPr lang="vi-VN" sz="2400" b="0" i="1" u="none" strike="noStrike" kern="1200" baseline="0" dirty="0" err="1"/>
            <a:t>ký</a:t>
          </a:r>
          <a:r>
            <a:rPr lang="vi-VN" sz="2400" b="0" i="1" u="none" strike="noStrike" kern="1200" baseline="0" dirty="0"/>
            <a:t> kinh doanh </a:t>
          </a:r>
          <a:r>
            <a:rPr lang="vi-VN" sz="2400" b="0" i="1" u="none" strike="noStrike" kern="1200" baseline="0" dirty="0" err="1"/>
            <a:t>tại</a:t>
          </a:r>
          <a:r>
            <a:rPr lang="vi-VN" sz="2400" b="0" i="1" u="none" strike="noStrike" kern="1200" baseline="0" dirty="0"/>
            <a:t> </a:t>
          </a:r>
          <a:r>
            <a:rPr lang="vi-VN" sz="2400" b="0" i="1" u="none" strike="noStrike" kern="1200" baseline="0" dirty="0" err="1"/>
            <a:t>địa</a:t>
          </a:r>
          <a:r>
            <a:rPr lang="vi-VN" sz="2400" b="0" i="1" u="none" strike="noStrike" kern="1200" baseline="0" dirty="0"/>
            <a:t> </a:t>
          </a:r>
          <a:r>
            <a:rPr lang="vi-VN" sz="2400" b="0" i="1" u="none" strike="noStrike" kern="1200" baseline="0" dirty="0" err="1"/>
            <a:t>bàn</a:t>
          </a:r>
          <a:r>
            <a:rPr lang="vi-VN" sz="2400" b="0" i="1" u="none" strike="noStrike" kern="1200" baseline="0" dirty="0"/>
            <a:t> </a:t>
          </a:r>
          <a:r>
            <a:rPr lang="vi-VN" sz="2400" b="0" i="1" u="none" strike="noStrike" kern="1200" baseline="0" dirty="0" err="1"/>
            <a:t>mới</a:t>
          </a:r>
          <a:endParaRPr lang="vi-VN" sz="2400" b="0" i="1" u="none" strike="noStrike" kern="1200" baseline="0" dirty="0"/>
        </a:p>
      </dsp:txBody>
      <dsp:txXfrm>
        <a:off x="4176484" y="870854"/>
        <a:ext cx="7408597" cy="693054"/>
      </dsp:txXfrm>
    </dsp:sp>
    <dsp:sp modelId="{C1FE2EEC-D6A9-4557-842D-871F9D57DD1B}">
      <dsp:nvSpPr>
        <dsp:cNvPr id="0" name=""/>
        <dsp:cNvSpPr/>
      </dsp:nvSpPr>
      <dsp:spPr>
        <a:xfrm>
          <a:off x="3565979" y="2051892"/>
          <a:ext cx="588943" cy="24190"/>
        </a:xfrm>
        <a:custGeom>
          <a:avLst/>
          <a:gdLst/>
          <a:ahLst/>
          <a:cxnLst/>
          <a:rect l="0" t="0" r="0" b="0"/>
          <a:pathLst>
            <a:path>
              <a:moveTo>
                <a:pt x="0" y="12095"/>
              </a:moveTo>
              <a:lnTo>
                <a:pt x="588943" y="1209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45727" y="2049264"/>
        <a:ext cx="29447" cy="29447"/>
      </dsp:txXfrm>
    </dsp:sp>
    <dsp:sp modelId="{A50C987F-6F90-4178-B81D-5AC69D701916}">
      <dsp:nvSpPr>
        <dsp:cNvPr id="0" name=""/>
        <dsp:cNvSpPr/>
      </dsp:nvSpPr>
      <dsp:spPr>
        <a:xfrm>
          <a:off x="4154922" y="1695898"/>
          <a:ext cx="7451721" cy="7361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b="0" i="1" u="none" strike="noStrike" kern="1200" baseline="0" dirty="0"/>
            <a:t>+ Các Quyết định có liên quan do Liên đoàn Lao động </a:t>
          </a:r>
          <a:r>
            <a:rPr lang="en-US" sz="2400" b="0" i="1" u="none" strike="noStrike" kern="1200" baseline="0" dirty="0" err="1" smtClean="0">
              <a:latin typeface="Arial" panose="020B0604020202020204" pitchFamily="34" charset="0"/>
              <a:cs typeface="Arial" panose="020B0604020202020204" pitchFamily="34" charset="0"/>
            </a:rPr>
            <a:t>quận</a:t>
          </a:r>
          <a:r>
            <a:rPr lang="en-US" sz="2400" b="0" i="1" u="none" strike="noStrike" kern="1200" baseline="0" dirty="0" smtClean="0">
              <a:latin typeface="Arial" panose="020B0604020202020204" pitchFamily="34" charset="0"/>
              <a:cs typeface="Arial" panose="020B0604020202020204" pitchFamily="34" charset="0"/>
            </a:rPr>
            <a:t> </a:t>
          </a:r>
          <a:r>
            <a:rPr lang="vi-VN" sz="2400" b="0" i="1" u="none" strike="noStrike" kern="1200" baseline="0" dirty="0" smtClean="0"/>
            <a:t>ra </a:t>
          </a:r>
          <a:r>
            <a:rPr lang="vi-VN" sz="2400" b="0" i="1" u="none" strike="noStrike" kern="1200" baseline="0" dirty="0"/>
            <a:t>quyết định.</a:t>
          </a:r>
        </a:p>
      </dsp:txBody>
      <dsp:txXfrm>
        <a:off x="4176484" y="1717460"/>
        <a:ext cx="7408597" cy="693054"/>
      </dsp:txXfrm>
    </dsp:sp>
    <dsp:sp modelId="{1108EAB6-8CB7-4360-9C1F-F91841F76390}">
      <dsp:nvSpPr>
        <dsp:cNvPr id="0" name=""/>
        <dsp:cNvSpPr/>
      </dsp:nvSpPr>
      <dsp:spPr>
        <a:xfrm rot="3310531">
          <a:off x="3344797" y="2475195"/>
          <a:ext cx="1031307" cy="24190"/>
        </a:xfrm>
        <a:custGeom>
          <a:avLst/>
          <a:gdLst/>
          <a:ahLst/>
          <a:cxnLst/>
          <a:rect l="0" t="0" r="0" b="0"/>
          <a:pathLst>
            <a:path>
              <a:moveTo>
                <a:pt x="0" y="12095"/>
              </a:moveTo>
              <a:lnTo>
                <a:pt x="1031307" y="1209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68" y="2461507"/>
        <a:ext cx="51565" cy="51565"/>
      </dsp:txXfrm>
    </dsp:sp>
    <dsp:sp modelId="{254A36A5-C53B-4511-B00F-9B8077944684}">
      <dsp:nvSpPr>
        <dsp:cNvPr id="0" name=""/>
        <dsp:cNvSpPr/>
      </dsp:nvSpPr>
      <dsp:spPr>
        <a:xfrm>
          <a:off x="4154922" y="2542503"/>
          <a:ext cx="7451721" cy="7361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b="0" i="1" u="none" strike="noStrike" kern="1200" baseline="0" dirty="0"/>
            <a:t>+ </a:t>
          </a:r>
          <a:r>
            <a:rPr lang="vi-VN" sz="2400" b="0" i="1" u="none" strike="noStrike" kern="1200" baseline="0" dirty="0" err="1"/>
            <a:t>Báo</a:t>
          </a:r>
          <a:r>
            <a:rPr lang="vi-VN" sz="2400" b="0" i="1" u="none" strike="noStrike" kern="1200" baseline="0" dirty="0"/>
            <a:t> </a:t>
          </a:r>
          <a:r>
            <a:rPr lang="vi-VN" sz="2400" b="0" i="1" u="none" strike="noStrike" kern="1200" baseline="0" dirty="0" err="1"/>
            <a:t>cáo</a:t>
          </a:r>
          <a:r>
            <a:rPr lang="vi-VN" sz="2400" b="0" i="1" u="none" strike="noStrike" kern="1200" baseline="0" dirty="0"/>
            <a:t> </a:t>
          </a:r>
          <a:r>
            <a:rPr lang="vi-VN" sz="2400" b="0" i="1" u="none" strike="noStrike" kern="1200" baseline="0" dirty="0" err="1"/>
            <a:t>số</a:t>
          </a:r>
          <a:r>
            <a:rPr lang="vi-VN" sz="2400" b="0" i="1" u="none" strike="noStrike" kern="1200" baseline="0" dirty="0"/>
            <a:t> </a:t>
          </a:r>
          <a:r>
            <a:rPr lang="vi-VN" sz="2400" b="0" i="1" u="none" strike="noStrike" kern="1200" baseline="0" dirty="0" err="1"/>
            <a:t>liệu</a:t>
          </a:r>
          <a:r>
            <a:rPr lang="vi-VN" sz="2400" b="0" i="1" u="none" strike="noStrike" kern="1200" baseline="0" dirty="0"/>
            <a:t> </a:t>
          </a:r>
          <a:r>
            <a:rPr lang="vi-VN" sz="2400" b="0" i="1" u="none" strike="noStrike" kern="1200" baseline="0" dirty="0" err="1"/>
            <a:t>tổ</a:t>
          </a:r>
          <a:r>
            <a:rPr lang="vi-VN" sz="2400" b="0" i="1" u="none" strike="noStrike" kern="1200" baseline="0" dirty="0"/>
            <a:t> </a:t>
          </a:r>
          <a:r>
            <a:rPr lang="vi-VN" sz="2400" b="0" i="1" u="none" strike="noStrike" kern="1200" baseline="0" dirty="0" err="1"/>
            <a:t>chức</a:t>
          </a:r>
          <a:r>
            <a:rPr lang="vi-VN" sz="2400" b="0" i="1" u="none" strike="noStrike" kern="1200" baseline="0" dirty="0"/>
            <a:t> </a:t>
          </a:r>
          <a:r>
            <a:rPr lang="vi-VN" sz="2400" b="0" i="1" u="none" strike="noStrike" kern="1200" baseline="0" dirty="0" err="1"/>
            <a:t>thời</a:t>
          </a:r>
          <a:r>
            <a:rPr lang="vi-VN" sz="2400" b="0" i="1" u="none" strike="noStrike" kern="1200" baseline="0" dirty="0"/>
            <a:t> </a:t>
          </a:r>
          <a:r>
            <a:rPr lang="vi-VN" sz="2400" b="0" i="1" u="none" strike="noStrike" kern="1200" baseline="0" dirty="0" err="1"/>
            <a:t>điểm</a:t>
          </a:r>
          <a:r>
            <a:rPr lang="vi-VN" sz="2400" b="0" i="1" u="none" strike="noStrike" kern="1200" baseline="0" dirty="0"/>
            <a:t> </a:t>
          </a:r>
          <a:r>
            <a:rPr lang="vi-VN" sz="2400" b="0" i="1" u="none" strike="noStrike" kern="1200" baseline="0" dirty="0" err="1"/>
            <a:t>hiện</a:t>
          </a:r>
          <a:r>
            <a:rPr lang="vi-VN" sz="2400" b="0" i="1" u="none" strike="noStrike" kern="1200" baseline="0" dirty="0"/>
            <a:t> </a:t>
          </a:r>
          <a:r>
            <a:rPr lang="vi-VN" sz="2400" b="0" i="1" u="none" strike="noStrike" kern="1200" baseline="0" dirty="0" err="1"/>
            <a:t>tại</a:t>
          </a:r>
          <a:r>
            <a:rPr lang="vi-VN" sz="2400" b="0" i="1" u="none" strike="noStrike" kern="1200" baseline="0" dirty="0"/>
            <a:t>.</a:t>
          </a:r>
        </a:p>
      </dsp:txBody>
      <dsp:txXfrm>
        <a:off x="4176484" y="2564065"/>
        <a:ext cx="7408597" cy="693054"/>
      </dsp:txXfrm>
    </dsp:sp>
    <dsp:sp modelId="{79314F7A-5765-4267-91D3-EBEB2766D528}">
      <dsp:nvSpPr>
        <dsp:cNvPr id="0" name=""/>
        <dsp:cNvSpPr/>
      </dsp:nvSpPr>
      <dsp:spPr>
        <a:xfrm rot="4249260">
          <a:off x="2964094" y="2898498"/>
          <a:ext cx="1792712" cy="24190"/>
        </a:xfrm>
        <a:custGeom>
          <a:avLst/>
          <a:gdLst/>
          <a:ahLst/>
          <a:cxnLst/>
          <a:rect l="0" t="0" r="0" b="0"/>
          <a:pathLst>
            <a:path>
              <a:moveTo>
                <a:pt x="0" y="12095"/>
              </a:moveTo>
              <a:lnTo>
                <a:pt x="1792712" y="1209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815633" y="2865775"/>
        <a:ext cx="89635" cy="89635"/>
      </dsp:txXfrm>
    </dsp:sp>
    <dsp:sp modelId="{70CCBD83-FCFD-498B-81FA-83A83737EC1B}">
      <dsp:nvSpPr>
        <dsp:cNvPr id="0" name=""/>
        <dsp:cNvSpPr/>
      </dsp:nvSpPr>
      <dsp:spPr>
        <a:xfrm>
          <a:off x="4154922" y="3389109"/>
          <a:ext cx="7451721" cy="7361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b="0" i="1" u="none" strike="noStrike" kern="1200" baseline="0"/>
            <a:t>+ Báo cáo tài chính công đoàn thời điểm hiện tại.</a:t>
          </a:r>
          <a:endParaRPr lang="vi-VN" sz="2400" b="0" i="1" u="none" strike="noStrike" kern="1200" baseline="0" dirty="0"/>
        </a:p>
      </dsp:txBody>
      <dsp:txXfrm>
        <a:off x="4176484" y="3410671"/>
        <a:ext cx="7408597" cy="693054"/>
      </dsp:txXfrm>
    </dsp:sp>
    <dsp:sp modelId="{92BF99B0-AF15-4CFB-94EA-1F3B639FAF37}">
      <dsp:nvSpPr>
        <dsp:cNvPr id="0" name=""/>
        <dsp:cNvSpPr/>
      </dsp:nvSpPr>
      <dsp:spPr>
        <a:xfrm>
          <a:off x="1125001" y="3438478"/>
          <a:ext cx="588943" cy="24190"/>
        </a:xfrm>
        <a:custGeom>
          <a:avLst/>
          <a:gdLst/>
          <a:ahLst/>
          <a:cxnLst/>
          <a:rect l="0" t="0" r="0" b="0"/>
          <a:pathLst>
            <a:path>
              <a:moveTo>
                <a:pt x="0" y="12095"/>
              </a:moveTo>
              <a:lnTo>
                <a:pt x="588943" y="120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04749" y="3435849"/>
        <a:ext cx="29447" cy="29447"/>
      </dsp:txXfrm>
    </dsp:sp>
    <dsp:sp modelId="{D3C95911-8ED8-45E0-B9BE-6FA9E6F49455}">
      <dsp:nvSpPr>
        <dsp:cNvPr id="0" name=""/>
        <dsp:cNvSpPr/>
      </dsp:nvSpPr>
      <dsp:spPr>
        <a:xfrm>
          <a:off x="1713944" y="2812493"/>
          <a:ext cx="1852034" cy="127615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vi-VN" sz="1400" b="1" i="1" u="none" strike="noStrike" kern="1200" baseline="0" dirty="0"/>
            <a:t>- Bước 2</a:t>
          </a:r>
          <a:r>
            <a:rPr lang="vi-VN" sz="1400" b="0" i="1" u="none" strike="noStrike" kern="1200" baseline="0" dirty="0"/>
            <a:t>: Liên hệ Bộ phận Tổ chức Liên đoàn Lao động </a:t>
          </a:r>
          <a:r>
            <a:rPr lang="en-US" sz="1400" b="0" i="1" u="none" strike="noStrike" kern="1200" baseline="0" dirty="0" err="1" smtClean="0">
              <a:latin typeface="Arial" panose="020B0604020202020204" pitchFamily="34" charset="0"/>
              <a:cs typeface="Arial" panose="020B0604020202020204" pitchFamily="34" charset="0"/>
            </a:rPr>
            <a:t>quận</a:t>
          </a:r>
          <a:r>
            <a:rPr lang="vi-VN" sz="1400" b="0" i="1" u="none" strike="noStrike" kern="1200" baseline="0" dirty="0" smtClean="0">
              <a:latin typeface="Arial" panose="020B0604020202020204" pitchFamily="34" charset="0"/>
              <a:cs typeface="Arial" panose="020B0604020202020204" pitchFamily="34" charset="0"/>
            </a:rPr>
            <a:t> </a:t>
          </a:r>
          <a:r>
            <a:rPr lang="vi-VN" sz="1400" b="0" i="1" u="none" strike="noStrike" kern="1200" baseline="0" dirty="0"/>
            <a:t>nộp hồ sơ và đợi Quyết định chuyển giao công đoàn.</a:t>
          </a:r>
        </a:p>
      </dsp:txBody>
      <dsp:txXfrm>
        <a:off x="1751321" y="2849870"/>
        <a:ext cx="1777280" cy="1201404"/>
      </dsp:txXfrm>
    </dsp:sp>
    <dsp:sp modelId="{B2ABFFCB-79CD-4B72-96CC-24F986932176}">
      <dsp:nvSpPr>
        <dsp:cNvPr id="0" name=""/>
        <dsp:cNvSpPr/>
      </dsp:nvSpPr>
      <dsp:spPr>
        <a:xfrm rot="4019218">
          <a:off x="666234" y="4131771"/>
          <a:ext cx="1506477" cy="24190"/>
        </a:xfrm>
        <a:custGeom>
          <a:avLst/>
          <a:gdLst/>
          <a:ahLst/>
          <a:cxnLst/>
          <a:rect l="0" t="0" r="0" b="0"/>
          <a:pathLst>
            <a:path>
              <a:moveTo>
                <a:pt x="0" y="12095"/>
              </a:moveTo>
              <a:lnTo>
                <a:pt x="1506477" y="120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81810" y="4106204"/>
        <a:ext cx="75323" cy="75323"/>
      </dsp:txXfrm>
    </dsp:sp>
    <dsp:sp modelId="{E0063577-6A40-4ACA-BEC0-E9301540D332}">
      <dsp:nvSpPr>
        <dsp:cNvPr id="0" name=""/>
        <dsp:cNvSpPr/>
      </dsp:nvSpPr>
      <dsp:spPr>
        <a:xfrm>
          <a:off x="1713944" y="4199079"/>
          <a:ext cx="1852034" cy="127615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vi-VN" sz="1400" b="1" i="1" u="none" strike="noStrike" kern="1200" baseline="0" dirty="0"/>
            <a:t>- </a:t>
          </a:r>
          <a:r>
            <a:rPr lang="vi-VN" sz="1400" b="1" i="1" u="none" strike="noStrike" kern="1200" baseline="0" dirty="0" err="1"/>
            <a:t>Bước</a:t>
          </a:r>
          <a:r>
            <a:rPr lang="vi-VN" sz="1400" b="1" i="1" u="none" strike="noStrike" kern="1200" baseline="0" dirty="0"/>
            <a:t> 3:</a:t>
          </a:r>
          <a:r>
            <a:rPr lang="vi-VN" sz="1400" b="0" i="1" u="none" strike="noStrike" kern="1200" baseline="0" dirty="0"/>
            <a:t> Liên </a:t>
          </a:r>
          <a:r>
            <a:rPr lang="vi-VN" sz="1400" b="0" i="1" u="none" strike="noStrike" kern="1200" baseline="0" dirty="0" err="1"/>
            <a:t>hệ</a:t>
          </a:r>
          <a:r>
            <a:rPr lang="vi-VN" sz="1400" b="0" i="1" u="none" strike="noStrike" kern="1200" baseline="0" dirty="0"/>
            <a:t> đơn </a:t>
          </a:r>
          <a:r>
            <a:rPr lang="vi-VN" sz="1400" b="0" i="1" u="none" strike="noStrike" kern="1200" baseline="0" dirty="0" err="1"/>
            <a:t>vị</a:t>
          </a:r>
          <a:r>
            <a:rPr lang="vi-VN" sz="1400" b="0" i="1" u="none" strike="noStrike" kern="1200" baseline="0" dirty="0"/>
            <a:t> nơi </a:t>
          </a:r>
          <a:r>
            <a:rPr lang="vi-VN" sz="1400" b="0" i="1" u="none" strike="noStrike" kern="1200" baseline="0" dirty="0" err="1"/>
            <a:t>chuyển</a:t>
          </a:r>
          <a:r>
            <a:rPr lang="vi-VN" sz="1400" b="0" i="1" u="none" strike="noStrike" kern="1200" baseline="0" dirty="0"/>
            <a:t> </a:t>
          </a:r>
          <a:r>
            <a:rPr lang="vi-VN" sz="1400" b="0" i="1" u="none" strike="noStrike" kern="1200" baseline="0" dirty="0" err="1"/>
            <a:t>đến</a:t>
          </a:r>
          <a:r>
            <a:rPr lang="vi-VN" sz="1400" b="0" i="1" u="none" strike="noStrike" kern="1200" baseline="0" dirty="0"/>
            <a:t> </a:t>
          </a:r>
          <a:r>
            <a:rPr lang="vi-VN" sz="1400" b="0" i="1" u="none" strike="noStrike" kern="1200" baseline="0" dirty="0" err="1"/>
            <a:t>nộp</a:t>
          </a:r>
          <a:r>
            <a:rPr lang="vi-VN" sz="1400" b="0" i="1" u="none" strike="noStrike" kern="1200" baseline="0" dirty="0"/>
            <a:t> </a:t>
          </a:r>
          <a:r>
            <a:rPr lang="vi-VN" sz="1400" b="0" i="1" u="none" strike="noStrike" kern="1200" baseline="0" dirty="0" err="1"/>
            <a:t>hồ</a:t>
          </a:r>
          <a:r>
            <a:rPr lang="vi-VN" sz="1400" b="0" i="1" u="none" strike="noStrike" kern="1200" baseline="0" dirty="0"/>
            <a:t> sơ </a:t>
          </a:r>
          <a:r>
            <a:rPr lang="vi-VN" sz="1400" b="0" i="1" u="none" strike="noStrike" kern="1200" baseline="0" dirty="0" err="1"/>
            <a:t>đề</a:t>
          </a:r>
          <a:r>
            <a:rPr lang="vi-VN" sz="1400" b="0" i="1" u="none" strike="noStrike" kern="1200" baseline="0" dirty="0"/>
            <a:t> </a:t>
          </a:r>
          <a:r>
            <a:rPr lang="vi-VN" sz="1400" b="0" i="1" u="none" strike="noStrike" kern="1200" baseline="0" dirty="0" err="1"/>
            <a:t>nghị</a:t>
          </a:r>
          <a:r>
            <a:rPr lang="vi-VN" sz="1400" b="0" i="1" u="none" strike="noStrike" kern="1200" baseline="0" dirty="0"/>
            <a:t> </a:t>
          </a:r>
          <a:r>
            <a:rPr lang="vi-VN" sz="1400" b="0" i="1" u="none" strike="noStrike" kern="1200" baseline="0" dirty="0" err="1"/>
            <a:t>tiếp</a:t>
          </a:r>
          <a:r>
            <a:rPr lang="vi-VN" sz="1400" b="0" i="1" u="none" strike="noStrike" kern="1200" baseline="0" dirty="0"/>
            <a:t> </a:t>
          </a:r>
          <a:r>
            <a:rPr lang="vi-VN" sz="1400" b="0" i="1" u="none" strike="noStrike" kern="1200" baseline="0" dirty="0" err="1"/>
            <a:t>nhận</a:t>
          </a:r>
          <a:r>
            <a:rPr lang="vi-VN" sz="1400" b="0" i="1" u="none" strike="noStrike" kern="1200" baseline="0" dirty="0"/>
            <a:t>.</a:t>
          </a:r>
        </a:p>
      </dsp:txBody>
      <dsp:txXfrm>
        <a:off x="1751321" y="4236456"/>
        <a:ext cx="1777280" cy="1201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60F11-6C32-4686-8E43-EABED72EACA0}">
      <dsp:nvSpPr>
        <dsp:cNvPr id="0" name=""/>
        <dsp:cNvSpPr/>
      </dsp:nvSpPr>
      <dsp:spPr>
        <a:xfrm>
          <a:off x="4301643" y="-193261"/>
          <a:ext cx="3023495" cy="150801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1" kern="1200">
              <a:solidFill>
                <a:schemeClr val="tx1">
                  <a:lumMod val="95000"/>
                  <a:lumOff val="5000"/>
                </a:schemeClr>
              </a:solidFill>
            </a:rPr>
            <a:t>I</a:t>
          </a:r>
          <a:r>
            <a:rPr lang="vi-VN" sz="2000" b="1" i="0" u="none" strike="noStrike" kern="1200" baseline="0">
              <a:solidFill>
                <a:schemeClr val="tx1">
                  <a:lumMod val="95000"/>
                  <a:lumOff val="5000"/>
                </a:schemeClr>
              </a:solidFill>
            </a:rPr>
            <a:t>. QUY CHẾ HOẠT ĐỘNG CỦA BAN CHẤP HÀNH CÔNG ĐOÀN CƠ SỞ</a:t>
          </a:r>
          <a:endParaRPr lang="en-US" sz="2000" kern="1200">
            <a:solidFill>
              <a:schemeClr val="tx1">
                <a:lumMod val="95000"/>
                <a:lumOff val="5000"/>
              </a:schemeClr>
            </a:solidFill>
          </a:endParaRPr>
        </a:p>
      </dsp:txBody>
      <dsp:txXfrm>
        <a:off x="4345811" y="-149093"/>
        <a:ext cx="2935159" cy="1419676"/>
      </dsp:txXfrm>
    </dsp:sp>
    <dsp:sp modelId="{B4AD1DB6-B65B-4821-B1EB-82BD744826CE}">
      <dsp:nvSpPr>
        <dsp:cNvPr id="0" name=""/>
        <dsp:cNvSpPr/>
      </dsp:nvSpPr>
      <dsp:spPr>
        <a:xfrm rot="2700000">
          <a:off x="6525321" y="1439319"/>
          <a:ext cx="724729" cy="391438"/>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chemeClr val="tx1">
                <a:lumMod val="95000"/>
                <a:lumOff val="5000"/>
              </a:schemeClr>
            </a:solidFill>
          </a:endParaRPr>
        </a:p>
      </dsp:txBody>
      <dsp:txXfrm>
        <a:off x="6642752" y="1517607"/>
        <a:ext cx="489867" cy="234862"/>
      </dsp:txXfrm>
    </dsp:sp>
    <dsp:sp modelId="{FD5272E0-8ADF-4E11-8334-42E0443F5D20}">
      <dsp:nvSpPr>
        <dsp:cNvPr id="0" name=""/>
        <dsp:cNvSpPr/>
      </dsp:nvSpPr>
      <dsp:spPr>
        <a:xfrm>
          <a:off x="6453967" y="1955327"/>
          <a:ext cx="3016024" cy="1508012"/>
        </a:xfrm>
        <a:prstGeom prst="roundRect">
          <a:avLst>
            <a:gd name="adj" fmla="val 100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1" i="0" u="none" strike="noStrike" kern="1200" baseline="0" dirty="0">
              <a:solidFill>
                <a:schemeClr val="tx1">
                  <a:lumMod val="95000"/>
                  <a:lumOff val="5000"/>
                </a:schemeClr>
              </a:solidFill>
            </a:rPr>
            <a:t>II. QUY CHẾ PHỐI HỢP GIỮA BAN CHẤP HÀNH VỚI NGƯỜI ĐỨNG ĐẦU ĐƠN VỊ, DOANH NGHIỆP</a:t>
          </a:r>
        </a:p>
      </dsp:txBody>
      <dsp:txXfrm>
        <a:off x="6498135" y="1999495"/>
        <a:ext cx="2927688" cy="1419676"/>
      </dsp:txXfrm>
    </dsp:sp>
    <dsp:sp modelId="{760F3BD2-05B9-496E-B10D-28D7ED8C8262}">
      <dsp:nvSpPr>
        <dsp:cNvPr id="0" name=""/>
        <dsp:cNvSpPr/>
      </dsp:nvSpPr>
      <dsp:spPr>
        <a:xfrm rot="8100000">
          <a:off x="6525321" y="3587908"/>
          <a:ext cx="724729" cy="391438"/>
        </a:xfrm>
        <a:prstGeom prst="leftRightArrow">
          <a:avLst>
            <a:gd name="adj1" fmla="val 60000"/>
            <a:gd name="adj2" fmla="val 50000"/>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chemeClr val="tx1">
                <a:lumMod val="95000"/>
                <a:lumOff val="5000"/>
              </a:schemeClr>
            </a:solidFill>
          </a:endParaRPr>
        </a:p>
      </dsp:txBody>
      <dsp:txXfrm rot="10800000">
        <a:off x="6642752" y="3666196"/>
        <a:ext cx="489867" cy="234862"/>
      </dsp:txXfrm>
    </dsp:sp>
    <dsp:sp modelId="{D1D1907E-0F5E-4ECC-B040-038F15B55D33}">
      <dsp:nvSpPr>
        <dsp:cNvPr id="0" name=""/>
        <dsp:cNvSpPr/>
      </dsp:nvSpPr>
      <dsp:spPr>
        <a:xfrm>
          <a:off x="4305379" y="4103915"/>
          <a:ext cx="3016024" cy="1508012"/>
        </a:xfrm>
        <a:prstGeom prst="roundRect">
          <a:avLst>
            <a:gd name="adj" fmla="val 100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1" i="0" u="none" strike="noStrike" kern="1200" baseline="0">
              <a:solidFill>
                <a:schemeClr val="tx1">
                  <a:lumMod val="95000"/>
                  <a:lumOff val="5000"/>
                </a:schemeClr>
              </a:solidFill>
            </a:rPr>
            <a:t>III. BAN HÀNH CÁC QUYẾT ĐỊNH PHÂN CÔNG NHIỆM VỤ THEO NHIỆM KỲ</a:t>
          </a:r>
          <a:endParaRPr lang="vi-VN" sz="2000" b="1" i="0" u="none" strike="noStrike" kern="1200" baseline="0" dirty="0">
            <a:solidFill>
              <a:schemeClr val="tx1">
                <a:lumMod val="95000"/>
                <a:lumOff val="5000"/>
              </a:schemeClr>
            </a:solidFill>
          </a:endParaRPr>
        </a:p>
      </dsp:txBody>
      <dsp:txXfrm>
        <a:off x="4349547" y="4148083"/>
        <a:ext cx="2927688" cy="1419676"/>
      </dsp:txXfrm>
    </dsp:sp>
    <dsp:sp modelId="{4E7A7356-FFB5-4BDA-8333-A20950D0588B}">
      <dsp:nvSpPr>
        <dsp:cNvPr id="0" name=""/>
        <dsp:cNvSpPr/>
      </dsp:nvSpPr>
      <dsp:spPr>
        <a:xfrm rot="13500000">
          <a:off x="4376732" y="3587908"/>
          <a:ext cx="724729" cy="391438"/>
        </a:xfrm>
        <a:prstGeom prst="leftRightArrow">
          <a:avLst>
            <a:gd name="adj1" fmla="val 60000"/>
            <a:gd name="adj2" fmla="val 50000"/>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chemeClr val="tx1">
                <a:lumMod val="95000"/>
                <a:lumOff val="5000"/>
              </a:schemeClr>
            </a:solidFill>
          </a:endParaRPr>
        </a:p>
      </dsp:txBody>
      <dsp:txXfrm rot="10800000">
        <a:off x="4494163" y="3666196"/>
        <a:ext cx="489867" cy="234862"/>
      </dsp:txXfrm>
    </dsp:sp>
    <dsp:sp modelId="{68B4FB5A-4731-4435-BBBC-DBA02829E8E3}">
      <dsp:nvSpPr>
        <dsp:cNvPr id="0" name=""/>
        <dsp:cNvSpPr/>
      </dsp:nvSpPr>
      <dsp:spPr>
        <a:xfrm>
          <a:off x="2156790" y="1955327"/>
          <a:ext cx="3016024" cy="1508012"/>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1" i="0" u="none" strike="noStrike" kern="1200" baseline="0">
              <a:solidFill>
                <a:schemeClr val="tx1">
                  <a:lumMod val="95000"/>
                  <a:lumOff val="5000"/>
                </a:schemeClr>
              </a:solidFill>
            </a:rPr>
            <a:t>IV. CÁC HOẠT ĐỘNG TRỌNG TÂM CỦA CÔNG ĐOÀN CƠ SỞ</a:t>
          </a:r>
          <a:endParaRPr lang="vi-VN" sz="2000" b="1" i="0" u="none" strike="noStrike" kern="1200" baseline="0" dirty="0">
            <a:solidFill>
              <a:schemeClr val="tx1">
                <a:lumMod val="95000"/>
                <a:lumOff val="5000"/>
              </a:schemeClr>
            </a:solidFill>
          </a:endParaRPr>
        </a:p>
      </dsp:txBody>
      <dsp:txXfrm>
        <a:off x="2200958" y="1999495"/>
        <a:ext cx="2927688" cy="1419676"/>
      </dsp:txXfrm>
    </dsp:sp>
    <dsp:sp modelId="{D743B885-1A4C-41B0-AE19-7B357EA1282E}">
      <dsp:nvSpPr>
        <dsp:cNvPr id="0" name=""/>
        <dsp:cNvSpPr/>
      </dsp:nvSpPr>
      <dsp:spPr>
        <a:xfrm rot="18900000">
          <a:off x="4376732" y="1439319"/>
          <a:ext cx="724729" cy="391438"/>
        </a:xfrm>
        <a:prstGeom prst="lef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chemeClr val="tx1">
                <a:lumMod val="95000"/>
                <a:lumOff val="5000"/>
              </a:schemeClr>
            </a:solidFill>
          </a:endParaRPr>
        </a:p>
      </dsp:txBody>
      <dsp:txXfrm>
        <a:off x="4494163" y="1517607"/>
        <a:ext cx="489867" cy="234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3A423-8769-4119-8BD7-ED82238613D5}">
      <dsp:nvSpPr>
        <dsp:cNvPr id="0" name=""/>
        <dsp:cNvSpPr/>
      </dsp:nvSpPr>
      <dsp:spPr>
        <a:xfrm>
          <a:off x="3080986" y="1389798"/>
          <a:ext cx="675369" cy="91440"/>
        </a:xfrm>
        <a:custGeom>
          <a:avLst/>
          <a:gdLst/>
          <a:ahLst/>
          <a:cxnLst/>
          <a:rect l="0" t="0" r="0" b="0"/>
          <a:pathLst>
            <a:path>
              <a:moveTo>
                <a:pt x="0" y="45720"/>
              </a:moveTo>
              <a:lnTo>
                <a:pt x="67536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solidFill>
              <a:schemeClr val="tx1">
                <a:lumMod val="95000"/>
                <a:lumOff val="5000"/>
              </a:schemeClr>
            </a:solidFill>
          </a:endParaRPr>
        </a:p>
      </dsp:txBody>
      <dsp:txXfrm>
        <a:off x="3401022" y="1431985"/>
        <a:ext cx="35298" cy="7066"/>
      </dsp:txXfrm>
    </dsp:sp>
    <dsp:sp modelId="{AAB87709-3024-4870-B7E7-607A2CA2BA2F}">
      <dsp:nvSpPr>
        <dsp:cNvPr id="0" name=""/>
        <dsp:cNvSpPr/>
      </dsp:nvSpPr>
      <dsp:spPr>
        <a:xfrm>
          <a:off x="13352" y="514688"/>
          <a:ext cx="3069433" cy="18416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vi-VN" sz="2800" b="1" i="0" u="none" strike="noStrike" kern="1200" baseline="0">
              <a:solidFill>
                <a:schemeClr val="tx1">
                  <a:lumMod val="95000"/>
                  <a:lumOff val="5000"/>
                </a:schemeClr>
              </a:solidFill>
            </a:rPr>
            <a:t>1. Xây dựng chương trình công tác năm</a:t>
          </a:r>
          <a:endParaRPr lang="en-US" sz="2800" kern="1200">
            <a:solidFill>
              <a:schemeClr val="tx1">
                <a:lumMod val="95000"/>
                <a:lumOff val="5000"/>
              </a:schemeClr>
            </a:solidFill>
          </a:endParaRPr>
        </a:p>
      </dsp:txBody>
      <dsp:txXfrm>
        <a:off x="13352" y="514688"/>
        <a:ext cx="3069433" cy="1841660"/>
      </dsp:txXfrm>
    </dsp:sp>
    <dsp:sp modelId="{EAD3DF37-4ACC-4DDC-8F68-96B34887B42A}">
      <dsp:nvSpPr>
        <dsp:cNvPr id="0" name=""/>
        <dsp:cNvSpPr/>
      </dsp:nvSpPr>
      <dsp:spPr>
        <a:xfrm>
          <a:off x="6856390" y="1389798"/>
          <a:ext cx="675369" cy="91440"/>
        </a:xfrm>
        <a:custGeom>
          <a:avLst/>
          <a:gdLst/>
          <a:ahLst/>
          <a:cxnLst/>
          <a:rect l="0" t="0" r="0" b="0"/>
          <a:pathLst>
            <a:path>
              <a:moveTo>
                <a:pt x="0" y="45720"/>
              </a:moveTo>
              <a:lnTo>
                <a:pt x="675369" y="45720"/>
              </a:lnTo>
            </a:path>
          </a:pathLst>
        </a:custGeom>
        <a:noFill/>
        <a:ln w="6350" cap="flat" cmpd="sng" algn="ctr">
          <a:solidFill>
            <a:schemeClr val="accent4">
              <a:hueOff val="2450223"/>
              <a:satOff val="-10194"/>
              <a:lumOff val="24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solidFill>
              <a:schemeClr val="tx1">
                <a:lumMod val="95000"/>
                <a:lumOff val="5000"/>
              </a:schemeClr>
            </a:solidFill>
          </a:endParaRPr>
        </a:p>
      </dsp:txBody>
      <dsp:txXfrm>
        <a:off x="7176426" y="1431985"/>
        <a:ext cx="35298" cy="7066"/>
      </dsp:txXfrm>
    </dsp:sp>
    <dsp:sp modelId="{3478C918-1C1B-4656-B705-1F3C6C3C4CDF}">
      <dsp:nvSpPr>
        <dsp:cNvPr id="0" name=""/>
        <dsp:cNvSpPr/>
      </dsp:nvSpPr>
      <dsp:spPr>
        <a:xfrm>
          <a:off x="3788756" y="514688"/>
          <a:ext cx="3069433" cy="1841660"/>
        </a:xfrm>
        <a:prstGeom prst="rect">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vi-VN" sz="2800" b="1" i="0" u="none" strike="noStrike" kern="1200" baseline="0">
              <a:solidFill>
                <a:schemeClr val="tx1">
                  <a:lumMod val="95000"/>
                  <a:lumOff val="5000"/>
                </a:schemeClr>
              </a:solidFill>
            </a:rPr>
            <a:t>2. Tổ chức sinh hoạt định kỳ</a:t>
          </a:r>
          <a:endParaRPr lang="vi-VN" sz="2800" b="1" i="0" u="none" strike="noStrike" kern="1200" baseline="0" dirty="0">
            <a:solidFill>
              <a:schemeClr val="tx1">
                <a:lumMod val="95000"/>
                <a:lumOff val="5000"/>
              </a:schemeClr>
            </a:solidFill>
          </a:endParaRPr>
        </a:p>
      </dsp:txBody>
      <dsp:txXfrm>
        <a:off x="3788756" y="514688"/>
        <a:ext cx="3069433" cy="1841660"/>
      </dsp:txXfrm>
    </dsp:sp>
    <dsp:sp modelId="{A400E222-D14A-4D58-850A-85BDABF5E23B}">
      <dsp:nvSpPr>
        <dsp:cNvPr id="0" name=""/>
        <dsp:cNvSpPr/>
      </dsp:nvSpPr>
      <dsp:spPr>
        <a:xfrm>
          <a:off x="1548069" y="2354548"/>
          <a:ext cx="7550807" cy="675369"/>
        </a:xfrm>
        <a:custGeom>
          <a:avLst/>
          <a:gdLst/>
          <a:ahLst/>
          <a:cxnLst/>
          <a:rect l="0" t="0" r="0" b="0"/>
          <a:pathLst>
            <a:path>
              <a:moveTo>
                <a:pt x="7550807" y="0"/>
              </a:moveTo>
              <a:lnTo>
                <a:pt x="7550807" y="354784"/>
              </a:lnTo>
              <a:lnTo>
                <a:pt x="0" y="354784"/>
              </a:lnTo>
              <a:lnTo>
                <a:pt x="0" y="675369"/>
              </a:lnTo>
            </a:path>
          </a:pathLst>
        </a:custGeom>
        <a:noFill/>
        <a:ln w="6350" cap="flat" cmpd="sng" algn="ctr">
          <a:solidFill>
            <a:schemeClr val="accent4">
              <a:hueOff val="4900445"/>
              <a:satOff val="-20388"/>
              <a:lumOff val="480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solidFill>
              <a:schemeClr val="tx1">
                <a:lumMod val="95000"/>
                <a:lumOff val="5000"/>
              </a:schemeClr>
            </a:solidFill>
          </a:endParaRPr>
        </a:p>
      </dsp:txBody>
      <dsp:txXfrm>
        <a:off x="5133880" y="2688700"/>
        <a:ext cx="379186" cy="7066"/>
      </dsp:txXfrm>
    </dsp:sp>
    <dsp:sp modelId="{D9CC9D8E-96E7-4DB5-9ADB-C723E38E1EFF}">
      <dsp:nvSpPr>
        <dsp:cNvPr id="0" name=""/>
        <dsp:cNvSpPr/>
      </dsp:nvSpPr>
      <dsp:spPr>
        <a:xfrm>
          <a:off x="7564160" y="514688"/>
          <a:ext cx="3069433" cy="1841660"/>
        </a:xfrm>
        <a:prstGeom prst="rect">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vi-VN" sz="2800" b="1" i="0" u="none" strike="noStrike" kern="1200" baseline="0">
              <a:solidFill>
                <a:schemeClr val="tx1">
                  <a:lumMod val="95000"/>
                  <a:lumOff val="5000"/>
                </a:schemeClr>
              </a:solidFill>
            </a:rPr>
            <a:t>3. Thực hiện công tác phát triển đoàn viên</a:t>
          </a:r>
          <a:endParaRPr lang="vi-VN" sz="2800" b="1" i="0" u="none" strike="noStrike" kern="1200" baseline="0" dirty="0">
            <a:solidFill>
              <a:schemeClr val="tx1">
                <a:lumMod val="95000"/>
                <a:lumOff val="5000"/>
              </a:schemeClr>
            </a:solidFill>
          </a:endParaRPr>
        </a:p>
      </dsp:txBody>
      <dsp:txXfrm>
        <a:off x="7564160" y="514688"/>
        <a:ext cx="3069433" cy="1841660"/>
      </dsp:txXfrm>
    </dsp:sp>
    <dsp:sp modelId="{35C6D379-0B24-4891-952C-3FC9E732490A}">
      <dsp:nvSpPr>
        <dsp:cNvPr id="0" name=""/>
        <dsp:cNvSpPr/>
      </dsp:nvSpPr>
      <dsp:spPr>
        <a:xfrm>
          <a:off x="3080986" y="3937428"/>
          <a:ext cx="675369" cy="91440"/>
        </a:xfrm>
        <a:custGeom>
          <a:avLst/>
          <a:gdLst/>
          <a:ahLst/>
          <a:cxnLst/>
          <a:rect l="0" t="0" r="0" b="0"/>
          <a:pathLst>
            <a:path>
              <a:moveTo>
                <a:pt x="0" y="45720"/>
              </a:moveTo>
              <a:lnTo>
                <a:pt x="675369" y="45720"/>
              </a:lnTo>
            </a:path>
          </a:pathLst>
        </a:custGeom>
        <a:noFill/>
        <a:ln w="6350" cap="flat" cmpd="sng" algn="ctr">
          <a:solidFill>
            <a:schemeClr val="accent4">
              <a:hueOff val="7350668"/>
              <a:satOff val="-30583"/>
              <a:lumOff val="72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solidFill>
              <a:schemeClr val="tx1">
                <a:lumMod val="95000"/>
                <a:lumOff val="5000"/>
              </a:schemeClr>
            </a:solidFill>
          </a:endParaRPr>
        </a:p>
      </dsp:txBody>
      <dsp:txXfrm>
        <a:off x="3401022" y="3979615"/>
        <a:ext cx="35298" cy="7066"/>
      </dsp:txXfrm>
    </dsp:sp>
    <dsp:sp modelId="{EC1C98FB-47A0-4C54-80AD-78B0964DEFD4}">
      <dsp:nvSpPr>
        <dsp:cNvPr id="0" name=""/>
        <dsp:cNvSpPr/>
      </dsp:nvSpPr>
      <dsp:spPr>
        <a:xfrm>
          <a:off x="13352" y="3062318"/>
          <a:ext cx="3069433" cy="1841660"/>
        </a:xfrm>
        <a:prstGeom prst="rect">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vi-VN" sz="2800" b="1" i="0" u="none" strike="noStrike" kern="1200" baseline="0">
              <a:solidFill>
                <a:schemeClr val="tx1">
                  <a:lumMod val="95000"/>
                  <a:lumOff val="5000"/>
                </a:schemeClr>
              </a:solidFill>
            </a:rPr>
            <a:t>4. Công tác báo cáo</a:t>
          </a:r>
          <a:endParaRPr lang="vi-VN" sz="2800" b="1" i="0" u="none" strike="noStrike" kern="1200" baseline="0" dirty="0">
            <a:solidFill>
              <a:schemeClr val="tx1">
                <a:lumMod val="95000"/>
                <a:lumOff val="5000"/>
              </a:schemeClr>
            </a:solidFill>
          </a:endParaRPr>
        </a:p>
      </dsp:txBody>
      <dsp:txXfrm>
        <a:off x="13352" y="3062318"/>
        <a:ext cx="3069433" cy="1841660"/>
      </dsp:txXfrm>
    </dsp:sp>
    <dsp:sp modelId="{90224EAE-C0EB-407B-A5E0-835538798D33}">
      <dsp:nvSpPr>
        <dsp:cNvPr id="0" name=""/>
        <dsp:cNvSpPr/>
      </dsp:nvSpPr>
      <dsp:spPr>
        <a:xfrm>
          <a:off x="6856390" y="3937428"/>
          <a:ext cx="675369" cy="91440"/>
        </a:xfrm>
        <a:custGeom>
          <a:avLst/>
          <a:gdLst/>
          <a:ahLst/>
          <a:cxnLst/>
          <a:rect l="0" t="0" r="0" b="0"/>
          <a:pathLst>
            <a:path>
              <a:moveTo>
                <a:pt x="0" y="45720"/>
              </a:moveTo>
              <a:lnTo>
                <a:pt x="675369" y="45720"/>
              </a:lnTo>
            </a:path>
          </a:pathLst>
        </a:custGeom>
        <a:noFill/>
        <a:ln w="6350" cap="flat" cmpd="sng" algn="ctr">
          <a:solidFill>
            <a:schemeClr val="accent4">
              <a:hueOff val="9800891"/>
              <a:satOff val="-40777"/>
              <a:lumOff val="960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solidFill>
              <a:schemeClr val="tx1">
                <a:lumMod val="95000"/>
                <a:lumOff val="5000"/>
              </a:schemeClr>
            </a:solidFill>
          </a:endParaRPr>
        </a:p>
      </dsp:txBody>
      <dsp:txXfrm>
        <a:off x="7176426" y="3979615"/>
        <a:ext cx="35298" cy="7066"/>
      </dsp:txXfrm>
    </dsp:sp>
    <dsp:sp modelId="{3A0A2DF8-5012-4E37-826A-8E85CFF06504}">
      <dsp:nvSpPr>
        <dsp:cNvPr id="0" name=""/>
        <dsp:cNvSpPr/>
      </dsp:nvSpPr>
      <dsp:spPr>
        <a:xfrm>
          <a:off x="3788756" y="3062318"/>
          <a:ext cx="3069433" cy="1841660"/>
        </a:xfrm>
        <a:prstGeom prst="rect">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vi-VN" sz="2400" b="1" i="0" u="none" strike="noStrike" kern="1200" baseline="0" dirty="0">
              <a:solidFill>
                <a:schemeClr val="tx1">
                  <a:lumMod val="95000"/>
                  <a:lumOff val="5000"/>
                </a:schemeClr>
              </a:solidFill>
            </a:rPr>
            <a:t>5. Đánh giá chất lượng đoàn viên, Tổ công đoàn và phân loại CĐCS</a:t>
          </a:r>
        </a:p>
      </dsp:txBody>
      <dsp:txXfrm>
        <a:off x="3788756" y="3062318"/>
        <a:ext cx="3069433" cy="1841660"/>
      </dsp:txXfrm>
    </dsp:sp>
    <dsp:sp modelId="{B07FD6D9-61BD-4BFA-9CFE-E38D99F37634}">
      <dsp:nvSpPr>
        <dsp:cNvPr id="0" name=""/>
        <dsp:cNvSpPr/>
      </dsp:nvSpPr>
      <dsp:spPr>
        <a:xfrm>
          <a:off x="7564160" y="3062318"/>
          <a:ext cx="3069433" cy="1841660"/>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vi-VN" sz="2800" b="1" i="0" u="none" strike="noStrike" kern="1200" baseline="0">
              <a:solidFill>
                <a:schemeClr val="tx1">
                  <a:lumMod val="95000"/>
                  <a:lumOff val="5000"/>
                </a:schemeClr>
              </a:solidFill>
            </a:rPr>
            <a:t>6. Các hoạt động tuyên dương, khen thưởng</a:t>
          </a:r>
          <a:endParaRPr lang="vi-VN" sz="2800" b="1" i="0" u="none" strike="noStrike" kern="1200" baseline="0" dirty="0">
            <a:solidFill>
              <a:schemeClr val="tx1">
                <a:lumMod val="95000"/>
                <a:lumOff val="5000"/>
              </a:schemeClr>
            </a:solidFill>
          </a:endParaRPr>
        </a:p>
      </dsp:txBody>
      <dsp:txXfrm>
        <a:off x="7564160" y="3062318"/>
        <a:ext cx="3069433" cy="18416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DFF33-BCE2-4387-895E-3E7A773C7715}">
      <dsp:nvSpPr>
        <dsp:cNvPr id="0" name=""/>
        <dsp:cNvSpPr/>
      </dsp:nvSpPr>
      <dsp:spPr>
        <a:xfrm>
          <a:off x="1490449" y="1149480"/>
          <a:ext cx="1781192" cy="178119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vi-VN" sz="2400" b="1" i="1" u="none" strike="noStrike" kern="1200" baseline="0" dirty="0">
              <a:solidFill>
                <a:schemeClr val="tx1">
                  <a:lumMod val="95000"/>
                  <a:lumOff val="5000"/>
                </a:schemeClr>
              </a:solidFill>
            </a:rPr>
            <a:t>Nội dung trọng tâm</a:t>
          </a:r>
          <a:endParaRPr lang="en-US" sz="2400" kern="1200" dirty="0">
            <a:solidFill>
              <a:schemeClr val="tx1">
                <a:lumMod val="95000"/>
                <a:lumOff val="5000"/>
              </a:schemeClr>
            </a:solidFill>
          </a:endParaRPr>
        </a:p>
      </dsp:txBody>
      <dsp:txXfrm>
        <a:off x="1751299" y="1410330"/>
        <a:ext cx="1259492" cy="1259492"/>
      </dsp:txXfrm>
    </dsp:sp>
    <dsp:sp modelId="{29687224-E210-44BC-8086-D78BCA103591}">
      <dsp:nvSpPr>
        <dsp:cNvPr id="0" name=""/>
        <dsp:cNvSpPr/>
      </dsp:nvSpPr>
      <dsp:spPr>
        <a:xfrm rot="10800000">
          <a:off x="2043673" y="3119143"/>
          <a:ext cx="674745" cy="399558"/>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72CB06-17D4-4B41-9C7C-D8E484ECDD01}">
      <dsp:nvSpPr>
        <dsp:cNvPr id="0" name=""/>
        <dsp:cNvSpPr/>
      </dsp:nvSpPr>
      <dsp:spPr>
        <a:xfrm>
          <a:off x="1496263" y="3684556"/>
          <a:ext cx="1769565" cy="1769565"/>
        </a:xfrm>
        <a:prstGeom prst="ellipse">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vi-VN" sz="1800" b="0" i="1" u="none" strike="noStrike" kern="1200" baseline="0" dirty="0">
              <a:solidFill>
                <a:schemeClr val="tx1">
                  <a:lumMod val="95000"/>
                  <a:lumOff val="5000"/>
                </a:schemeClr>
              </a:solidFill>
            </a:rPr>
            <a:t>Trách nhiệm của Thủ trưởng, lãnh đạo đơn vị.</a:t>
          </a:r>
        </a:p>
      </dsp:txBody>
      <dsp:txXfrm>
        <a:off x="1755410" y="3943703"/>
        <a:ext cx="1251271" cy="1251271"/>
      </dsp:txXfrm>
    </dsp:sp>
    <dsp:sp modelId="{E6E0B120-940E-4CBE-9218-3DA5865FD15E}">
      <dsp:nvSpPr>
        <dsp:cNvPr id="0" name=""/>
        <dsp:cNvSpPr/>
      </dsp:nvSpPr>
      <dsp:spPr>
        <a:xfrm rot="5400000">
          <a:off x="3750586" y="4369560"/>
          <a:ext cx="674745" cy="399558"/>
        </a:xfrm>
        <a:prstGeom prst="triangle">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D596B5-2AE7-4761-A1E7-723DFD060097}">
      <dsp:nvSpPr>
        <dsp:cNvPr id="0" name=""/>
        <dsp:cNvSpPr/>
      </dsp:nvSpPr>
      <dsp:spPr>
        <a:xfrm>
          <a:off x="4887473" y="3684556"/>
          <a:ext cx="1769565" cy="1769565"/>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vi-VN" sz="1800" b="0" i="1" u="none" strike="noStrike" kern="1200" baseline="0" dirty="0">
              <a:solidFill>
                <a:schemeClr val="tx1">
                  <a:lumMod val="95000"/>
                  <a:lumOff val="5000"/>
                </a:schemeClr>
              </a:solidFill>
            </a:rPr>
            <a:t>Trách nhiệm của Ban Chấp hành Công đoàn cơ sở.</a:t>
          </a:r>
        </a:p>
      </dsp:txBody>
      <dsp:txXfrm>
        <a:off x="5146620" y="3943703"/>
        <a:ext cx="1251271" cy="1251271"/>
      </dsp:txXfrm>
    </dsp:sp>
    <dsp:sp modelId="{5F4AA71A-6F3A-405E-97BE-AC78F2AF5F5C}">
      <dsp:nvSpPr>
        <dsp:cNvPr id="0" name=""/>
        <dsp:cNvSpPr/>
      </dsp:nvSpPr>
      <dsp:spPr>
        <a:xfrm>
          <a:off x="5434883" y="3096527"/>
          <a:ext cx="674745" cy="399558"/>
        </a:xfrm>
        <a:prstGeom prst="triangle">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A0C9C0-9AAF-472B-B769-43A7D270A8B9}">
      <dsp:nvSpPr>
        <dsp:cNvPr id="0" name=""/>
        <dsp:cNvSpPr/>
      </dsp:nvSpPr>
      <dsp:spPr>
        <a:xfrm>
          <a:off x="4308889" y="3938"/>
          <a:ext cx="2926733" cy="2926733"/>
        </a:xfrm>
        <a:prstGeom prst="ellipse">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vi-VN" sz="1800" b="0" i="1" u="none" strike="noStrike" kern="1200" baseline="0" dirty="0">
              <a:solidFill>
                <a:schemeClr val="tx1">
                  <a:lumMod val="95000"/>
                  <a:lumOff val="5000"/>
                </a:schemeClr>
              </a:solidFill>
            </a:rPr>
            <a:t>Cam kết chung: thời gian, những điều kiện thuận lợi cho Ban Chấp hành hoạt động, tổ chức các phong trào thi đua nâng cao hiệu quả công việc, năng suất sản lượng.</a:t>
          </a:r>
        </a:p>
      </dsp:txBody>
      <dsp:txXfrm>
        <a:off x="4737499" y="432548"/>
        <a:ext cx="2069513" cy="2069513"/>
      </dsp:txXfrm>
    </dsp:sp>
    <dsp:sp modelId="{F1081CB9-6AE5-403E-9DB6-3974C225A259}">
      <dsp:nvSpPr>
        <dsp:cNvPr id="0" name=""/>
        <dsp:cNvSpPr/>
      </dsp:nvSpPr>
      <dsp:spPr>
        <a:xfrm rot="4897315">
          <a:off x="7388734" y="979770"/>
          <a:ext cx="674745" cy="399558"/>
        </a:xfrm>
        <a:prstGeom prst="triangle">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80127A-57B5-4B3D-8246-86FB4F45B60A}">
      <dsp:nvSpPr>
        <dsp:cNvPr id="0" name=""/>
        <dsp:cNvSpPr/>
      </dsp:nvSpPr>
      <dsp:spPr>
        <a:xfrm>
          <a:off x="8199545" y="3938"/>
          <a:ext cx="1927843" cy="1927843"/>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vi-VN" sz="1800" b="0" i="1" u="none" strike="noStrike" kern="1200" baseline="0" dirty="0">
              <a:solidFill>
                <a:schemeClr val="tx1">
                  <a:lumMod val="95000"/>
                  <a:lumOff val="5000"/>
                </a:schemeClr>
              </a:solidFill>
            </a:rPr>
            <a:t>Thủ trưởng, lãnh đạo đơn vị ký Quyết định ban hành Quy chế.</a:t>
          </a:r>
        </a:p>
      </dsp:txBody>
      <dsp:txXfrm>
        <a:off x="8481871" y="286264"/>
        <a:ext cx="1363191" cy="13631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ABE36-B986-4803-92A9-D43E2B98B734}">
      <dsp:nvSpPr>
        <dsp:cNvPr id="0" name=""/>
        <dsp:cNvSpPr/>
      </dsp:nvSpPr>
      <dsp:spPr>
        <a:xfrm rot="16200000">
          <a:off x="-1891551" y="1897571"/>
          <a:ext cx="5907477" cy="2112334"/>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0" tIns="0" rIns="216297" bIns="0" numCol="1" spcCol="1270" anchor="ctr" anchorCtr="0">
          <a:noAutofit/>
        </a:bodyPr>
        <a:lstStyle/>
        <a:p>
          <a:pPr lvl="0" algn="ctr" defTabSz="1511300">
            <a:lnSpc>
              <a:spcPct val="90000"/>
            </a:lnSpc>
            <a:spcBef>
              <a:spcPct val="0"/>
            </a:spcBef>
            <a:spcAft>
              <a:spcPct val="35000"/>
            </a:spcAft>
          </a:pPr>
          <a:r>
            <a:rPr lang="vi-VN" sz="3400" b="1" i="1" u="none" strike="noStrike" kern="1200" baseline="0" dirty="0">
              <a:solidFill>
                <a:schemeClr val="tx1">
                  <a:lumMod val="95000"/>
                  <a:lumOff val="5000"/>
                </a:schemeClr>
              </a:solidFill>
            </a:rPr>
            <a:t>* MỘT SỐ QUY CHẾ CẦN LƯU Ý THỰC HIỆN:</a:t>
          </a:r>
          <a:endParaRPr lang="en-US" sz="3400" kern="1200" dirty="0">
            <a:solidFill>
              <a:schemeClr val="tx1">
                <a:lumMod val="95000"/>
                <a:lumOff val="5000"/>
              </a:schemeClr>
            </a:solidFill>
          </a:endParaRPr>
        </a:p>
      </dsp:txBody>
      <dsp:txXfrm rot="5400000">
        <a:off x="6020" y="1181495"/>
        <a:ext cx="2112334" cy="3544487"/>
      </dsp:txXfrm>
    </dsp:sp>
    <dsp:sp modelId="{A1A1F18F-08E3-48A3-AB56-B4F5CE8446A7}">
      <dsp:nvSpPr>
        <dsp:cNvPr id="0" name=""/>
        <dsp:cNvSpPr/>
      </dsp:nvSpPr>
      <dsp:spPr>
        <a:xfrm rot="16200000">
          <a:off x="379208" y="1897571"/>
          <a:ext cx="5907477" cy="2112334"/>
        </a:xfrm>
        <a:prstGeom prst="flowChartManualOperation">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0" tIns="0" rIns="279400" bIns="0" numCol="1" spcCol="1270" anchor="ctr" anchorCtr="0">
          <a:noAutofit/>
        </a:bodyPr>
        <a:lstStyle/>
        <a:p>
          <a:pPr lvl="0" algn="ctr" defTabSz="1955800">
            <a:lnSpc>
              <a:spcPct val="90000"/>
            </a:lnSpc>
            <a:spcBef>
              <a:spcPct val="0"/>
            </a:spcBef>
            <a:spcAft>
              <a:spcPct val="35000"/>
            </a:spcAft>
          </a:pPr>
          <a:r>
            <a:rPr lang="vi-VN" sz="4400" b="0" i="1" u="none" strike="noStrike" kern="1200" baseline="0" dirty="0">
              <a:solidFill>
                <a:srgbClr val="FF0000"/>
              </a:solidFill>
            </a:rPr>
            <a:t>1</a:t>
          </a:r>
        </a:p>
        <a:p>
          <a:pPr lvl="0" algn="ctr" defTabSz="1955800">
            <a:lnSpc>
              <a:spcPct val="90000"/>
            </a:lnSpc>
            <a:spcBef>
              <a:spcPct val="0"/>
            </a:spcBef>
            <a:spcAft>
              <a:spcPct val="35000"/>
            </a:spcAft>
          </a:pPr>
          <a:r>
            <a:rPr lang="vi-VN" sz="3300" b="0" i="1" u="none" strike="noStrike" kern="1200" baseline="0" dirty="0">
              <a:solidFill>
                <a:schemeClr val="tx1">
                  <a:lumMod val="95000"/>
                  <a:lumOff val="5000"/>
                </a:schemeClr>
              </a:solidFill>
            </a:rPr>
            <a:t>QUY CHẾ QUẢN LÝ VÀ SỬ DỤNG DẤU</a:t>
          </a:r>
        </a:p>
      </dsp:txBody>
      <dsp:txXfrm rot="5400000">
        <a:off x="2276779" y="1181495"/>
        <a:ext cx="2112334" cy="3544487"/>
      </dsp:txXfrm>
    </dsp:sp>
    <dsp:sp modelId="{2EBAA76E-1761-4C4F-A1E4-15409C210BD2}">
      <dsp:nvSpPr>
        <dsp:cNvPr id="0" name=""/>
        <dsp:cNvSpPr/>
      </dsp:nvSpPr>
      <dsp:spPr>
        <a:xfrm rot="16200000">
          <a:off x="2649968" y="1897571"/>
          <a:ext cx="5907477" cy="2112334"/>
        </a:xfrm>
        <a:prstGeom prst="flowChartManualOperation">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a:lnSpc>
              <a:spcPct val="90000"/>
            </a:lnSpc>
            <a:spcBef>
              <a:spcPct val="0"/>
            </a:spcBef>
            <a:spcAft>
              <a:spcPct val="35000"/>
            </a:spcAft>
          </a:pPr>
          <a:r>
            <a:rPr lang="vi-VN" sz="4000" b="1" i="1" u="none" strike="noStrike" kern="1200" baseline="0" dirty="0">
              <a:solidFill>
                <a:srgbClr val="FF0000"/>
              </a:solidFill>
            </a:rPr>
            <a:t>2</a:t>
          </a:r>
        </a:p>
        <a:p>
          <a:pPr lvl="0" algn="ctr" defTabSz="1778000">
            <a:lnSpc>
              <a:spcPct val="90000"/>
            </a:lnSpc>
            <a:spcBef>
              <a:spcPct val="0"/>
            </a:spcBef>
            <a:spcAft>
              <a:spcPct val="35000"/>
            </a:spcAft>
          </a:pPr>
          <a:r>
            <a:rPr lang="vi-VN" sz="3200" b="0" i="1" u="none" strike="noStrike" kern="1200" baseline="0" dirty="0">
              <a:solidFill>
                <a:schemeClr val="tx1">
                  <a:lumMod val="95000"/>
                  <a:lumOff val="5000"/>
                </a:schemeClr>
              </a:solidFill>
            </a:rPr>
            <a:t>QUY CHẾ THU CHI TÀI CHÍNH CÔNG ĐOÀN</a:t>
          </a:r>
        </a:p>
      </dsp:txBody>
      <dsp:txXfrm rot="5400000">
        <a:off x="4547539" y="1181495"/>
        <a:ext cx="2112334" cy="3544487"/>
      </dsp:txXfrm>
    </dsp:sp>
    <dsp:sp modelId="{4C5F71BB-E235-47D7-AEB7-B081CE7969D0}">
      <dsp:nvSpPr>
        <dsp:cNvPr id="0" name=""/>
        <dsp:cNvSpPr/>
      </dsp:nvSpPr>
      <dsp:spPr>
        <a:xfrm rot="16200000">
          <a:off x="4920728" y="1897571"/>
          <a:ext cx="5907477" cy="2112334"/>
        </a:xfrm>
        <a:prstGeom prst="flowChartManualOperation">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a:lnSpc>
              <a:spcPct val="90000"/>
            </a:lnSpc>
            <a:spcBef>
              <a:spcPct val="0"/>
            </a:spcBef>
            <a:spcAft>
              <a:spcPct val="35000"/>
            </a:spcAft>
          </a:pPr>
          <a:r>
            <a:rPr lang="vi-VN" sz="4000" b="0" i="1" u="none" strike="noStrike" kern="1200" baseline="0" dirty="0">
              <a:solidFill>
                <a:srgbClr val="FF0000"/>
              </a:solidFill>
            </a:rPr>
            <a:t>3</a:t>
          </a:r>
        </a:p>
        <a:p>
          <a:pPr lvl="0" algn="ctr" defTabSz="1778000">
            <a:lnSpc>
              <a:spcPct val="90000"/>
            </a:lnSpc>
            <a:spcBef>
              <a:spcPct val="0"/>
            </a:spcBef>
            <a:spcAft>
              <a:spcPct val="35000"/>
            </a:spcAft>
          </a:pPr>
          <a:r>
            <a:rPr lang="vi-VN" sz="3200" b="0" i="1" u="none" strike="noStrike" kern="1200" baseline="0" dirty="0">
              <a:solidFill>
                <a:schemeClr val="tx1">
                  <a:lumMod val="95000"/>
                  <a:lumOff val="5000"/>
                </a:schemeClr>
              </a:solidFill>
            </a:rPr>
            <a:t>QUY CHẾ HOẠT ĐỘNG BAN THANH TRA NHÂN DÂN</a:t>
          </a:r>
        </a:p>
      </dsp:txBody>
      <dsp:txXfrm rot="5400000">
        <a:off x="6818299" y="1181495"/>
        <a:ext cx="2112334" cy="3544487"/>
      </dsp:txXfrm>
    </dsp:sp>
    <dsp:sp modelId="{D2D741B6-FB0F-410C-8BFB-670CA6093655}">
      <dsp:nvSpPr>
        <dsp:cNvPr id="0" name=""/>
        <dsp:cNvSpPr/>
      </dsp:nvSpPr>
      <dsp:spPr>
        <a:xfrm rot="16200000">
          <a:off x="7191488" y="1897571"/>
          <a:ext cx="5907477" cy="2112334"/>
        </a:xfrm>
        <a:prstGeom prst="flowChartManualOperation">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a:lnSpc>
              <a:spcPct val="90000"/>
            </a:lnSpc>
            <a:spcBef>
              <a:spcPct val="0"/>
            </a:spcBef>
            <a:spcAft>
              <a:spcPct val="35000"/>
            </a:spcAft>
          </a:pPr>
          <a:r>
            <a:rPr lang="vi-VN" sz="4000" b="0" i="1" u="none" strike="noStrike" kern="1200" baseline="0" dirty="0">
              <a:solidFill>
                <a:srgbClr val="FF0000"/>
              </a:solidFill>
            </a:rPr>
            <a:t>4.</a:t>
          </a:r>
        </a:p>
        <a:p>
          <a:pPr lvl="0" algn="ctr" defTabSz="1778000">
            <a:lnSpc>
              <a:spcPct val="90000"/>
            </a:lnSpc>
            <a:spcBef>
              <a:spcPct val="0"/>
            </a:spcBef>
            <a:spcAft>
              <a:spcPct val="35000"/>
            </a:spcAft>
          </a:pPr>
          <a:r>
            <a:rPr lang="vi-VN" sz="3200" b="0" i="1" u="none" strike="noStrike" kern="1200" baseline="0" dirty="0">
              <a:solidFill>
                <a:schemeClr val="tx1">
                  <a:lumMod val="95000"/>
                  <a:lumOff val="5000"/>
                </a:schemeClr>
              </a:solidFill>
            </a:rPr>
            <a:t>QUY CHẾ HOẠT ĐỘNG ỦY BAN KIỂM TRA</a:t>
          </a:r>
        </a:p>
      </dsp:txBody>
      <dsp:txXfrm rot="5400000">
        <a:off x="9089059" y="1181495"/>
        <a:ext cx="2112334" cy="35444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D4D3C-3CC4-41A8-9928-3600141B800E}">
      <dsp:nvSpPr>
        <dsp:cNvPr id="0" name=""/>
        <dsp:cNvSpPr/>
      </dsp:nvSpPr>
      <dsp:spPr>
        <a:xfrm>
          <a:off x="5084900" y="1028447"/>
          <a:ext cx="1676679" cy="167667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BF2CA7E-8230-4925-9109-2A339A74E0DD}">
      <dsp:nvSpPr>
        <dsp:cNvPr id="0" name=""/>
        <dsp:cNvSpPr/>
      </dsp:nvSpPr>
      <dsp:spPr>
        <a:xfrm>
          <a:off x="4691797" y="0"/>
          <a:ext cx="2507662" cy="11417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vi-VN" sz="2400" b="0" i="1" u="none" strike="noStrike" kern="1200" baseline="0" dirty="0"/>
            <a:t>Quyết định phân công kế toán.</a:t>
          </a:r>
        </a:p>
      </dsp:txBody>
      <dsp:txXfrm>
        <a:off x="4691797" y="0"/>
        <a:ext cx="2507662" cy="1141707"/>
      </dsp:txXfrm>
    </dsp:sp>
    <dsp:sp modelId="{1373A6B1-A01D-4F54-8259-02437A62A2D5}">
      <dsp:nvSpPr>
        <dsp:cNvPr id="0" name=""/>
        <dsp:cNvSpPr/>
      </dsp:nvSpPr>
      <dsp:spPr>
        <a:xfrm>
          <a:off x="5629123" y="1342688"/>
          <a:ext cx="1676679" cy="1676679"/>
        </a:xfrm>
        <a:prstGeom prst="ellipse">
          <a:avLst/>
        </a:prstGeom>
        <a:solidFill>
          <a:schemeClr val="accent4">
            <a:alpha val="50000"/>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98E0CDB-F236-4AFB-A028-FB9B3BF346D9}">
      <dsp:nvSpPr>
        <dsp:cNvPr id="0" name=""/>
        <dsp:cNvSpPr/>
      </dsp:nvSpPr>
      <dsp:spPr>
        <a:xfrm>
          <a:off x="7728337" y="1087340"/>
          <a:ext cx="1986166" cy="12504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vi-VN" sz="2400" b="0" i="1" u="none" strike="noStrike" kern="1200" baseline="0" dirty="0"/>
            <a:t>Quyết định phân công thủ Quỹ.</a:t>
          </a:r>
        </a:p>
      </dsp:txBody>
      <dsp:txXfrm>
        <a:off x="7728337" y="1087340"/>
        <a:ext cx="1986166" cy="1250441"/>
      </dsp:txXfrm>
    </dsp:sp>
    <dsp:sp modelId="{51543E40-977E-47C2-A007-BA3A5C16BC99}">
      <dsp:nvSpPr>
        <dsp:cNvPr id="0" name=""/>
        <dsp:cNvSpPr/>
      </dsp:nvSpPr>
      <dsp:spPr>
        <a:xfrm>
          <a:off x="5629123" y="1971171"/>
          <a:ext cx="1676679" cy="1676679"/>
        </a:xfrm>
        <a:prstGeom prst="ellipse">
          <a:avLst/>
        </a:prstGeom>
        <a:solidFill>
          <a:schemeClr val="accent4">
            <a:alpha val="50000"/>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B8FAA7C-A1BF-4A89-961F-A42D5C31B95D}">
      <dsp:nvSpPr>
        <dsp:cNvPr id="0" name=""/>
        <dsp:cNvSpPr/>
      </dsp:nvSpPr>
      <dsp:spPr>
        <a:xfrm>
          <a:off x="7728337" y="2952130"/>
          <a:ext cx="1986166" cy="13972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vi-VN" sz="2400" b="0" i="1" u="none" strike="noStrike" kern="1200" baseline="0" dirty="0"/>
            <a:t>Quyết định phân công người giữ mộc dấu.</a:t>
          </a:r>
        </a:p>
      </dsp:txBody>
      <dsp:txXfrm>
        <a:off x="7728337" y="2952130"/>
        <a:ext cx="1986166" cy="1397232"/>
      </dsp:txXfrm>
    </dsp:sp>
    <dsp:sp modelId="{76217431-B2CA-4504-9867-32624FF559DE}">
      <dsp:nvSpPr>
        <dsp:cNvPr id="0" name=""/>
        <dsp:cNvSpPr/>
      </dsp:nvSpPr>
      <dsp:spPr>
        <a:xfrm>
          <a:off x="5084900" y="2285956"/>
          <a:ext cx="1676679" cy="1676679"/>
        </a:xfrm>
        <a:prstGeom prst="ellipse">
          <a:avLst/>
        </a:prstGeom>
        <a:solidFill>
          <a:schemeClr val="accent4">
            <a:alpha val="50000"/>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B42628F-FC84-45E9-8422-D771A90D7843}">
      <dsp:nvSpPr>
        <dsp:cNvPr id="0" name=""/>
        <dsp:cNvSpPr/>
      </dsp:nvSpPr>
      <dsp:spPr>
        <a:xfrm>
          <a:off x="4489306" y="4215487"/>
          <a:ext cx="2748622" cy="11417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vi-VN" sz="2400" b="0" i="1" u="none" strike="noStrike" kern="1200" baseline="0" dirty="0"/>
            <a:t>Quyết định thành lập Tổ công đoàn, Công đoàn bộ phận (nếu có).</a:t>
          </a:r>
        </a:p>
      </dsp:txBody>
      <dsp:txXfrm>
        <a:off x="4489306" y="4215487"/>
        <a:ext cx="2748622" cy="1141707"/>
      </dsp:txXfrm>
    </dsp:sp>
    <dsp:sp modelId="{2B302385-B3BD-48E6-AD4F-EE3B162DBAD8}">
      <dsp:nvSpPr>
        <dsp:cNvPr id="0" name=""/>
        <dsp:cNvSpPr/>
      </dsp:nvSpPr>
      <dsp:spPr>
        <a:xfrm>
          <a:off x="4540678" y="1971171"/>
          <a:ext cx="1676679" cy="1676679"/>
        </a:xfrm>
        <a:prstGeom prst="ellipse">
          <a:avLst/>
        </a:prstGeom>
        <a:solidFill>
          <a:schemeClr val="accent4">
            <a:alpha val="50000"/>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0F7BA4B-E4A9-4B0F-851A-B074FC06DBDF}">
      <dsp:nvSpPr>
        <dsp:cNvPr id="0" name=""/>
        <dsp:cNvSpPr/>
      </dsp:nvSpPr>
      <dsp:spPr>
        <a:xfrm>
          <a:off x="710701" y="3101215"/>
          <a:ext cx="3695680" cy="13972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vi-VN" sz="2400" b="0" i="1" u="none" strike="noStrike" kern="1200" baseline="0" dirty="0"/>
            <a:t>Quyết định thành lập Ban nữ công (đối với đơn vị có từ 10 lao động nữ).</a:t>
          </a:r>
        </a:p>
      </dsp:txBody>
      <dsp:txXfrm>
        <a:off x="710701" y="3101215"/>
        <a:ext cx="3695680" cy="1397232"/>
      </dsp:txXfrm>
    </dsp:sp>
    <dsp:sp modelId="{29283424-E83D-4A0C-BC13-5132BD007C7E}">
      <dsp:nvSpPr>
        <dsp:cNvPr id="0" name=""/>
        <dsp:cNvSpPr/>
      </dsp:nvSpPr>
      <dsp:spPr>
        <a:xfrm>
          <a:off x="4540678" y="1342688"/>
          <a:ext cx="1676679" cy="1676679"/>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1579844-C7CE-4E89-9330-8960D35BBFCB}">
      <dsp:nvSpPr>
        <dsp:cNvPr id="0" name=""/>
        <dsp:cNvSpPr/>
      </dsp:nvSpPr>
      <dsp:spPr>
        <a:xfrm>
          <a:off x="817249" y="498372"/>
          <a:ext cx="3541176" cy="23839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vi-VN" sz="2400" b="0" i="1" u="none" strike="noStrike" kern="1200" baseline="0" dirty="0"/>
            <a:t>Khi ban hành các Quyết định, cần lưu ý các căn cứ của văn bản quy phạm pháp luật hiện hành; thời gian, hiệu lực của Quyết định,.. để đảm bảo hiệu lực của các Quyết định.</a:t>
          </a:r>
        </a:p>
      </dsp:txBody>
      <dsp:txXfrm>
        <a:off x="817249" y="498372"/>
        <a:ext cx="3541176" cy="23839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CBD50-AB40-4952-9946-5E280388CB43}">
      <dsp:nvSpPr>
        <dsp:cNvPr id="0" name=""/>
        <dsp:cNvSpPr/>
      </dsp:nvSpPr>
      <dsp:spPr>
        <a:xfrm>
          <a:off x="4144613" y="-280754"/>
          <a:ext cx="3140773" cy="178305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None/>
          </a:pPr>
          <a:r>
            <a:rPr lang="vi-VN" sz="2400" b="0" i="1" u="none" strike="noStrike" kern="1200" baseline="0" dirty="0">
              <a:solidFill>
                <a:srgbClr val="FF0000"/>
              </a:solidFill>
            </a:rPr>
            <a:t>1. </a:t>
          </a:r>
          <a:r>
            <a:rPr lang="vi-VN" sz="1600" b="0" i="1" u="none" strike="noStrike" kern="1200" baseline="0" dirty="0">
              <a:solidFill>
                <a:schemeClr val="bg2">
                  <a:lumMod val="10000"/>
                </a:schemeClr>
              </a:solidFill>
            </a:rPr>
            <a:t>Ban Chấp hành: ít nhất 01 tháng/lần (riêng đối với Công đoàn cơ sở khối sản xuất kinh doanh tùy đặc thù của đơn vị, nhưng không quá 03 tháng/lần).</a:t>
          </a:r>
        </a:p>
      </dsp:txBody>
      <dsp:txXfrm>
        <a:off x="4231655" y="-193712"/>
        <a:ext cx="2966689" cy="1608975"/>
      </dsp:txXfrm>
    </dsp:sp>
    <dsp:sp modelId="{1489C5F0-AC14-4C3A-BAC5-3F21BF859AAC}">
      <dsp:nvSpPr>
        <dsp:cNvPr id="0" name=""/>
        <dsp:cNvSpPr/>
      </dsp:nvSpPr>
      <dsp:spPr>
        <a:xfrm>
          <a:off x="3698852" y="610774"/>
          <a:ext cx="4032295" cy="4032295"/>
        </a:xfrm>
        <a:custGeom>
          <a:avLst/>
          <a:gdLst/>
          <a:ahLst/>
          <a:cxnLst/>
          <a:rect l="0" t="0" r="0" b="0"/>
          <a:pathLst>
            <a:path>
              <a:moveTo>
                <a:pt x="3589305" y="755184"/>
              </a:moveTo>
              <a:arcTo wR="2016147" hR="2016147" stAng="19277166" swAng="740653"/>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296393-9EAC-4BA1-857A-F45D902A7E92}">
      <dsp:nvSpPr>
        <dsp:cNvPr id="0" name=""/>
        <dsp:cNvSpPr/>
      </dsp:nvSpPr>
      <dsp:spPr>
        <a:xfrm>
          <a:off x="6160760" y="1735392"/>
          <a:ext cx="3140773" cy="1783059"/>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vi-VN" sz="2400" b="1" i="1" u="none" strike="noStrike" kern="1200" baseline="0" dirty="0">
              <a:solidFill>
                <a:srgbClr val="FF0000"/>
              </a:solidFill>
            </a:rPr>
            <a:t>2. </a:t>
          </a:r>
          <a:r>
            <a:rPr lang="vi-VN" sz="2400" b="0" i="1" u="none" strike="noStrike" kern="1200" baseline="0" dirty="0">
              <a:solidFill>
                <a:schemeClr val="bg2">
                  <a:lumMod val="10000"/>
                </a:schemeClr>
              </a:solidFill>
            </a:rPr>
            <a:t>Tổ công đoàn</a:t>
          </a:r>
          <a:r>
            <a:rPr lang="vi-VN" sz="2400" b="0" i="1" u="none" strike="noStrike" kern="1200" baseline="0" dirty="0">
              <a:solidFill>
                <a:srgbClr val="E7E6E6">
                  <a:lumMod val="10000"/>
                </a:srgbClr>
              </a:solidFill>
              <a:latin typeface="Arial" panose="020B0604020202020204" pitchFamily="34" charset="0"/>
              <a:ea typeface="+mn-ea"/>
              <a:cs typeface="+mn-cs"/>
            </a:rPr>
            <a:t>:</a:t>
          </a:r>
        </a:p>
        <a:p>
          <a:pPr lvl="0" algn="ctr" defTabSz="1066800">
            <a:lnSpc>
              <a:spcPct val="90000"/>
            </a:lnSpc>
            <a:spcBef>
              <a:spcPct val="0"/>
            </a:spcBef>
            <a:spcAft>
              <a:spcPct val="35000"/>
            </a:spcAft>
          </a:pPr>
          <a:r>
            <a:rPr lang="vi-VN" sz="2400" b="0" i="1" u="none" strike="noStrike" kern="1200" baseline="0" dirty="0">
              <a:solidFill>
                <a:srgbClr val="E7E6E6">
                  <a:lumMod val="10000"/>
                </a:srgbClr>
              </a:solidFill>
              <a:latin typeface="Arial" panose="020B0604020202020204" pitchFamily="34" charset="0"/>
              <a:ea typeface="+mn-ea"/>
              <a:cs typeface="+mn-cs"/>
            </a:rPr>
            <a:t>ít nhất 03 tháng/lần.</a:t>
          </a:r>
        </a:p>
      </dsp:txBody>
      <dsp:txXfrm>
        <a:off x="6247802" y="1822434"/>
        <a:ext cx="2966689" cy="1608975"/>
      </dsp:txXfrm>
    </dsp:sp>
    <dsp:sp modelId="{87E858E5-AF21-45F4-8BA5-6C12F2030846}">
      <dsp:nvSpPr>
        <dsp:cNvPr id="0" name=""/>
        <dsp:cNvSpPr/>
      </dsp:nvSpPr>
      <dsp:spPr>
        <a:xfrm>
          <a:off x="3698852" y="610774"/>
          <a:ext cx="4032295" cy="4032295"/>
        </a:xfrm>
        <a:custGeom>
          <a:avLst/>
          <a:gdLst/>
          <a:ahLst/>
          <a:cxnLst/>
          <a:rect l="0" t="0" r="0" b="0"/>
          <a:pathLst>
            <a:path>
              <a:moveTo>
                <a:pt x="3822509" y="2911642"/>
              </a:moveTo>
              <a:arcTo wR="2016147" hR="2016147" stAng="1582181" swAng="740653"/>
            </a:path>
          </a:pathLst>
        </a:custGeom>
        <a:noFill/>
        <a:ln w="6350" cap="flat" cmpd="sng" algn="ctr">
          <a:solidFill>
            <a:schemeClr val="accent4">
              <a:hueOff val="3266964"/>
              <a:satOff val="-13592"/>
              <a:lumOff val="3203"/>
              <a:alphaOff val="0"/>
            </a:schemeClr>
          </a:solidFill>
          <a:prstDash val="solid"/>
          <a:miter lim="800000"/>
        </a:ln>
        <a:effectLst/>
      </dsp:spPr>
      <dsp:style>
        <a:lnRef idx="1">
          <a:scrgbClr r="0" g="0" b="0"/>
        </a:lnRef>
        <a:fillRef idx="0">
          <a:scrgbClr r="0" g="0" b="0"/>
        </a:fillRef>
        <a:effectRef idx="0">
          <a:scrgbClr r="0" g="0" b="0"/>
        </a:effectRef>
        <a:fontRef idx="minor"/>
      </dsp:style>
    </dsp:sp>
    <dsp:sp modelId="{7128412B-E4EA-4FB3-BAEC-AA45F5C6B138}">
      <dsp:nvSpPr>
        <dsp:cNvPr id="0" name=""/>
        <dsp:cNvSpPr/>
      </dsp:nvSpPr>
      <dsp:spPr>
        <a:xfrm>
          <a:off x="4144613" y="3751540"/>
          <a:ext cx="3140773" cy="1783059"/>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vi-VN" sz="2400" b="0" i="1" u="none" strike="noStrike" kern="1200" baseline="0" dirty="0">
              <a:solidFill>
                <a:srgbClr val="FF0000"/>
              </a:solidFill>
              <a:latin typeface="Arial" panose="020B0604020202020204" pitchFamily="34" charset="0"/>
              <a:ea typeface="+mn-ea"/>
              <a:cs typeface="+mn-cs"/>
            </a:rPr>
            <a:t>3. </a:t>
          </a:r>
          <a:r>
            <a:rPr lang="vi-VN" sz="2400" b="0" i="1" u="none" strike="noStrike" kern="1200" baseline="0" dirty="0">
              <a:solidFill>
                <a:srgbClr val="E7E6E6">
                  <a:lumMod val="10000"/>
                </a:srgbClr>
              </a:solidFill>
              <a:latin typeface="Arial" panose="020B0604020202020204" pitchFamily="34" charset="0"/>
              <a:ea typeface="+mn-ea"/>
              <a:cs typeface="+mn-cs"/>
            </a:rPr>
            <a:t>Toàn thể đoàn viên: ít nhất 03 tháng/lần.</a:t>
          </a:r>
        </a:p>
      </dsp:txBody>
      <dsp:txXfrm>
        <a:off x="4231655" y="3838582"/>
        <a:ext cx="2966689" cy="1608975"/>
      </dsp:txXfrm>
    </dsp:sp>
    <dsp:sp modelId="{407C92D9-5909-4818-8656-CD33D5C9D44B}">
      <dsp:nvSpPr>
        <dsp:cNvPr id="0" name=""/>
        <dsp:cNvSpPr/>
      </dsp:nvSpPr>
      <dsp:spPr>
        <a:xfrm>
          <a:off x="3698852" y="610774"/>
          <a:ext cx="4032295" cy="4032295"/>
        </a:xfrm>
        <a:custGeom>
          <a:avLst/>
          <a:gdLst/>
          <a:ahLst/>
          <a:cxnLst/>
          <a:rect l="0" t="0" r="0" b="0"/>
          <a:pathLst>
            <a:path>
              <a:moveTo>
                <a:pt x="442990" y="3277111"/>
              </a:moveTo>
              <a:arcTo wR="2016147" hR="2016147" stAng="8477166" swAng="740653"/>
            </a:path>
          </a:pathLst>
        </a:custGeom>
        <a:noFill/>
        <a:ln w="6350" cap="flat" cmpd="sng" algn="ctr">
          <a:solidFill>
            <a:schemeClr val="accent4">
              <a:hueOff val="6533927"/>
              <a:satOff val="-27185"/>
              <a:lumOff val="6405"/>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D40EFA-5B35-4E96-8436-C059BEED9481}">
      <dsp:nvSpPr>
        <dsp:cNvPr id="0" name=""/>
        <dsp:cNvSpPr/>
      </dsp:nvSpPr>
      <dsp:spPr>
        <a:xfrm>
          <a:off x="2128465" y="1735392"/>
          <a:ext cx="3140773" cy="1783059"/>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vi-VN" sz="1400" b="0" i="1" u="none" strike="noStrike" kern="1200" baseline="0" dirty="0">
              <a:solidFill>
                <a:schemeClr val="bg2">
                  <a:lumMod val="10000"/>
                </a:schemeClr>
              </a:solidFill>
            </a:rPr>
            <a:t>Để kịp thời triển khai các hoạt động trọng tâm trong phong trào công nhân, viên chức, lao động và hoạt động công đoàn, Liên đoàn Lao động </a:t>
          </a:r>
          <a:r>
            <a:rPr lang="en-US" sz="1400" b="0" i="1" u="none" strike="noStrike" kern="1200" baseline="0" dirty="0" err="1" smtClean="0">
              <a:solidFill>
                <a:schemeClr val="bg2">
                  <a:lumMod val="10000"/>
                </a:schemeClr>
              </a:solidFill>
              <a:latin typeface="Arial" panose="020B0604020202020204" pitchFamily="34" charset="0"/>
              <a:cs typeface="Arial" panose="020B0604020202020204" pitchFamily="34" charset="0"/>
            </a:rPr>
            <a:t>quận</a:t>
          </a:r>
          <a:r>
            <a:rPr lang="en-US" sz="1400" b="0" i="1" u="none" strike="noStrike" kern="1200" baseline="0" dirty="0" smtClean="0">
              <a:solidFill>
                <a:schemeClr val="bg2">
                  <a:lumMod val="10000"/>
                </a:schemeClr>
              </a:solidFill>
            </a:rPr>
            <a:t> </a:t>
          </a:r>
          <a:r>
            <a:rPr lang="vi-VN" sz="1400" b="0" i="1" u="none" strike="noStrike" kern="1200" baseline="0" dirty="0" smtClean="0">
              <a:solidFill>
                <a:schemeClr val="bg2">
                  <a:lumMod val="10000"/>
                </a:schemeClr>
              </a:solidFill>
            </a:rPr>
            <a:t>đề </a:t>
          </a:r>
          <a:r>
            <a:rPr lang="vi-VN" sz="1400" b="0" i="1" u="none" strike="noStrike" kern="1200" baseline="0" dirty="0">
              <a:solidFill>
                <a:schemeClr val="bg2">
                  <a:lumMod val="10000"/>
                </a:schemeClr>
              </a:solidFill>
            </a:rPr>
            <a:t>nghị khi Công đoàn cơ sở tổ chức sinh hoạt cần có sự tham gia của cấp ủy đảng (tại những đơn vị có Chi bộ), đồng thời đảm bảo định kỳ như sau:</a:t>
          </a:r>
        </a:p>
      </dsp:txBody>
      <dsp:txXfrm>
        <a:off x="2215507" y="1822434"/>
        <a:ext cx="2966689" cy="1608975"/>
      </dsp:txXfrm>
    </dsp:sp>
    <dsp:sp modelId="{56394428-768B-4BE7-B4CA-FA671733EF7C}">
      <dsp:nvSpPr>
        <dsp:cNvPr id="0" name=""/>
        <dsp:cNvSpPr/>
      </dsp:nvSpPr>
      <dsp:spPr>
        <a:xfrm>
          <a:off x="3698852" y="610774"/>
          <a:ext cx="4032295" cy="4032295"/>
        </a:xfrm>
        <a:custGeom>
          <a:avLst/>
          <a:gdLst/>
          <a:ahLst/>
          <a:cxnLst/>
          <a:rect l="0" t="0" r="0" b="0"/>
          <a:pathLst>
            <a:path>
              <a:moveTo>
                <a:pt x="209786" y="1120653"/>
              </a:moveTo>
              <a:arcTo wR="2016147" hR="2016147" stAng="12382181" swAng="740653"/>
            </a:path>
          </a:pathLst>
        </a:custGeom>
        <a:noFill/>
        <a:ln w="6350" cap="flat" cmpd="sng" algn="ctr">
          <a:solidFill>
            <a:schemeClr val="accent4">
              <a:hueOff val="9800891"/>
              <a:satOff val="-40777"/>
              <a:lumOff val="960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9C812-F80B-4A0A-A47C-8EB9125E1DC4}">
      <dsp:nvSpPr>
        <dsp:cNvPr id="0" name=""/>
        <dsp:cNvSpPr/>
      </dsp:nvSpPr>
      <dsp:spPr>
        <a:xfrm>
          <a:off x="3182946" y="1322259"/>
          <a:ext cx="912226" cy="91440"/>
        </a:xfrm>
        <a:custGeom>
          <a:avLst/>
          <a:gdLst/>
          <a:ahLst/>
          <a:cxnLst/>
          <a:rect l="0" t="0" r="0" b="0"/>
          <a:pathLst>
            <a:path>
              <a:moveTo>
                <a:pt x="0" y="45720"/>
              </a:moveTo>
              <a:lnTo>
                <a:pt x="912226"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15488" y="1363260"/>
        <a:ext cx="47141" cy="9437"/>
      </dsp:txXfrm>
    </dsp:sp>
    <dsp:sp modelId="{D4A79A0C-BED6-4198-A2DC-83A765F2E4C9}">
      <dsp:nvSpPr>
        <dsp:cNvPr id="0" name=""/>
        <dsp:cNvSpPr/>
      </dsp:nvSpPr>
      <dsp:spPr>
        <a:xfrm>
          <a:off x="12544" y="486858"/>
          <a:ext cx="3172201" cy="176224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vi-VN" sz="3200" b="1" i="1" u="none" strike="noStrike" kern="1200" baseline="0" dirty="0">
              <a:solidFill>
                <a:srgbClr val="FF0000"/>
              </a:solidFill>
            </a:rPr>
            <a:t>1. </a:t>
          </a:r>
          <a:r>
            <a:rPr lang="vi-VN" sz="2400" b="0" i="1" u="none" strike="noStrike" kern="1200" baseline="0" dirty="0"/>
            <a:t>Tổ chức các hoạt động tuyên truyền vận động.</a:t>
          </a:r>
          <a:endParaRPr lang="en-US" sz="2400" kern="1200" dirty="0"/>
        </a:p>
      </dsp:txBody>
      <dsp:txXfrm>
        <a:off x="12544" y="486858"/>
        <a:ext cx="3172201" cy="1762241"/>
      </dsp:txXfrm>
    </dsp:sp>
    <dsp:sp modelId="{CA6E5FAD-4D89-48A2-871F-A914C2606EF9}">
      <dsp:nvSpPr>
        <dsp:cNvPr id="0" name=""/>
        <dsp:cNvSpPr/>
      </dsp:nvSpPr>
      <dsp:spPr>
        <a:xfrm>
          <a:off x="2062167" y="2425322"/>
          <a:ext cx="5743269" cy="1409830"/>
        </a:xfrm>
        <a:custGeom>
          <a:avLst/>
          <a:gdLst/>
          <a:ahLst/>
          <a:cxnLst/>
          <a:rect l="0" t="0" r="0" b="0"/>
          <a:pathLst>
            <a:path>
              <a:moveTo>
                <a:pt x="5743269" y="0"/>
              </a:moveTo>
              <a:lnTo>
                <a:pt x="5743269" y="722015"/>
              </a:lnTo>
              <a:lnTo>
                <a:pt x="0" y="722015"/>
              </a:lnTo>
              <a:lnTo>
                <a:pt x="0" y="1409830"/>
              </a:lnTo>
            </a:path>
          </a:pathLst>
        </a:custGeom>
        <a:noFill/>
        <a:ln w="6350" cap="flat" cmpd="sng" algn="ctr">
          <a:solidFill>
            <a:schemeClr val="accent4">
              <a:hueOff val="4900445"/>
              <a:satOff val="-20388"/>
              <a:lumOff val="480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85773" y="3125518"/>
        <a:ext cx="296057" cy="9437"/>
      </dsp:txXfrm>
    </dsp:sp>
    <dsp:sp modelId="{A5546F34-FE5E-4DAD-8548-2BBE540D2540}">
      <dsp:nvSpPr>
        <dsp:cNvPr id="0" name=""/>
        <dsp:cNvSpPr/>
      </dsp:nvSpPr>
      <dsp:spPr>
        <a:xfrm>
          <a:off x="4127572" y="308836"/>
          <a:ext cx="7355728" cy="2118285"/>
        </a:xfrm>
        <a:prstGeom prst="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vi-VN" sz="3600" b="1" i="1" u="none" strike="noStrike" kern="1200" baseline="0" dirty="0">
              <a:solidFill>
                <a:srgbClr val="FF0000"/>
              </a:solidFill>
            </a:rPr>
            <a:t>2. </a:t>
          </a:r>
          <a:r>
            <a:rPr lang="vi-VN" sz="2400" b="0" i="1" u="none" strike="noStrike" kern="1200" baseline="0" dirty="0"/>
            <a:t>Tổ chức các hoạt động chăm lo thiết thực gắn với các phong trào thi đua tại cơ sở. Trong công tác chăm lo, cần chú ý phân biệt đối tượng là đoàn viên và người lao động, để người lao động thấy được những lợi ích thiết thực khi tham gia tổ chức Công đoàn Việt Nam.</a:t>
          </a:r>
        </a:p>
      </dsp:txBody>
      <dsp:txXfrm>
        <a:off x="4127572" y="308836"/>
        <a:ext cx="7355728" cy="2118285"/>
      </dsp:txXfrm>
    </dsp:sp>
    <dsp:sp modelId="{89FE8318-259B-49F1-8680-18D5D6FE21AB}">
      <dsp:nvSpPr>
        <dsp:cNvPr id="0" name=""/>
        <dsp:cNvSpPr/>
      </dsp:nvSpPr>
      <dsp:spPr>
        <a:xfrm>
          <a:off x="4109990" y="4554003"/>
          <a:ext cx="912226" cy="91440"/>
        </a:xfrm>
        <a:custGeom>
          <a:avLst/>
          <a:gdLst/>
          <a:ahLst/>
          <a:cxnLst/>
          <a:rect l="0" t="0" r="0" b="0"/>
          <a:pathLst>
            <a:path>
              <a:moveTo>
                <a:pt x="0" y="45720"/>
              </a:moveTo>
              <a:lnTo>
                <a:pt x="912226" y="45720"/>
              </a:lnTo>
            </a:path>
          </a:pathLst>
        </a:custGeom>
        <a:noFill/>
        <a:ln w="6350" cap="flat" cmpd="sng" algn="ctr">
          <a:solidFill>
            <a:schemeClr val="accent4">
              <a:hueOff val="9800891"/>
              <a:satOff val="-40777"/>
              <a:lumOff val="960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42533" y="4595004"/>
        <a:ext cx="47141" cy="9437"/>
      </dsp:txXfrm>
    </dsp:sp>
    <dsp:sp modelId="{78AAAA7B-DC2D-443E-A32A-0275CCF8306C}">
      <dsp:nvSpPr>
        <dsp:cNvPr id="0" name=""/>
        <dsp:cNvSpPr/>
      </dsp:nvSpPr>
      <dsp:spPr>
        <a:xfrm>
          <a:off x="12544" y="3867552"/>
          <a:ext cx="4099246" cy="1464341"/>
        </a:xfrm>
        <a:prstGeom prst="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vi-VN" sz="3600" b="0" i="1" u="none" strike="noStrike" kern="1200" baseline="0" dirty="0">
              <a:solidFill>
                <a:srgbClr val="FF0000"/>
              </a:solidFill>
            </a:rPr>
            <a:t>3. </a:t>
          </a:r>
          <a:r>
            <a:rPr lang="vi-VN" sz="2400" b="0" i="1" u="none" strike="noStrike" kern="1200" baseline="0" dirty="0"/>
            <a:t>Biểu dương, khen thưởng các nhân tố điển hình là đoàn viên trong các phong trào.</a:t>
          </a:r>
        </a:p>
      </dsp:txBody>
      <dsp:txXfrm>
        <a:off x="12544" y="3867552"/>
        <a:ext cx="4099246" cy="1464341"/>
      </dsp:txXfrm>
    </dsp:sp>
    <dsp:sp modelId="{A1E638F9-0814-4B36-9009-E360B634EB9F}">
      <dsp:nvSpPr>
        <dsp:cNvPr id="0" name=""/>
        <dsp:cNvSpPr/>
      </dsp:nvSpPr>
      <dsp:spPr>
        <a:xfrm>
          <a:off x="5054617" y="3369949"/>
          <a:ext cx="4099246" cy="2459547"/>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vi-VN" sz="2400" b="0" i="1" u="none" strike="noStrike" kern="1200" baseline="0" dirty="0"/>
            <a:t>Thu </a:t>
          </a:r>
          <a:r>
            <a:rPr lang="vi-VN" sz="2400" b="0" i="1" u="none" strike="noStrike" kern="1200" baseline="0" dirty="0" smtClean="0"/>
            <a:t>h</a:t>
          </a:r>
          <a:r>
            <a:rPr lang="en-US" sz="2400" b="0" i="1" u="none" strike="noStrike" kern="1200" baseline="0" dirty="0" smtClean="0"/>
            <a:t>ú</a:t>
          </a:r>
          <a:r>
            <a:rPr lang="vi-VN" sz="2400" b="0" i="1" u="none" strike="noStrike" kern="1200" baseline="0" dirty="0" smtClean="0"/>
            <a:t>t </a:t>
          </a:r>
          <a:r>
            <a:rPr lang="vi-VN" sz="2400" b="0" i="1" u="none" strike="noStrike" kern="1200" baseline="0" dirty="0"/>
            <a:t>sự quan tâm và nhận thấy quyền lợi khi tham gia tổ chức Công đoàn</a:t>
          </a:r>
        </a:p>
      </dsp:txBody>
      <dsp:txXfrm>
        <a:off x="5054617" y="3369949"/>
        <a:ext cx="4099246" cy="2459547"/>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1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14D369-C508-45C6-AD8A-82D6C6858FBA}" type="datetimeFigureOut">
              <a:rPr lang="vi-VN" smtClean="0"/>
              <a:t>21/05/2024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BD5DF41-1D6E-4EAD-A97D-D63A1E964CCE}" type="slidenum">
              <a:rPr lang="vi-VN" smtClean="0"/>
              <a:t>‹#›</a:t>
            </a:fld>
            <a:endParaRPr lang="vi-VN"/>
          </a:p>
        </p:txBody>
      </p:sp>
    </p:spTree>
    <p:extLst>
      <p:ext uri="{BB962C8B-B14F-4D97-AF65-F5344CB8AC3E}">
        <p14:creationId xmlns:p14="http://schemas.microsoft.com/office/powerpoint/2010/main" val="3282189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4D369-C508-45C6-AD8A-82D6C6858FBA}" type="datetimeFigureOut">
              <a:rPr lang="vi-VN" smtClean="0"/>
              <a:t>21/05/2024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BD5DF41-1D6E-4EAD-A97D-D63A1E964CCE}" type="slidenum">
              <a:rPr lang="vi-VN" smtClean="0"/>
              <a:t>‹#›</a:t>
            </a:fld>
            <a:endParaRPr lang="vi-VN"/>
          </a:p>
        </p:txBody>
      </p:sp>
    </p:spTree>
    <p:extLst>
      <p:ext uri="{BB962C8B-B14F-4D97-AF65-F5344CB8AC3E}">
        <p14:creationId xmlns:p14="http://schemas.microsoft.com/office/powerpoint/2010/main" val="746719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4D369-C508-45C6-AD8A-82D6C6858FBA}" type="datetimeFigureOut">
              <a:rPr lang="vi-VN" smtClean="0"/>
              <a:t>21/05/2024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BD5DF41-1D6E-4EAD-A97D-D63A1E964CCE}" type="slidenum">
              <a:rPr lang="vi-VN" smtClean="0"/>
              <a:t>‹#›</a:t>
            </a:fld>
            <a:endParaRPr lang="vi-VN"/>
          </a:p>
        </p:txBody>
      </p:sp>
    </p:spTree>
    <p:extLst>
      <p:ext uri="{BB962C8B-B14F-4D97-AF65-F5344CB8AC3E}">
        <p14:creationId xmlns:p14="http://schemas.microsoft.com/office/powerpoint/2010/main" val="106795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CDEF-2C94-1408-6B06-2B00728EF5A6}"/>
              </a:ext>
            </a:extLst>
          </p:cNvPr>
          <p:cNvSpPr>
            <a:spLocks noGrp="1"/>
          </p:cNvSpPr>
          <p:nvPr>
            <p:ph type="title"/>
          </p:nvPr>
        </p:nvSpPr>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8C39616-2DEC-4D0D-5D0B-13B606582A00}"/>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378389C-59D7-36AE-ACF1-E41D207C5F57}"/>
              </a:ext>
            </a:extLst>
          </p:cNvPr>
          <p:cNvSpPr>
            <a:spLocks noGrp="1"/>
          </p:cNvSpPr>
          <p:nvPr>
            <p:ph type="dt" sz="half" idx="10"/>
          </p:nvPr>
        </p:nvSpPr>
        <p:spPr/>
        <p:txBody>
          <a:bodyPr/>
          <a:lstStyle/>
          <a:p>
            <a:fld id="{2814D369-C508-45C6-AD8A-82D6C6858FBA}" type="datetimeFigureOut">
              <a:rPr lang="vi-VN" smtClean="0"/>
              <a:t>21/05/2024</a:t>
            </a:fld>
            <a:endParaRPr lang="vi-VN"/>
          </a:p>
        </p:txBody>
      </p:sp>
      <p:sp>
        <p:nvSpPr>
          <p:cNvPr id="5" name="Footer Placeholder 4">
            <a:extLst>
              <a:ext uri="{FF2B5EF4-FFF2-40B4-BE49-F238E27FC236}">
                <a16:creationId xmlns:a16="http://schemas.microsoft.com/office/drawing/2014/main" id="{9AFC2D0E-3A2A-ABA5-1B0A-A55D4BE468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BC03523-72DC-C99B-98C5-A3BC3FC6FF32}"/>
              </a:ext>
            </a:extLst>
          </p:cNvPr>
          <p:cNvSpPr>
            <a:spLocks noGrp="1"/>
          </p:cNvSpPr>
          <p:nvPr>
            <p:ph type="sldNum" sz="quarter" idx="12"/>
          </p:nvPr>
        </p:nvSpPr>
        <p:spPr/>
        <p:txBody>
          <a:bodyPr/>
          <a:lstStyle/>
          <a:p>
            <a:fld id="{8BD5DF41-1D6E-4EAD-A97D-D63A1E964CCE}" type="slidenum">
              <a:rPr lang="vi-VN" smtClean="0"/>
              <a:t>‹#›</a:t>
            </a:fld>
            <a:endParaRPr lang="vi-VN"/>
          </a:p>
        </p:txBody>
      </p:sp>
    </p:spTree>
    <p:extLst>
      <p:ext uri="{BB962C8B-B14F-4D97-AF65-F5344CB8AC3E}">
        <p14:creationId xmlns:p14="http://schemas.microsoft.com/office/powerpoint/2010/main" val="757501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4D369-C508-45C6-AD8A-82D6C6858FBA}" type="datetimeFigureOut">
              <a:rPr lang="vi-VN" smtClean="0"/>
              <a:t>21/05/2024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BD5DF41-1D6E-4EAD-A97D-D63A1E964CCE}" type="slidenum">
              <a:rPr lang="vi-VN" smtClean="0"/>
              <a:t>‹#›</a:t>
            </a:fld>
            <a:endParaRPr lang="vi-VN"/>
          </a:p>
        </p:txBody>
      </p:sp>
    </p:spTree>
    <p:extLst>
      <p:ext uri="{BB962C8B-B14F-4D97-AF65-F5344CB8AC3E}">
        <p14:creationId xmlns:p14="http://schemas.microsoft.com/office/powerpoint/2010/main" val="234331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4D369-C508-45C6-AD8A-82D6C6858FBA}" type="datetimeFigureOut">
              <a:rPr lang="vi-VN" smtClean="0"/>
              <a:t>21/05/2024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BD5DF41-1D6E-4EAD-A97D-D63A1E964CCE}" type="slidenum">
              <a:rPr lang="vi-VN" smtClean="0"/>
              <a:t>‹#›</a:t>
            </a:fld>
            <a:endParaRPr lang="vi-VN"/>
          </a:p>
        </p:txBody>
      </p:sp>
    </p:spTree>
    <p:extLst>
      <p:ext uri="{BB962C8B-B14F-4D97-AF65-F5344CB8AC3E}">
        <p14:creationId xmlns:p14="http://schemas.microsoft.com/office/powerpoint/2010/main" val="428178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14D369-C508-45C6-AD8A-82D6C6858FBA}" type="datetimeFigureOut">
              <a:rPr lang="vi-VN" smtClean="0"/>
              <a:t>21/05/2024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BD5DF41-1D6E-4EAD-A97D-D63A1E964CCE}" type="slidenum">
              <a:rPr lang="vi-VN" smtClean="0"/>
              <a:t>‹#›</a:t>
            </a:fld>
            <a:endParaRPr lang="vi-VN"/>
          </a:p>
        </p:txBody>
      </p:sp>
    </p:spTree>
    <p:extLst>
      <p:ext uri="{BB962C8B-B14F-4D97-AF65-F5344CB8AC3E}">
        <p14:creationId xmlns:p14="http://schemas.microsoft.com/office/powerpoint/2010/main" val="27737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14D369-C508-45C6-AD8A-82D6C6858FBA}" type="datetimeFigureOut">
              <a:rPr lang="vi-VN" smtClean="0"/>
              <a:t>21/05/2024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BD5DF41-1D6E-4EAD-A97D-D63A1E964CCE}" type="slidenum">
              <a:rPr lang="vi-VN" smtClean="0"/>
              <a:t>‹#›</a:t>
            </a:fld>
            <a:endParaRPr lang="vi-VN"/>
          </a:p>
        </p:txBody>
      </p:sp>
    </p:spTree>
    <p:extLst>
      <p:ext uri="{BB962C8B-B14F-4D97-AF65-F5344CB8AC3E}">
        <p14:creationId xmlns:p14="http://schemas.microsoft.com/office/powerpoint/2010/main" val="28091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14D369-C508-45C6-AD8A-82D6C6858FBA}" type="datetimeFigureOut">
              <a:rPr lang="vi-VN" smtClean="0"/>
              <a:t>21/05/2024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BD5DF41-1D6E-4EAD-A97D-D63A1E964CCE}" type="slidenum">
              <a:rPr lang="vi-VN" smtClean="0"/>
              <a:t>‹#›</a:t>
            </a:fld>
            <a:endParaRPr lang="vi-VN"/>
          </a:p>
        </p:txBody>
      </p:sp>
    </p:spTree>
    <p:extLst>
      <p:ext uri="{BB962C8B-B14F-4D97-AF65-F5344CB8AC3E}">
        <p14:creationId xmlns:p14="http://schemas.microsoft.com/office/powerpoint/2010/main" val="366484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4D369-C508-45C6-AD8A-82D6C6858FBA}" type="datetimeFigureOut">
              <a:rPr lang="vi-VN" smtClean="0"/>
              <a:t>21/05/2024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BD5DF41-1D6E-4EAD-A97D-D63A1E964CCE}" type="slidenum">
              <a:rPr lang="vi-VN" smtClean="0"/>
              <a:t>‹#›</a:t>
            </a:fld>
            <a:endParaRPr lang="vi-VN"/>
          </a:p>
        </p:txBody>
      </p:sp>
    </p:spTree>
    <p:extLst>
      <p:ext uri="{BB962C8B-B14F-4D97-AF65-F5344CB8AC3E}">
        <p14:creationId xmlns:p14="http://schemas.microsoft.com/office/powerpoint/2010/main" val="13712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14D369-C508-45C6-AD8A-82D6C6858FBA}" type="datetimeFigureOut">
              <a:rPr lang="vi-VN" smtClean="0"/>
              <a:t>21/05/2024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BD5DF41-1D6E-4EAD-A97D-D63A1E964CCE}" type="slidenum">
              <a:rPr lang="vi-VN" smtClean="0"/>
              <a:t>‹#›</a:t>
            </a:fld>
            <a:endParaRPr lang="vi-VN"/>
          </a:p>
        </p:txBody>
      </p:sp>
    </p:spTree>
    <p:extLst>
      <p:ext uri="{BB962C8B-B14F-4D97-AF65-F5344CB8AC3E}">
        <p14:creationId xmlns:p14="http://schemas.microsoft.com/office/powerpoint/2010/main" val="2701862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14D369-C508-45C6-AD8A-82D6C6858FBA}" type="datetimeFigureOut">
              <a:rPr lang="vi-VN" smtClean="0"/>
              <a:t>21/05/2024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BD5DF41-1D6E-4EAD-A97D-D63A1E964CCE}" type="slidenum">
              <a:rPr lang="vi-VN" smtClean="0"/>
              <a:t>‹#›</a:t>
            </a:fld>
            <a:endParaRPr lang="vi-VN"/>
          </a:p>
        </p:txBody>
      </p:sp>
    </p:spTree>
    <p:extLst>
      <p:ext uri="{BB962C8B-B14F-4D97-AF65-F5344CB8AC3E}">
        <p14:creationId xmlns:p14="http://schemas.microsoft.com/office/powerpoint/2010/main" val="248603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4D369-C508-45C6-AD8A-82D6C6858FBA}" type="datetimeFigureOut">
              <a:rPr lang="vi-VN" smtClean="0"/>
              <a:t>21/05/2024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5DF41-1D6E-4EAD-A97D-D63A1E964CCE}" type="slidenum">
              <a:rPr lang="vi-VN" smtClean="0"/>
              <a:t>‹#›</a:t>
            </a:fld>
            <a:endParaRPr lang="vi-VN"/>
          </a:p>
        </p:txBody>
      </p:sp>
    </p:spTree>
    <p:extLst>
      <p:ext uri="{BB962C8B-B14F-4D97-AF65-F5344CB8AC3E}">
        <p14:creationId xmlns:p14="http://schemas.microsoft.com/office/powerpoint/2010/main" val="22869563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 Target="slide16.xml"/><Relationship Id="rId7" Type="http://schemas.openxmlformats.org/officeDocument/2006/relationships/diagramQuickStyle" Target="../diagrams/quickStyle4.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6.jpeg"/><Relationship Id="rId9" Type="http://schemas.microsoft.com/office/2007/relationships/diagramDrawing" Target="../diagrams/drawing4.xml"/></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 Target="slide16.xml"/><Relationship Id="rId7" Type="http://schemas.openxmlformats.org/officeDocument/2006/relationships/diagramQuickStyle" Target="../diagrams/quickStyle5.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6.jpeg"/><Relationship Id="rId9" Type="http://schemas.microsoft.com/office/2007/relationships/diagramDrawing" Target="../diagrams/drawing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 Target="slide16.xml"/><Relationship Id="rId7" Type="http://schemas.openxmlformats.org/officeDocument/2006/relationships/diagramQuickStyle" Target="../diagrams/quickStyle6.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6.jpeg"/><Relationship Id="rId9" Type="http://schemas.microsoft.com/office/2007/relationships/diagramDrawing" Target="../diagrams/drawing6.xml"/></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jpeg"/><Relationship Id="rId7" Type="http://schemas.openxmlformats.org/officeDocument/2006/relationships/diagramColors" Target="../diagrams/colors7.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jpeg"/><Relationship Id="rId7" Type="http://schemas.openxmlformats.org/officeDocument/2006/relationships/diagramColors" Target="../diagrams/colors8.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6.jpeg"/><Relationship Id="rId7" Type="http://schemas.openxmlformats.org/officeDocument/2006/relationships/diagramColors" Target="../diagrams/colors9.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6.jpeg"/><Relationship Id="rId7" Type="http://schemas.openxmlformats.org/officeDocument/2006/relationships/diagramColors" Target="../diagrams/colors10.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6.jpeg"/><Relationship Id="rId7" Type="http://schemas.openxmlformats.org/officeDocument/2006/relationships/diagramColors" Target="../diagrams/colors11.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6.jpeg"/><Relationship Id="rId7" Type="http://schemas.openxmlformats.org/officeDocument/2006/relationships/diagramColors" Target="../diagrams/colors12.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6.jpeg"/><Relationship Id="rId7" Type="http://schemas.openxmlformats.org/officeDocument/2006/relationships/diagramColors" Target="../diagrams/colors13.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6.jpeg"/><Relationship Id="rId7" Type="http://schemas.openxmlformats.org/officeDocument/2006/relationships/diagramColors" Target="../diagrams/colors14.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3.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6.jpeg"/><Relationship Id="rId7" Type="http://schemas.openxmlformats.org/officeDocument/2006/relationships/diagramColors" Target="../diagrams/colors15.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6.jpeg"/><Relationship Id="rId7" Type="http://schemas.openxmlformats.org/officeDocument/2006/relationships/diagramColors" Target="../diagrams/colors16.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6.jpeg"/><Relationship Id="rId7" Type="http://schemas.openxmlformats.org/officeDocument/2006/relationships/diagramColors" Target="../diagrams/colors17.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6.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6.jpeg"/><Relationship Id="rId7" Type="http://schemas.openxmlformats.org/officeDocument/2006/relationships/diagramColors" Target="../diagrams/colors18.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6.jpeg"/><Relationship Id="rId7" Type="http://schemas.openxmlformats.org/officeDocument/2006/relationships/diagramColors" Target="../diagrams/colors19.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8.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6.jpeg"/><Relationship Id="rId7" Type="http://schemas.openxmlformats.org/officeDocument/2006/relationships/diagramColors" Target="../diagrams/colors20.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9.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6.jpeg"/><Relationship Id="rId7" Type="http://schemas.openxmlformats.org/officeDocument/2006/relationships/diagramColors" Target="../diagrams/colors21.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B54824B-3E58-9050-3D4A-947FEE14072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12192000" cy="6857998"/>
          </a:xfrm>
          <a:prstGeom prst="rect">
            <a:avLst/>
          </a:prstGeom>
          <a:noFill/>
          <a:ln>
            <a:noFill/>
          </a:ln>
        </p:spPr>
      </p:pic>
      <p:sp>
        <p:nvSpPr>
          <p:cNvPr id="4" name="Title 1">
            <a:extLst>
              <a:ext uri="{FF2B5EF4-FFF2-40B4-BE49-F238E27FC236}">
                <a16:creationId xmlns:a16="http://schemas.microsoft.com/office/drawing/2014/main" id="{4A7C28CD-6111-B01E-67FB-2C6B418180B3}"/>
              </a:ext>
            </a:extLst>
          </p:cNvPr>
          <p:cNvSpPr txBox="1">
            <a:spLocks/>
          </p:cNvSpPr>
          <p:nvPr/>
        </p:nvSpPr>
        <p:spPr>
          <a:xfrm>
            <a:off x="960119" y="5579740"/>
            <a:ext cx="10515600" cy="3408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US" sz="2000" b="1" i="1" dirty="0" err="1"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Gò</a:t>
            </a:r>
            <a:r>
              <a:rPr lang="en-US" sz="2000" b="1" i="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 </a:t>
            </a:r>
            <a:r>
              <a:rPr lang="en-US" sz="2000" b="1" i="1" dirty="0" err="1"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Vấp</a:t>
            </a:r>
            <a:r>
              <a:rPr lang="en-US" sz="2000" b="1" i="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 </a:t>
            </a:r>
            <a:r>
              <a:rPr lang="en-US" sz="2000" b="1" i="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ngày</a:t>
            </a:r>
            <a:r>
              <a:rPr lang="en-US" sz="20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 </a:t>
            </a:r>
            <a:r>
              <a:rPr lang="en-US" sz="2000" b="1" i="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ea typeface="MS Mincho" panose="02020609040205080304" pitchFamily="49" charset="-128"/>
                <a:cs typeface="Times New Roman" panose="02020603050405020304" pitchFamily="18" charset="0"/>
              </a:rPr>
              <a:t>23</a:t>
            </a:r>
            <a:r>
              <a:rPr lang="en-US" sz="2000" b="1" i="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 </a:t>
            </a:r>
            <a:r>
              <a:rPr lang="en-US" sz="2000" b="1" i="1" dirty="0" err="1"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tháng</a:t>
            </a:r>
            <a:r>
              <a:rPr lang="en-US" sz="2000" b="1" i="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 </a:t>
            </a:r>
            <a:r>
              <a:rPr lang="en-US" sz="2000" b="1" i="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5 </a:t>
            </a:r>
            <a:r>
              <a:rPr lang="en-US" sz="2000" b="1" i="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năm</a:t>
            </a:r>
            <a:r>
              <a:rPr lang="en-US" sz="20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 </a:t>
            </a:r>
            <a:r>
              <a:rPr lang="en-US" sz="2000" b="1" i="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2024</a:t>
            </a:r>
            <a:endParaRPr lang="en-US" sz="20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ea typeface="MS Mincho" panose="02020609040205080304" pitchFamily="49" charset="-128"/>
              <a:cs typeface="Times New Roman" panose="02020603050405020304" pitchFamily="18" charset="0"/>
            </a:endParaRPr>
          </a:p>
        </p:txBody>
      </p:sp>
      <p:grpSp>
        <p:nvGrpSpPr>
          <p:cNvPr id="5" name="Group 4">
            <a:extLst>
              <a:ext uri="{FF2B5EF4-FFF2-40B4-BE49-F238E27FC236}">
                <a16:creationId xmlns:a16="http://schemas.microsoft.com/office/drawing/2014/main" id="{565D1CF4-2BC2-C360-B8F5-0E5DAA058723}"/>
              </a:ext>
            </a:extLst>
          </p:cNvPr>
          <p:cNvGrpSpPr/>
          <p:nvPr/>
        </p:nvGrpSpPr>
        <p:grpSpPr>
          <a:xfrm>
            <a:off x="5599611" y="336861"/>
            <a:ext cx="1236618" cy="1223034"/>
            <a:chOff x="5144337" y="2329653"/>
            <a:chExt cx="2051822" cy="2029284"/>
          </a:xfrm>
        </p:grpSpPr>
        <p:sp>
          <p:nvSpPr>
            <p:cNvPr id="6" name="Flowchart: Connector 5">
              <a:extLst>
                <a:ext uri="{FF2B5EF4-FFF2-40B4-BE49-F238E27FC236}">
                  <a16:creationId xmlns:a16="http://schemas.microsoft.com/office/drawing/2014/main" id="{EAC5683B-B75B-D4BC-4722-769F263DA9DE}"/>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pic>
          <p:nvPicPr>
            <p:cNvPr id="7" name="Picture 15">
              <a:extLst>
                <a:ext uri="{FF2B5EF4-FFF2-40B4-BE49-F238E27FC236}">
                  <a16:creationId xmlns:a16="http://schemas.microsoft.com/office/drawing/2014/main" id="{7F28A840-212A-732D-8164-75C4A10F60D5}"/>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1">
            <a:extLst>
              <a:ext uri="{FF2B5EF4-FFF2-40B4-BE49-F238E27FC236}">
                <a16:creationId xmlns:a16="http://schemas.microsoft.com/office/drawing/2014/main" id="{9E067066-5ED8-A757-E9FC-0E74F03E83C0}"/>
              </a:ext>
            </a:extLst>
          </p:cNvPr>
          <p:cNvSpPr txBox="1">
            <a:spLocks/>
          </p:cNvSpPr>
          <p:nvPr/>
        </p:nvSpPr>
        <p:spPr>
          <a:xfrm>
            <a:off x="960120" y="1548854"/>
            <a:ext cx="10515600" cy="5654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cs typeface="Times New Roman" panose="02020603050405020304" pitchFamily="18" charset="0"/>
              </a:rPr>
              <a:t>LIÊN ĐOÀN LAO </a:t>
            </a:r>
            <a:r>
              <a:rPr lang="en-US" sz="28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cs typeface="Times New Roman" panose="02020603050405020304" pitchFamily="18" charset="0"/>
              </a:rPr>
              <a:t>ĐỘNG</a:t>
            </a:r>
            <a:r>
              <a:rPr lang="en-US" sz="28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cs typeface="Times New Roman" panose="02020603050405020304" pitchFamily="18" charset="0"/>
              </a:rPr>
              <a:t> </a:t>
            </a:r>
            <a:r>
              <a:rPr lang="en-US" sz="2800" b="1" dirty="0" err="1"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cs typeface="Times New Roman" panose="02020603050405020304" pitchFamily="18" charset="0"/>
              </a:rPr>
              <a:t>QUẬN</a:t>
            </a:r>
            <a:r>
              <a:rPr lang="en-US" sz="2800" b="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cs typeface="Times New Roman" panose="02020603050405020304" pitchFamily="18" charset="0"/>
              </a:rPr>
              <a:t> </a:t>
            </a:r>
            <a:r>
              <a:rPr lang="en-US" sz="2800" b="1" dirty="0" err="1"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cs typeface="Times New Roman" panose="02020603050405020304" pitchFamily="18" charset="0"/>
              </a:rPr>
              <a:t>GÒ</a:t>
            </a:r>
            <a:r>
              <a:rPr lang="en-US" sz="2800" b="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cs typeface="Times New Roman" panose="02020603050405020304" pitchFamily="18" charset="0"/>
              </a:rPr>
              <a:t> </a:t>
            </a:r>
            <a:r>
              <a:rPr lang="en-US" sz="2800" b="1" dirty="0" err="1"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cs typeface="Times New Roman" panose="02020603050405020304" pitchFamily="18" charset="0"/>
              </a:rPr>
              <a:t>VẤP</a:t>
            </a:r>
            <a:endParaRPr lang="vi-VN" sz="28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EA1350F6-11CE-E224-5F87-95A4C6893D4D}"/>
              </a:ext>
            </a:extLst>
          </p:cNvPr>
          <p:cNvSpPr txBox="1">
            <a:spLocks/>
          </p:cNvSpPr>
          <p:nvPr/>
        </p:nvSpPr>
        <p:spPr>
          <a:xfrm>
            <a:off x="701702" y="1997476"/>
            <a:ext cx="11032435" cy="16088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ln w="28575">
                  <a:solidFill>
                    <a:schemeClr val="bg1">
                      <a:lumMod val="95000"/>
                    </a:schemeClr>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effectLst>
                  <a:outerShdw dist="38100" dir="2700000" algn="bl" rotWithShape="0">
                    <a:schemeClr val="accent5"/>
                  </a:outerShdw>
                </a:effectLst>
                <a:latin typeface="UTM Impact" panose="02040603050506020204" pitchFamily="18" charset="0"/>
                <a:cs typeface="Times New Roman" panose="02020603050405020304" pitchFamily="18" charset="0"/>
              </a:rPr>
              <a:t>TẬP HUẤN</a:t>
            </a:r>
            <a:endParaRPr lang="vi-VN" sz="7200" b="1" dirty="0">
              <a:ln w="28575">
                <a:solidFill>
                  <a:schemeClr val="bg1">
                    <a:lumMod val="95000"/>
                  </a:schemeClr>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effectLst>
                <a:outerShdw dist="38100" dir="2700000" algn="bl" rotWithShape="0">
                  <a:schemeClr val="accent5"/>
                </a:outerShdw>
              </a:effectLst>
              <a:cs typeface="Times New Roman" panose="02020603050405020304" pitchFamily="18" charset="0"/>
            </a:endParaRPr>
          </a:p>
        </p:txBody>
      </p:sp>
      <p:sp>
        <p:nvSpPr>
          <p:cNvPr id="2" name="Title 1">
            <a:extLst>
              <a:ext uri="{FF2B5EF4-FFF2-40B4-BE49-F238E27FC236}">
                <a16:creationId xmlns:a16="http://schemas.microsoft.com/office/drawing/2014/main" id="{0AAE34CB-E724-7544-1380-72B461272EDD}"/>
              </a:ext>
            </a:extLst>
          </p:cNvPr>
          <p:cNvSpPr txBox="1">
            <a:spLocks/>
          </p:cNvSpPr>
          <p:nvPr/>
        </p:nvSpPr>
        <p:spPr>
          <a:xfrm>
            <a:off x="528843" y="3606370"/>
            <a:ext cx="11164915" cy="17450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ln w="28575">
                  <a:solidFill>
                    <a:schemeClr val="bg1"/>
                  </a:solidFill>
                  <a:prstDash val="solid"/>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dist="38100" dir="2700000" algn="bl" rotWithShape="0">
                    <a:schemeClr val="accent5"/>
                  </a:outerShdw>
                </a:effectLst>
                <a:latin typeface="UTM Impact" panose="02040603050506020204" pitchFamily="18" charset="0"/>
                <a:cs typeface="Times New Roman" panose="02020603050405020304" pitchFamily="18" charset="0"/>
              </a:rPr>
              <a:t>NGHIỆP VỤ CÔNG </a:t>
            </a:r>
            <a:r>
              <a:rPr lang="en-US" sz="6000" b="1" dirty="0" err="1">
                <a:ln w="28575">
                  <a:solidFill>
                    <a:schemeClr val="bg1"/>
                  </a:solidFill>
                  <a:prstDash val="solid"/>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dist="38100" dir="2700000" algn="bl" rotWithShape="0">
                    <a:schemeClr val="accent5"/>
                  </a:outerShdw>
                </a:effectLst>
                <a:latin typeface="UTM Impact" panose="02040603050506020204" pitchFamily="18" charset="0"/>
                <a:cs typeface="Times New Roman" panose="02020603050405020304" pitchFamily="18" charset="0"/>
              </a:rPr>
              <a:t>TÁC</a:t>
            </a:r>
            <a:r>
              <a:rPr lang="en-US" sz="6000" b="1" dirty="0">
                <a:ln w="28575">
                  <a:solidFill>
                    <a:schemeClr val="bg1"/>
                  </a:solidFill>
                  <a:prstDash val="solid"/>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dist="38100" dir="2700000" algn="bl" rotWithShape="0">
                    <a:schemeClr val="accent5"/>
                  </a:outerShdw>
                </a:effectLst>
                <a:latin typeface="UTM Impact" panose="02040603050506020204" pitchFamily="18" charset="0"/>
                <a:cs typeface="Times New Roman" panose="02020603050405020304" pitchFamily="18" charset="0"/>
              </a:rPr>
              <a:t> </a:t>
            </a:r>
            <a:endParaRPr lang="en-US" sz="6000" b="1" dirty="0" smtClean="0">
              <a:ln w="28575">
                <a:solidFill>
                  <a:schemeClr val="bg1"/>
                </a:solidFill>
                <a:prstDash val="solid"/>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dist="38100" dir="2700000" algn="bl" rotWithShape="0">
                  <a:schemeClr val="accent5"/>
                </a:outerShdw>
              </a:effectLst>
              <a:latin typeface="UTM Impact" panose="02040603050506020204" pitchFamily="18" charset="0"/>
              <a:cs typeface="Times New Roman" panose="02020603050405020304" pitchFamily="18" charset="0"/>
            </a:endParaRPr>
          </a:p>
          <a:p>
            <a:pPr algn="ctr"/>
            <a:r>
              <a:rPr lang="en-US" sz="6000" b="1" dirty="0" err="1" smtClean="0">
                <a:ln w="28575">
                  <a:solidFill>
                    <a:schemeClr val="bg1"/>
                  </a:solidFill>
                  <a:prstDash val="solid"/>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dist="38100" dir="2700000" algn="bl" rotWithShape="0">
                    <a:schemeClr val="accent5"/>
                  </a:outerShdw>
                </a:effectLst>
                <a:latin typeface="UTM Impact" panose="02040603050506020204" pitchFamily="18" charset="0"/>
                <a:cs typeface="Times New Roman" panose="02020603050405020304" pitchFamily="18" charset="0"/>
              </a:rPr>
              <a:t>CÔNG</a:t>
            </a:r>
            <a:r>
              <a:rPr lang="en-US" sz="6000" b="1" dirty="0" smtClean="0">
                <a:ln w="28575">
                  <a:solidFill>
                    <a:schemeClr val="bg1"/>
                  </a:solidFill>
                  <a:prstDash val="solid"/>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dist="38100" dir="2700000" algn="bl" rotWithShape="0">
                    <a:schemeClr val="accent5"/>
                  </a:outerShdw>
                </a:effectLst>
                <a:latin typeface="UTM Impact" panose="02040603050506020204" pitchFamily="18" charset="0"/>
                <a:cs typeface="Times New Roman" panose="02020603050405020304" pitchFamily="18" charset="0"/>
              </a:rPr>
              <a:t> </a:t>
            </a:r>
            <a:r>
              <a:rPr lang="en-US" sz="6000" b="1" dirty="0" err="1" smtClean="0">
                <a:ln w="28575">
                  <a:solidFill>
                    <a:schemeClr val="bg1"/>
                  </a:solidFill>
                  <a:prstDash val="solid"/>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dist="38100" dir="2700000" algn="bl" rotWithShape="0">
                    <a:schemeClr val="accent5"/>
                  </a:outerShdw>
                </a:effectLst>
                <a:latin typeface="UTM Impact" panose="02040603050506020204" pitchFamily="18" charset="0"/>
                <a:cs typeface="Times New Roman" panose="02020603050405020304" pitchFamily="18" charset="0"/>
              </a:rPr>
              <a:t>ĐOÀN</a:t>
            </a:r>
            <a:r>
              <a:rPr lang="en-US" sz="6000" b="1" dirty="0" smtClean="0">
                <a:ln w="28575">
                  <a:solidFill>
                    <a:schemeClr val="bg1"/>
                  </a:solidFill>
                  <a:prstDash val="solid"/>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dist="38100" dir="2700000" algn="bl" rotWithShape="0">
                    <a:schemeClr val="accent5"/>
                  </a:outerShdw>
                </a:effectLst>
                <a:latin typeface="UTM Impact" panose="02040603050506020204" pitchFamily="18" charset="0"/>
                <a:cs typeface="Times New Roman" panose="02020603050405020304" pitchFamily="18" charset="0"/>
              </a:rPr>
              <a:t> </a:t>
            </a:r>
            <a:r>
              <a:rPr lang="en-US" sz="6000" b="1" dirty="0" err="1" smtClean="0">
                <a:ln w="28575">
                  <a:solidFill>
                    <a:schemeClr val="bg1"/>
                  </a:solidFill>
                  <a:prstDash val="solid"/>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dist="38100" dir="2700000" algn="bl" rotWithShape="0">
                    <a:schemeClr val="accent5"/>
                  </a:outerShdw>
                </a:effectLst>
                <a:latin typeface="UTM Impact" panose="02040603050506020204" pitchFamily="18" charset="0"/>
                <a:cs typeface="Times New Roman" panose="02020603050405020304" pitchFamily="18" charset="0"/>
              </a:rPr>
              <a:t>NĂM</a:t>
            </a:r>
            <a:r>
              <a:rPr lang="en-US" sz="6000" b="1" dirty="0" smtClean="0">
                <a:ln w="28575">
                  <a:solidFill>
                    <a:schemeClr val="bg1"/>
                  </a:solidFill>
                  <a:prstDash val="solid"/>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dist="38100" dir="2700000" algn="bl" rotWithShape="0">
                    <a:schemeClr val="accent5"/>
                  </a:outerShdw>
                </a:effectLst>
                <a:latin typeface="UTM Impact" panose="02040603050506020204" pitchFamily="18" charset="0"/>
                <a:cs typeface="Times New Roman" panose="02020603050405020304" pitchFamily="18" charset="0"/>
              </a:rPr>
              <a:t> </a:t>
            </a:r>
            <a:r>
              <a:rPr lang="en-US" sz="6000" b="1" dirty="0" smtClean="0">
                <a:ln w="28575">
                  <a:solidFill>
                    <a:schemeClr val="bg1"/>
                  </a:solidFill>
                  <a:prstDash val="solid"/>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dist="38100" dir="2700000" algn="bl" rotWithShape="0">
                    <a:schemeClr val="accent5"/>
                  </a:outerShdw>
                </a:effectLst>
                <a:latin typeface="UTM Impact" panose="02040603050506020204" pitchFamily="18" charset="0"/>
                <a:cs typeface="Times New Roman" panose="02020603050405020304" pitchFamily="18" charset="0"/>
              </a:rPr>
              <a:t>2024</a:t>
            </a:r>
            <a:endParaRPr lang="vi-VN" sz="6000" b="1" dirty="0">
              <a:ln w="28575">
                <a:solidFill>
                  <a:schemeClr val="bg1"/>
                </a:solidFill>
                <a:prstDash val="solid"/>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682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6F9F2B-8F44-BB7C-79ED-A9C9E3FC1833}"/>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83A4CCD7-1AB0-8D96-BF32-274DE7F165D9}"/>
              </a:ext>
            </a:extLst>
          </p:cNvPr>
          <p:cNvSpPr>
            <a:spLocks noGrp="1"/>
          </p:cNvSpPr>
          <p:nvPr>
            <p:ph type="title"/>
          </p:nvPr>
        </p:nvSpPr>
        <p:spPr/>
        <p:txBody>
          <a:bodyPr>
            <a:noAutofit/>
          </a:bodyPr>
          <a:lstStyle/>
          <a:p>
            <a:pPr marR="0" algn="ctr" rtl="0"/>
            <a:r>
              <a:rPr lang="vi-VN" sz="3200" b="1"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Calibri" panose="020F0502020204030204" pitchFamily="34" charset="0"/>
              </a:rPr>
              <a:t>PHẦN II</a:t>
            </a:r>
            <a:br>
              <a:rPr lang="vi-VN" sz="3200" b="1"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Calibri" panose="020F0502020204030204" pitchFamily="34" charset="0"/>
              </a:rPr>
            </a:br>
            <a:r>
              <a:rPr lang="vi-VN" sz="3200" b="1"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Calibri" panose="020F0502020204030204" pitchFamily="34" charset="0"/>
              </a:rPr>
              <a:t>CÁN BỘ CÔNG ĐOÀN VÀ ĐIỀU KIỆN ĐẢM BẢO</a:t>
            </a:r>
            <a:br>
              <a:rPr lang="vi-VN" sz="3200" b="1"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Calibri" panose="020F0502020204030204" pitchFamily="34" charset="0"/>
              </a:rPr>
            </a:br>
            <a:r>
              <a:rPr lang="vi-VN" sz="3200" b="1"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Calibri" panose="020F0502020204030204" pitchFamily="34" charset="0"/>
              </a:rPr>
              <a:t>HOẠT ĐỘNG CÔNG ĐOÀN</a:t>
            </a:r>
            <a:endParaRPr lang="vi-VN" sz="3200" b="0"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Calibri" panose="020F0502020204030204" pitchFamily="34" charset="0"/>
            </a:endParaRPr>
          </a:p>
        </p:txBody>
      </p:sp>
      <p:sp>
        <p:nvSpPr>
          <p:cNvPr id="3" name="Text Placeholder 2">
            <a:extLst>
              <a:ext uri="{FF2B5EF4-FFF2-40B4-BE49-F238E27FC236}">
                <a16:creationId xmlns:a16="http://schemas.microsoft.com/office/drawing/2014/main" id="{D154E771-F6D6-BD71-D63B-A28BDFC945AC}"/>
              </a:ext>
            </a:extLst>
          </p:cNvPr>
          <p:cNvSpPr>
            <a:spLocks noGrp="1"/>
          </p:cNvSpPr>
          <p:nvPr>
            <p:ph type="body" idx="1"/>
          </p:nvPr>
        </p:nvSpPr>
        <p:spPr>
          <a:xfrm>
            <a:off x="466725" y="1934956"/>
            <a:ext cx="11258550" cy="4346576"/>
          </a:xfrm>
        </p:spPr>
        <p:txBody>
          <a:bodyPr>
            <a:noAutofit/>
          </a:bodyPr>
          <a:lstStyle/>
          <a:p>
            <a:pPr marL="0" marR="0" lvl="0" indent="0" algn="just" rtl="0">
              <a:lnSpc>
                <a:spcPct val="100000"/>
              </a:lnSpc>
              <a:spcBef>
                <a:spcPts val="600"/>
              </a:spcBef>
              <a:spcAft>
                <a:spcPts val="600"/>
              </a:spcAft>
              <a:buNone/>
            </a:pPr>
            <a:r>
              <a:rPr lang="en-US" sz="2400" b="1" i="0" u="none" strike="noStrike" baseline="0" dirty="0">
                <a:solidFill>
                  <a:srgbClr val="FF0000"/>
                </a:solidFill>
                <a:latin typeface="Arial (Body)"/>
              </a:rPr>
              <a:t>I. QUY ĐỊNH VỀ CÁN BỘ CÔNG ĐOÀN (</a:t>
            </a:r>
            <a:r>
              <a:rPr lang="en-US" sz="2400" b="1" i="0" u="none" strike="noStrike" baseline="0" dirty="0" err="1">
                <a:solidFill>
                  <a:srgbClr val="FF0000"/>
                </a:solidFill>
                <a:latin typeface="Arial (Body)"/>
              </a:rPr>
              <a:t>Điều</a:t>
            </a:r>
            <a:r>
              <a:rPr lang="en-US" sz="2400" b="1" i="0" u="none" strike="noStrike" baseline="0" dirty="0">
                <a:solidFill>
                  <a:srgbClr val="FF0000"/>
                </a:solidFill>
                <a:latin typeface="Arial (Body)"/>
              </a:rPr>
              <a:t> 4 - </a:t>
            </a:r>
            <a:r>
              <a:rPr lang="en-US" sz="2400" b="1" i="0" u="none" strike="noStrike" baseline="0" dirty="0" err="1">
                <a:solidFill>
                  <a:srgbClr val="FF0000"/>
                </a:solidFill>
                <a:latin typeface="Arial (Body)"/>
              </a:rPr>
              <a:t>Điều</a:t>
            </a:r>
            <a:r>
              <a:rPr lang="en-US" sz="2400" b="1" i="0" u="none" strike="noStrike" baseline="0" dirty="0">
                <a:solidFill>
                  <a:srgbClr val="FF0000"/>
                </a:solidFill>
                <a:latin typeface="Arial (Body)"/>
              </a:rPr>
              <a:t> </a:t>
            </a:r>
            <a:r>
              <a:rPr lang="en-US" sz="2400" b="1" i="0" u="none" strike="noStrike" baseline="0" dirty="0" err="1">
                <a:solidFill>
                  <a:srgbClr val="FF0000"/>
                </a:solidFill>
                <a:latin typeface="Arial (Body)"/>
              </a:rPr>
              <a:t>lệ</a:t>
            </a:r>
            <a:r>
              <a:rPr lang="en-US" sz="2400" b="1" i="0" u="none" strike="noStrike" baseline="0" dirty="0">
                <a:solidFill>
                  <a:srgbClr val="FF0000"/>
                </a:solidFill>
                <a:latin typeface="Arial (Body)"/>
              </a:rPr>
              <a:t> </a:t>
            </a:r>
            <a:r>
              <a:rPr lang="en-US" sz="2400" b="1" i="0" u="none" strike="noStrike" baseline="0" dirty="0" err="1">
                <a:solidFill>
                  <a:srgbClr val="FF0000"/>
                </a:solidFill>
                <a:latin typeface="Arial (Body)"/>
              </a:rPr>
              <a:t>Công</a:t>
            </a:r>
            <a:r>
              <a:rPr lang="en-US" sz="2400" b="1" i="0" u="none" strike="noStrike" baseline="0" dirty="0">
                <a:solidFill>
                  <a:srgbClr val="FF0000"/>
                </a:solidFill>
                <a:latin typeface="Arial (Body)"/>
              </a:rPr>
              <a:t> </a:t>
            </a:r>
            <a:r>
              <a:rPr lang="en-US" sz="2400" b="1" i="0" u="none" strike="noStrike" baseline="0" dirty="0" err="1">
                <a:solidFill>
                  <a:srgbClr val="FF0000"/>
                </a:solidFill>
                <a:latin typeface="Arial (Body)"/>
              </a:rPr>
              <a:t>đoàn</a:t>
            </a:r>
            <a:r>
              <a:rPr lang="en-US" sz="2400" b="1" i="0" u="none" strike="noStrike" baseline="0" dirty="0">
                <a:solidFill>
                  <a:srgbClr val="FF0000"/>
                </a:solidFill>
                <a:latin typeface="Arial (Body)"/>
              </a:rPr>
              <a:t>)</a:t>
            </a:r>
          </a:p>
          <a:p>
            <a:pPr marL="0" marR="0" lvl="1" indent="0" algn="just" rtl="0">
              <a:lnSpc>
                <a:spcPct val="100000"/>
              </a:lnSpc>
              <a:spcBef>
                <a:spcPts val="600"/>
              </a:spcBef>
              <a:spcAft>
                <a:spcPts val="600"/>
              </a:spcAft>
              <a:buNone/>
            </a:pP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1.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Cán</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bộ</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công</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đoàn</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a:t>
            </a:r>
          </a:p>
          <a:p>
            <a:pPr marL="0" marR="0" lvl="1" indent="0" algn="just" rtl="0">
              <a:lnSpc>
                <a:spcPct val="100000"/>
              </a:lnSpc>
              <a:spcBef>
                <a:spcPts val="600"/>
              </a:spcBef>
              <a:spcAft>
                <a:spcPts val="600"/>
              </a:spcAft>
              <a:buNone/>
            </a:pP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2.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Phân</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biệt</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cán</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bộ</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công</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đoàn</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chuyên</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trách</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và</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cán</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bộ</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công</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đoàn</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không</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chuyên</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trách</a:t>
            </a:r>
            <a:endPar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ndParaRPr>
          </a:p>
          <a:p>
            <a:pPr marL="0" marR="0" lvl="0" indent="0" algn="just" rtl="0">
              <a:lnSpc>
                <a:spcPct val="100000"/>
              </a:lnSpc>
              <a:spcBef>
                <a:spcPts val="600"/>
              </a:spcBef>
              <a:spcAft>
                <a:spcPts val="600"/>
              </a:spcAft>
              <a:buNone/>
            </a:pPr>
            <a:r>
              <a:rPr lang="en-US" sz="2400" b="1" i="0" u="none" strike="noStrike" baseline="0" dirty="0">
                <a:solidFill>
                  <a:srgbClr val="FF0000"/>
                </a:solidFill>
                <a:latin typeface="Arial (Body)"/>
              </a:rPr>
              <a:t>II. NHIỆM VỤ VÀ QUYỀN HẠN CỦA CÁN BỘ CÔNG ĐOÀN</a:t>
            </a:r>
          </a:p>
          <a:p>
            <a:pPr marL="0" marR="0" lvl="0" indent="0" algn="just" rtl="0">
              <a:lnSpc>
                <a:spcPct val="100000"/>
              </a:lnSpc>
              <a:spcBef>
                <a:spcPts val="600"/>
              </a:spcBef>
              <a:spcAft>
                <a:spcPts val="600"/>
              </a:spcAft>
              <a:buNone/>
            </a:pPr>
            <a:r>
              <a:rPr lang="en-US" sz="2400" b="1" i="0" u="none" strike="noStrike" baseline="0" dirty="0">
                <a:solidFill>
                  <a:srgbClr val="FF0000"/>
                </a:solidFill>
                <a:latin typeface="Arial (Body)"/>
              </a:rPr>
              <a:t>III. ĐẢM BẢO HOẠT ĐỘNG CÔNG ĐOÀN</a:t>
            </a:r>
          </a:p>
          <a:p>
            <a:pPr marL="0" marR="0" lvl="1" indent="0" algn="just" rtl="0">
              <a:lnSpc>
                <a:spcPct val="100000"/>
              </a:lnSpc>
              <a:spcBef>
                <a:spcPts val="600"/>
              </a:spcBef>
              <a:spcAft>
                <a:spcPts val="600"/>
              </a:spcAft>
              <a:buNone/>
            </a:pP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1.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Đảm</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bảo</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điều</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kiện</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cho</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Công</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đoàn</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hoạt</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động</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Điều</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24 -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Luật</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Công</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đoàn</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a:t>
            </a:r>
          </a:p>
          <a:p>
            <a:pPr marL="0" marR="0" lvl="1" indent="0" algn="just" rtl="0">
              <a:lnSpc>
                <a:spcPct val="100000"/>
              </a:lnSpc>
              <a:spcBef>
                <a:spcPts val="600"/>
              </a:spcBef>
              <a:spcAft>
                <a:spcPts val="600"/>
              </a:spcAft>
              <a:buNone/>
            </a:pP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2.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Bảo</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đảm</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cho</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cán</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bộ</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Công</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đoàn</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Điều</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25 -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Luật</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Công</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 </a:t>
            </a:r>
            <a:r>
              <a:rPr lang="en-US"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đoàn</a:t>
            </a:r>
            <a:r>
              <a:rPr lang="en-US"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rPr>
              <a:t>)</a:t>
            </a:r>
          </a:p>
        </p:txBody>
      </p:sp>
      <p:grpSp>
        <p:nvGrpSpPr>
          <p:cNvPr id="5" name="Group 4">
            <a:extLst>
              <a:ext uri="{FF2B5EF4-FFF2-40B4-BE49-F238E27FC236}">
                <a16:creationId xmlns:a16="http://schemas.microsoft.com/office/drawing/2014/main" id="{A761B5C2-6568-E439-CE86-0E42F1B2F256}"/>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BA630D5-6CC0-AE7D-8A7F-F6FEE6163719}"/>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17C080C1-C602-C923-8D86-BF772832C8E4}"/>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14157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6F9F2B-8F44-BB7C-79ED-A9C9E3FC1833}"/>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grpSp>
        <p:nvGrpSpPr>
          <p:cNvPr id="5" name="Group 4">
            <a:extLst>
              <a:ext uri="{FF2B5EF4-FFF2-40B4-BE49-F238E27FC236}">
                <a16:creationId xmlns:a16="http://schemas.microsoft.com/office/drawing/2014/main" id="{A761B5C2-6568-E439-CE86-0E42F1B2F256}"/>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BA630D5-6CC0-AE7D-8A7F-F6FEE6163719}"/>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17C080C1-C602-C923-8D86-BF772832C8E4}"/>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 Placeholder 2">
            <a:extLst>
              <a:ext uri="{FF2B5EF4-FFF2-40B4-BE49-F238E27FC236}">
                <a16:creationId xmlns:a16="http://schemas.microsoft.com/office/drawing/2014/main" id="{DEC1A25D-E322-A01D-066D-CAFE6094B27E}"/>
              </a:ext>
            </a:extLst>
          </p:cNvPr>
          <p:cNvSpPr txBox="1">
            <a:spLocks/>
          </p:cNvSpPr>
          <p:nvPr/>
        </p:nvSpPr>
        <p:spPr>
          <a:xfrm>
            <a:off x="933450" y="351756"/>
            <a:ext cx="11258550" cy="10215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spcAft>
                <a:spcPts val="600"/>
              </a:spcAft>
              <a:buFont typeface="Arial" panose="020B0604020202020204" pitchFamily="34" charset="0"/>
              <a:buNone/>
            </a:pPr>
            <a:r>
              <a:rPr lang="en-US"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QUY ĐỊNH VỀ CÁN BỘ CÔNG ĐOÀN</a:t>
            </a:r>
          </a:p>
          <a:p>
            <a:pPr marL="0" indent="0" algn="ctr">
              <a:lnSpc>
                <a:spcPct val="100000"/>
              </a:lnSpc>
              <a:spcBef>
                <a:spcPts val="0"/>
              </a:spcBef>
              <a:buFont typeface="Arial" panose="020B0604020202020204" pitchFamily="34" charset="0"/>
              <a:buNone/>
            </a:pPr>
            <a:r>
              <a:rPr lang="en-US"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a:t>
            </a:r>
            <a:r>
              <a:rPr lang="en-US" sz="3200" b="1" dirty="0" err="1">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Điều</a:t>
            </a:r>
            <a:r>
              <a:rPr lang="en-US"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 4 - </a:t>
            </a:r>
            <a:r>
              <a:rPr lang="en-US" sz="3200" b="1" dirty="0" err="1">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Điều</a:t>
            </a:r>
            <a:r>
              <a:rPr lang="en-US"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 </a:t>
            </a:r>
            <a:r>
              <a:rPr lang="en-US" sz="3200" b="1" dirty="0" err="1">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lệ</a:t>
            </a:r>
            <a:r>
              <a:rPr lang="en-US"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 </a:t>
            </a:r>
            <a:r>
              <a:rPr lang="en-US" sz="3200" b="1" dirty="0" err="1">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Công</a:t>
            </a:r>
            <a:r>
              <a:rPr lang="en-US"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 </a:t>
            </a:r>
            <a:r>
              <a:rPr lang="en-US" sz="3200" b="1" dirty="0" err="1">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đoàn</a:t>
            </a:r>
            <a:r>
              <a:rPr lang="en-US"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a:t>
            </a:r>
          </a:p>
        </p:txBody>
      </p:sp>
      <p:grpSp>
        <p:nvGrpSpPr>
          <p:cNvPr id="53" name="Group 52">
            <a:extLst>
              <a:ext uri="{FF2B5EF4-FFF2-40B4-BE49-F238E27FC236}">
                <a16:creationId xmlns:a16="http://schemas.microsoft.com/office/drawing/2014/main" id="{A3E9ED4E-4205-4E95-9006-7AD83529E2C3}"/>
              </a:ext>
            </a:extLst>
          </p:cNvPr>
          <p:cNvGrpSpPr/>
          <p:nvPr/>
        </p:nvGrpSpPr>
        <p:grpSpPr>
          <a:xfrm>
            <a:off x="114652" y="3160946"/>
            <a:ext cx="1724087" cy="1980171"/>
            <a:chOff x="114652" y="3160946"/>
            <a:chExt cx="2181906" cy="1980171"/>
          </a:xfrm>
        </p:grpSpPr>
        <p:sp>
          <p:nvSpPr>
            <p:cNvPr id="28" name="Oval 27">
              <a:extLst>
                <a:ext uri="{FF2B5EF4-FFF2-40B4-BE49-F238E27FC236}">
                  <a16:creationId xmlns:a16="http://schemas.microsoft.com/office/drawing/2014/main" id="{EFC95A32-5DFA-F470-04D2-C2A9D0FF9F8E}"/>
                </a:ext>
              </a:extLst>
            </p:cNvPr>
            <p:cNvSpPr/>
            <p:nvPr/>
          </p:nvSpPr>
          <p:spPr>
            <a:xfrm>
              <a:off x="225720" y="3671856"/>
              <a:ext cx="158667" cy="158667"/>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9" name="Oval 28">
              <a:extLst>
                <a:ext uri="{FF2B5EF4-FFF2-40B4-BE49-F238E27FC236}">
                  <a16:creationId xmlns:a16="http://schemas.microsoft.com/office/drawing/2014/main" id="{1CB3CB8A-9026-7506-C7F6-B98241E306A6}"/>
                </a:ext>
              </a:extLst>
            </p:cNvPr>
            <p:cNvSpPr/>
            <p:nvPr/>
          </p:nvSpPr>
          <p:spPr>
            <a:xfrm>
              <a:off x="336787" y="3449721"/>
              <a:ext cx="158667" cy="158667"/>
            </a:xfrm>
            <a:prstGeom prst="ellipse">
              <a:avLst/>
            </a:prstGeom>
          </p:spPr>
          <p:style>
            <a:lnRef idx="2">
              <a:schemeClr val="lt1">
                <a:hueOff val="0"/>
                <a:satOff val="0"/>
                <a:lumOff val="0"/>
                <a:alphaOff val="0"/>
              </a:schemeClr>
            </a:lnRef>
            <a:fillRef idx="1">
              <a:schemeClr val="accent4">
                <a:hueOff val="544494"/>
                <a:satOff val="-2265"/>
                <a:lumOff val="534"/>
                <a:alphaOff val="0"/>
              </a:schemeClr>
            </a:fillRef>
            <a:effectRef idx="0">
              <a:schemeClr val="accent4">
                <a:hueOff val="544494"/>
                <a:satOff val="-2265"/>
                <a:lumOff val="534"/>
                <a:alphaOff val="0"/>
              </a:schemeClr>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C162A375-F6D5-5430-EFEB-07F007540219}"/>
                </a:ext>
              </a:extLst>
            </p:cNvPr>
            <p:cNvSpPr/>
            <p:nvPr/>
          </p:nvSpPr>
          <p:spPr>
            <a:xfrm>
              <a:off x="603349" y="3494148"/>
              <a:ext cx="249334" cy="249334"/>
            </a:xfrm>
            <a:prstGeom prst="ellipse">
              <a:avLst/>
            </a:prstGeom>
          </p:spPr>
          <p:style>
            <a:lnRef idx="2">
              <a:schemeClr val="lt1">
                <a:hueOff val="0"/>
                <a:satOff val="0"/>
                <a:lumOff val="0"/>
                <a:alphaOff val="0"/>
              </a:schemeClr>
            </a:lnRef>
            <a:fillRef idx="1">
              <a:schemeClr val="accent4">
                <a:hueOff val="1088988"/>
                <a:satOff val="-4531"/>
                <a:lumOff val="1068"/>
                <a:alphaOff val="0"/>
              </a:schemeClr>
            </a:fillRef>
            <a:effectRef idx="0">
              <a:schemeClr val="accent4">
                <a:hueOff val="1088988"/>
                <a:satOff val="-4531"/>
                <a:lumOff val="1068"/>
                <a:alphaOff val="0"/>
              </a:schemeClr>
            </a:effectRef>
            <a:fontRef idx="minor">
              <a:schemeClr val="lt1"/>
            </a:fontRef>
          </p:style>
          <p:txBody>
            <a:bodyPr/>
            <a:lstStyle/>
            <a:p>
              <a:endParaRPr lang="en-US"/>
            </a:p>
          </p:txBody>
        </p:sp>
        <p:sp>
          <p:nvSpPr>
            <p:cNvPr id="31" name="Oval 30">
              <a:extLst>
                <a:ext uri="{FF2B5EF4-FFF2-40B4-BE49-F238E27FC236}">
                  <a16:creationId xmlns:a16="http://schemas.microsoft.com/office/drawing/2014/main" id="{6FCB5ED5-24CC-F1E6-2290-35FADD377576}"/>
                </a:ext>
              </a:extLst>
            </p:cNvPr>
            <p:cNvSpPr/>
            <p:nvPr/>
          </p:nvSpPr>
          <p:spPr>
            <a:xfrm>
              <a:off x="825483" y="3249800"/>
              <a:ext cx="158667" cy="158667"/>
            </a:xfrm>
            <a:prstGeom prst="ellipse">
              <a:avLst/>
            </a:prstGeom>
          </p:spPr>
          <p:style>
            <a:lnRef idx="2">
              <a:schemeClr val="lt1">
                <a:hueOff val="0"/>
                <a:satOff val="0"/>
                <a:lumOff val="0"/>
                <a:alphaOff val="0"/>
              </a:schemeClr>
            </a:lnRef>
            <a:fillRef idx="1">
              <a:schemeClr val="accent4">
                <a:hueOff val="1633482"/>
                <a:satOff val="-6796"/>
                <a:lumOff val="1601"/>
                <a:alphaOff val="0"/>
              </a:schemeClr>
            </a:fillRef>
            <a:effectRef idx="0">
              <a:schemeClr val="accent4">
                <a:hueOff val="1633482"/>
                <a:satOff val="-6796"/>
                <a:lumOff val="1601"/>
                <a:alphaOff val="0"/>
              </a:schemeClr>
            </a:effectRef>
            <a:fontRef idx="minor">
              <a:schemeClr val="lt1"/>
            </a:fontRef>
          </p:style>
          <p:txBody>
            <a:bodyPr/>
            <a:lstStyle/>
            <a:p>
              <a:endParaRPr lang="en-US"/>
            </a:p>
          </p:txBody>
        </p:sp>
        <p:sp>
          <p:nvSpPr>
            <p:cNvPr id="32" name="Oval 31">
              <a:extLst>
                <a:ext uri="{FF2B5EF4-FFF2-40B4-BE49-F238E27FC236}">
                  <a16:creationId xmlns:a16="http://schemas.microsoft.com/office/drawing/2014/main" id="{EE73CE85-9BA0-349A-3AC6-75D424377ABD}"/>
                </a:ext>
              </a:extLst>
            </p:cNvPr>
            <p:cNvSpPr/>
            <p:nvPr/>
          </p:nvSpPr>
          <p:spPr>
            <a:xfrm>
              <a:off x="1114258" y="3160946"/>
              <a:ext cx="158667" cy="158667"/>
            </a:xfrm>
            <a:prstGeom prst="ellipse">
              <a:avLst/>
            </a:prstGeom>
          </p:spPr>
          <p:style>
            <a:lnRef idx="2">
              <a:schemeClr val="lt1">
                <a:hueOff val="0"/>
                <a:satOff val="0"/>
                <a:lumOff val="0"/>
                <a:alphaOff val="0"/>
              </a:schemeClr>
            </a:lnRef>
            <a:fillRef idx="1">
              <a:schemeClr val="accent4">
                <a:hueOff val="2177976"/>
                <a:satOff val="-9062"/>
                <a:lumOff val="2135"/>
                <a:alphaOff val="0"/>
              </a:schemeClr>
            </a:fillRef>
            <a:effectRef idx="0">
              <a:schemeClr val="accent4">
                <a:hueOff val="2177976"/>
                <a:satOff val="-9062"/>
                <a:lumOff val="2135"/>
                <a:alphaOff val="0"/>
              </a:schemeClr>
            </a:effectRef>
            <a:fontRef idx="minor">
              <a:schemeClr val="lt1"/>
            </a:fontRef>
          </p:style>
          <p:txBody>
            <a:bodyPr/>
            <a:lstStyle/>
            <a:p>
              <a:endParaRPr lang="en-US"/>
            </a:p>
          </p:txBody>
        </p:sp>
        <p:sp>
          <p:nvSpPr>
            <p:cNvPr id="33" name="Oval 32">
              <a:extLst>
                <a:ext uri="{FF2B5EF4-FFF2-40B4-BE49-F238E27FC236}">
                  <a16:creationId xmlns:a16="http://schemas.microsoft.com/office/drawing/2014/main" id="{31F24E34-1959-8CF0-4EBE-775A50215EB6}"/>
                </a:ext>
              </a:extLst>
            </p:cNvPr>
            <p:cNvSpPr/>
            <p:nvPr/>
          </p:nvSpPr>
          <p:spPr>
            <a:xfrm>
              <a:off x="1469674" y="3316440"/>
              <a:ext cx="158667" cy="158667"/>
            </a:xfrm>
            <a:prstGeom prst="ellipse">
              <a:avLst/>
            </a:prstGeom>
          </p:spPr>
          <p:style>
            <a:lnRef idx="2">
              <a:schemeClr val="lt1">
                <a:hueOff val="0"/>
                <a:satOff val="0"/>
                <a:lumOff val="0"/>
                <a:alphaOff val="0"/>
              </a:schemeClr>
            </a:lnRef>
            <a:fillRef idx="1">
              <a:schemeClr val="accent4">
                <a:hueOff val="2722470"/>
                <a:satOff val="-11327"/>
                <a:lumOff val="2669"/>
                <a:alphaOff val="0"/>
              </a:schemeClr>
            </a:fillRef>
            <a:effectRef idx="0">
              <a:schemeClr val="accent4">
                <a:hueOff val="2722470"/>
                <a:satOff val="-11327"/>
                <a:lumOff val="2669"/>
                <a:alphaOff val="0"/>
              </a:schemeClr>
            </a:effectRef>
            <a:fontRef idx="minor">
              <a:schemeClr val="lt1"/>
            </a:fontRef>
          </p:style>
          <p:txBody>
            <a:bodyPr/>
            <a:lstStyle/>
            <a:p>
              <a:endParaRPr lang="en-US"/>
            </a:p>
          </p:txBody>
        </p:sp>
        <p:sp>
          <p:nvSpPr>
            <p:cNvPr id="34" name="Oval 33">
              <a:extLst>
                <a:ext uri="{FF2B5EF4-FFF2-40B4-BE49-F238E27FC236}">
                  <a16:creationId xmlns:a16="http://schemas.microsoft.com/office/drawing/2014/main" id="{B2E0242A-C5D8-9CE5-649D-4E2870392A39}"/>
                </a:ext>
              </a:extLst>
            </p:cNvPr>
            <p:cNvSpPr/>
            <p:nvPr/>
          </p:nvSpPr>
          <p:spPr>
            <a:xfrm>
              <a:off x="1691809" y="3427508"/>
              <a:ext cx="249334" cy="249334"/>
            </a:xfrm>
            <a:prstGeom prst="ellipse">
              <a:avLst/>
            </a:prstGeom>
          </p:spPr>
          <p:style>
            <a:lnRef idx="2">
              <a:schemeClr val="lt1">
                <a:hueOff val="0"/>
                <a:satOff val="0"/>
                <a:lumOff val="0"/>
                <a:alphaOff val="0"/>
              </a:schemeClr>
            </a:lnRef>
            <a:fillRef idx="1">
              <a:schemeClr val="accent4">
                <a:hueOff val="3266964"/>
                <a:satOff val="-13592"/>
                <a:lumOff val="3203"/>
                <a:alphaOff val="0"/>
              </a:schemeClr>
            </a:fillRef>
            <a:effectRef idx="0">
              <a:schemeClr val="accent4">
                <a:hueOff val="3266964"/>
                <a:satOff val="-13592"/>
                <a:lumOff val="3203"/>
                <a:alphaOff val="0"/>
              </a:schemeClr>
            </a:effectRef>
            <a:fontRef idx="minor">
              <a:schemeClr val="lt1"/>
            </a:fontRef>
          </p:style>
          <p:txBody>
            <a:bodyPr/>
            <a:lstStyle/>
            <a:p>
              <a:endParaRPr lang="en-US"/>
            </a:p>
          </p:txBody>
        </p:sp>
        <p:sp>
          <p:nvSpPr>
            <p:cNvPr id="35" name="Oval 34">
              <a:extLst>
                <a:ext uri="{FF2B5EF4-FFF2-40B4-BE49-F238E27FC236}">
                  <a16:creationId xmlns:a16="http://schemas.microsoft.com/office/drawing/2014/main" id="{9B7A745B-818D-C592-7DF4-B6BFCE2821FE}"/>
                </a:ext>
              </a:extLst>
            </p:cNvPr>
            <p:cNvSpPr/>
            <p:nvPr/>
          </p:nvSpPr>
          <p:spPr>
            <a:xfrm>
              <a:off x="2002797" y="3671856"/>
              <a:ext cx="158667" cy="158667"/>
            </a:xfrm>
            <a:prstGeom prst="ellipse">
              <a:avLst/>
            </a:prstGeom>
          </p:spPr>
          <p:style>
            <a:lnRef idx="2">
              <a:schemeClr val="lt1">
                <a:hueOff val="0"/>
                <a:satOff val="0"/>
                <a:lumOff val="0"/>
                <a:alphaOff val="0"/>
              </a:schemeClr>
            </a:lnRef>
            <a:fillRef idx="1">
              <a:schemeClr val="accent4">
                <a:hueOff val="3811458"/>
                <a:satOff val="-15858"/>
                <a:lumOff val="3736"/>
                <a:alphaOff val="0"/>
              </a:schemeClr>
            </a:fillRef>
            <a:effectRef idx="0">
              <a:schemeClr val="accent4">
                <a:hueOff val="3811458"/>
                <a:satOff val="-15858"/>
                <a:lumOff val="3736"/>
                <a:alphaOff val="0"/>
              </a:schemeClr>
            </a:effectRef>
            <a:fontRef idx="minor">
              <a:schemeClr val="lt1"/>
            </a:fontRef>
          </p:style>
          <p:txBody>
            <a:bodyPr/>
            <a:lstStyle/>
            <a:p>
              <a:endParaRPr lang="en-US"/>
            </a:p>
          </p:txBody>
        </p:sp>
        <p:sp>
          <p:nvSpPr>
            <p:cNvPr id="36" name="Oval 35">
              <a:extLst>
                <a:ext uri="{FF2B5EF4-FFF2-40B4-BE49-F238E27FC236}">
                  <a16:creationId xmlns:a16="http://schemas.microsoft.com/office/drawing/2014/main" id="{59132FF9-8AB7-060F-3CC7-78FE2D42A1E1}"/>
                </a:ext>
              </a:extLst>
            </p:cNvPr>
            <p:cNvSpPr/>
            <p:nvPr/>
          </p:nvSpPr>
          <p:spPr>
            <a:xfrm>
              <a:off x="2136078" y="3916204"/>
              <a:ext cx="158667" cy="158667"/>
            </a:xfrm>
            <a:prstGeom prst="ellipse">
              <a:avLst/>
            </a:prstGeom>
          </p:spPr>
          <p:style>
            <a:lnRef idx="2">
              <a:schemeClr val="lt1">
                <a:hueOff val="0"/>
                <a:satOff val="0"/>
                <a:lumOff val="0"/>
                <a:alphaOff val="0"/>
              </a:schemeClr>
            </a:lnRef>
            <a:fillRef idx="1">
              <a:schemeClr val="accent4">
                <a:hueOff val="4355951"/>
                <a:satOff val="-18123"/>
                <a:lumOff val="4270"/>
                <a:alphaOff val="0"/>
              </a:schemeClr>
            </a:fillRef>
            <a:effectRef idx="0">
              <a:schemeClr val="accent4">
                <a:hueOff val="4355951"/>
                <a:satOff val="-18123"/>
                <a:lumOff val="4270"/>
                <a:alphaOff val="0"/>
              </a:schemeClr>
            </a:effectRef>
            <a:fontRef idx="minor">
              <a:schemeClr val="lt1"/>
            </a:fontRef>
          </p:style>
          <p:txBody>
            <a:bodyPr/>
            <a:lstStyle/>
            <a:p>
              <a:endParaRPr lang="en-US"/>
            </a:p>
          </p:txBody>
        </p:sp>
        <p:sp>
          <p:nvSpPr>
            <p:cNvPr id="37" name="Oval 36">
              <a:extLst>
                <a:ext uri="{FF2B5EF4-FFF2-40B4-BE49-F238E27FC236}">
                  <a16:creationId xmlns:a16="http://schemas.microsoft.com/office/drawing/2014/main" id="{CC389EC9-4B2A-6CDB-D2DB-EB24E8474FC9}"/>
                </a:ext>
              </a:extLst>
            </p:cNvPr>
            <p:cNvSpPr/>
            <p:nvPr/>
          </p:nvSpPr>
          <p:spPr>
            <a:xfrm>
              <a:off x="980978" y="3449721"/>
              <a:ext cx="408002" cy="408002"/>
            </a:xfrm>
            <a:prstGeom prst="ellipse">
              <a:avLst/>
            </a:prstGeom>
          </p:spPr>
          <p:style>
            <a:lnRef idx="2">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a:lstStyle/>
            <a:p>
              <a:endParaRPr lang="en-US"/>
            </a:p>
          </p:txBody>
        </p:sp>
        <p:sp>
          <p:nvSpPr>
            <p:cNvPr id="38" name="Oval 37">
              <a:extLst>
                <a:ext uri="{FF2B5EF4-FFF2-40B4-BE49-F238E27FC236}">
                  <a16:creationId xmlns:a16="http://schemas.microsoft.com/office/drawing/2014/main" id="{CB0B25E3-FF8C-0E47-8831-F41B25241EBC}"/>
                </a:ext>
              </a:extLst>
            </p:cNvPr>
            <p:cNvSpPr/>
            <p:nvPr/>
          </p:nvSpPr>
          <p:spPr>
            <a:xfrm>
              <a:off x="114652" y="4293833"/>
              <a:ext cx="158667" cy="158667"/>
            </a:xfrm>
            <a:prstGeom prst="ellipse">
              <a:avLst/>
            </a:prstGeom>
          </p:spPr>
          <p:style>
            <a:lnRef idx="2">
              <a:schemeClr val="lt1">
                <a:hueOff val="0"/>
                <a:satOff val="0"/>
                <a:lumOff val="0"/>
                <a:alphaOff val="0"/>
              </a:schemeClr>
            </a:lnRef>
            <a:fillRef idx="1">
              <a:schemeClr val="accent4">
                <a:hueOff val="5444940"/>
                <a:satOff val="-22654"/>
                <a:lumOff val="5338"/>
                <a:alphaOff val="0"/>
              </a:schemeClr>
            </a:fillRef>
            <a:effectRef idx="0">
              <a:schemeClr val="accent4">
                <a:hueOff val="5444940"/>
                <a:satOff val="-22654"/>
                <a:lumOff val="5338"/>
                <a:alphaOff val="0"/>
              </a:schemeClr>
            </a:effectRef>
            <a:fontRef idx="minor">
              <a:schemeClr val="lt1"/>
            </a:fontRef>
          </p:style>
          <p:txBody>
            <a:bodyPr/>
            <a:lstStyle/>
            <a:p>
              <a:endParaRPr lang="en-US"/>
            </a:p>
          </p:txBody>
        </p:sp>
        <p:sp>
          <p:nvSpPr>
            <p:cNvPr id="39" name="Oval 38">
              <a:extLst>
                <a:ext uri="{FF2B5EF4-FFF2-40B4-BE49-F238E27FC236}">
                  <a16:creationId xmlns:a16="http://schemas.microsoft.com/office/drawing/2014/main" id="{9DE4FBD1-0530-876C-E04E-9B51B0AD561E}"/>
                </a:ext>
              </a:extLst>
            </p:cNvPr>
            <p:cNvSpPr/>
            <p:nvPr/>
          </p:nvSpPr>
          <p:spPr>
            <a:xfrm>
              <a:off x="247933" y="4493754"/>
              <a:ext cx="249334" cy="249334"/>
            </a:xfrm>
            <a:prstGeom prst="ellipse">
              <a:avLst/>
            </a:prstGeom>
          </p:spPr>
          <p:style>
            <a:lnRef idx="2">
              <a:schemeClr val="lt1">
                <a:hueOff val="0"/>
                <a:satOff val="0"/>
                <a:lumOff val="0"/>
                <a:alphaOff val="0"/>
              </a:schemeClr>
            </a:lnRef>
            <a:fillRef idx="1">
              <a:schemeClr val="accent4">
                <a:hueOff val="5989433"/>
                <a:satOff val="-24919"/>
                <a:lumOff val="5872"/>
                <a:alphaOff val="0"/>
              </a:schemeClr>
            </a:fillRef>
            <a:effectRef idx="0">
              <a:schemeClr val="accent4">
                <a:hueOff val="5989433"/>
                <a:satOff val="-24919"/>
                <a:lumOff val="5872"/>
                <a:alphaOff val="0"/>
              </a:schemeClr>
            </a:effectRef>
            <a:fontRef idx="minor">
              <a:schemeClr val="lt1"/>
            </a:fontRef>
          </p:style>
          <p:txBody>
            <a:bodyPr/>
            <a:lstStyle/>
            <a:p>
              <a:endParaRPr lang="en-US"/>
            </a:p>
          </p:txBody>
        </p:sp>
        <p:sp>
          <p:nvSpPr>
            <p:cNvPr id="40" name="Oval 39">
              <a:extLst>
                <a:ext uri="{FF2B5EF4-FFF2-40B4-BE49-F238E27FC236}">
                  <a16:creationId xmlns:a16="http://schemas.microsoft.com/office/drawing/2014/main" id="{393C50EA-F015-70D0-F1B9-438FDB11913E}"/>
                </a:ext>
              </a:extLst>
            </p:cNvPr>
            <p:cNvSpPr/>
            <p:nvPr/>
          </p:nvSpPr>
          <p:spPr>
            <a:xfrm>
              <a:off x="581135" y="4671462"/>
              <a:ext cx="362668" cy="362668"/>
            </a:xfrm>
            <a:prstGeom prst="ellipse">
              <a:avLst/>
            </a:prstGeom>
          </p:spPr>
          <p:style>
            <a:lnRef idx="2">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txBody>
            <a:bodyPr/>
            <a:lstStyle/>
            <a:p>
              <a:endParaRPr lang="en-US"/>
            </a:p>
          </p:txBody>
        </p:sp>
        <p:sp>
          <p:nvSpPr>
            <p:cNvPr id="41" name="Oval 40">
              <a:extLst>
                <a:ext uri="{FF2B5EF4-FFF2-40B4-BE49-F238E27FC236}">
                  <a16:creationId xmlns:a16="http://schemas.microsoft.com/office/drawing/2014/main" id="{3DBD2822-5A69-A3F4-C992-BEACF4D6ED45}"/>
                </a:ext>
              </a:extLst>
            </p:cNvPr>
            <p:cNvSpPr/>
            <p:nvPr/>
          </p:nvSpPr>
          <p:spPr>
            <a:xfrm>
              <a:off x="1047618" y="4960237"/>
              <a:ext cx="158667" cy="158667"/>
            </a:xfrm>
            <a:prstGeom prst="ellipse">
              <a:avLst/>
            </a:prstGeom>
          </p:spPr>
          <p:style>
            <a:lnRef idx="2">
              <a:schemeClr val="lt1">
                <a:hueOff val="0"/>
                <a:satOff val="0"/>
                <a:lumOff val="0"/>
                <a:alphaOff val="0"/>
              </a:schemeClr>
            </a:lnRef>
            <a:fillRef idx="1">
              <a:schemeClr val="accent4">
                <a:hueOff val="7078421"/>
                <a:satOff val="-29450"/>
                <a:lumOff val="6939"/>
                <a:alphaOff val="0"/>
              </a:schemeClr>
            </a:fillRef>
            <a:effectRef idx="0">
              <a:schemeClr val="accent4">
                <a:hueOff val="7078421"/>
                <a:satOff val="-29450"/>
                <a:lumOff val="6939"/>
                <a:alphaOff val="0"/>
              </a:schemeClr>
            </a:effectRef>
            <a:fontRef idx="minor">
              <a:schemeClr val="lt1"/>
            </a:fontRef>
          </p:style>
          <p:txBody>
            <a:bodyPr/>
            <a:lstStyle/>
            <a:p>
              <a:endParaRPr lang="en-US"/>
            </a:p>
          </p:txBody>
        </p:sp>
        <p:sp>
          <p:nvSpPr>
            <p:cNvPr id="42" name="Oval 41">
              <a:extLst>
                <a:ext uri="{FF2B5EF4-FFF2-40B4-BE49-F238E27FC236}">
                  <a16:creationId xmlns:a16="http://schemas.microsoft.com/office/drawing/2014/main" id="{B425A0DF-BD5F-216C-00AB-83F904FE9804}"/>
                </a:ext>
              </a:extLst>
            </p:cNvPr>
            <p:cNvSpPr/>
            <p:nvPr/>
          </p:nvSpPr>
          <p:spPr>
            <a:xfrm>
              <a:off x="1136472" y="4671462"/>
              <a:ext cx="249334" cy="249334"/>
            </a:xfrm>
            <a:prstGeom prst="ellipse">
              <a:avLst/>
            </a:prstGeom>
          </p:spPr>
          <p:style>
            <a:lnRef idx="2">
              <a:schemeClr val="lt1">
                <a:hueOff val="0"/>
                <a:satOff val="0"/>
                <a:lumOff val="0"/>
                <a:alphaOff val="0"/>
              </a:schemeClr>
            </a:lnRef>
            <a:fillRef idx="1">
              <a:schemeClr val="accent4">
                <a:hueOff val="7622915"/>
                <a:satOff val="-31715"/>
                <a:lumOff val="7473"/>
                <a:alphaOff val="0"/>
              </a:schemeClr>
            </a:fillRef>
            <a:effectRef idx="0">
              <a:schemeClr val="accent4">
                <a:hueOff val="7622915"/>
                <a:satOff val="-31715"/>
                <a:lumOff val="7473"/>
                <a:alphaOff val="0"/>
              </a:schemeClr>
            </a:effectRef>
            <a:fontRef idx="minor">
              <a:schemeClr val="lt1"/>
            </a:fontRef>
          </p:style>
          <p:txBody>
            <a:bodyPr/>
            <a:lstStyle/>
            <a:p>
              <a:endParaRPr lang="en-US"/>
            </a:p>
          </p:txBody>
        </p:sp>
        <p:sp>
          <p:nvSpPr>
            <p:cNvPr id="43" name="Oval 42">
              <a:extLst>
                <a:ext uri="{FF2B5EF4-FFF2-40B4-BE49-F238E27FC236}">
                  <a16:creationId xmlns:a16="http://schemas.microsoft.com/office/drawing/2014/main" id="{28D5ED12-D6F1-ECEA-2E85-EFA915A295C5}"/>
                </a:ext>
              </a:extLst>
            </p:cNvPr>
            <p:cNvSpPr/>
            <p:nvPr/>
          </p:nvSpPr>
          <p:spPr>
            <a:xfrm>
              <a:off x="1358607" y="4982450"/>
              <a:ext cx="158667" cy="158667"/>
            </a:xfrm>
            <a:prstGeom prst="ellipse">
              <a:avLst/>
            </a:prstGeom>
          </p:spPr>
          <p:style>
            <a:lnRef idx="2">
              <a:schemeClr val="lt1">
                <a:hueOff val="0"/>
                <a:satOff val="0"/>
                <a:lumOff val="0"/>
                <a:alphaOff val="0"/>
              </a:schemeClr>
            </a:lnRef>
            <a:fillRef idx="1">
              <a:schemeClr val="accent4">
                <a:hueOff val="8167408"/>
                <a:satOff val="-33981"/>
                <a:lumOff val="8007"/>
                <a:alphaOff val="0"/>
              </a:schemeClr>
            </a:fillRef>
            <a:effectRef idx="0">
              <a:schemeClr val="accent4">
                <a:hueOff val="8167408"/>
                <a:satOff val="-33981"/>
                <a:lumOff val="8007"/>
                <a:alphaOff val="0"/>
              </a:schemeClr>
            </a:effectRef>
            <a:fontRef idx="minor">
              <a:schemeClr val="lt1"/>
            </a:fontRef>
          </p:style>
          <p:txBody>
            <a:bodyPr/>
            <a:lstStyle/>
            <a:p>
              <a:endParaRPr lang="en-US"/>
            </a:p>
          </p:txBody>
        </p:sp>
        <p:sp>
          <p:nvSpPr>
            <p:cNvPr id="44" name="Oval 43">
              <a:extLst>
                <a:ext uri="{FF2B5EF4-FFF2-40B4-BE49-F238E27FC236}">
                  <a16:creationId xmlns:a16="http://schemas.microsoft.com/office/drawing/2014/main" id="{70B35CAB-E002-95A5-719A-E6E62D6FD052}"/>
                </a:ext>
              </a:extLst>
            </p:cNvPr>
            <p:cNvSpPr/>
            <p:nvPr/>
          </p:nvSpPr>
          <p:spPr>
            <a:xfrm>
              <a:off x="1558528" y="4627035"/>
              <a:ext cx="362668" cy="362668"/>
            </a:xfrm>
            <a:prstGeom prst="ellipse">
              <a:avLst/>
            </a:prstGeom>
          </p:spPr>
          <p:style>
            <a:lnRef idx="2">
              <a:schemeClr val="lt1">
                <a:hueOff val="0"/>
                <a:satOff val="0"/>
                <a:lumOff val="0"/>
                <a:alphaOff val="0"/>
              </a:schemeClr>
            </a:lnRef>
            <a:fillRef idx="1">
              <a:schemeClr val="accent4">
                <a:hueOff val="8711903"/>
                <a:satOff val="-36246"/>
                <a:lumOff val="8540"/>
                <a:alphaOff val="0"/>
              </a:schemeClr>
            </a:fillRef>
            <a:effectRef idx="0">
              <a:schemeClr val="accent4">
                <a:hueOff val="8711903"/>
                <a:satOff val="-36246"/>
                <a:lumOff val="8540"/>
                <a:alphaOff val="0"/>
              </a:schemeClr>
            </a:effectRef>
            <a:fontRef idx="minor">
              <a:schemeClr val="lt1"/>
            </a:fontRef>
          </p:style>
          <p:txBody>
            <a:bodyPr/>
            <a:lstStyle/>
            <a:p>
              <a:endParaRPr lang="en-US"/>
            </a:p>
          </p:txBody>
        </p:sp>
        <p:sp>
          <p:nvSpPr>
            <p:cNvPr id="45" name="Oval 44">
              <a:extLst>
                <a:ext uri="{FF2B5EF4-FFF2-40B4-BE49-F238E27FC236}">
                  <a16:creationId xmlns:a16="http://schemas.microsoft.com/office/drawing/2014/main" id="{9EB674D2-A296-F7A6-EA28-356BCE83AF78}"/>
                </a:ext>
              </a:extLst>
            </p:cNvPr>
            <p:cNvSpPr/>
            <p:nvPr/>
          </p:nvSpPr>
          <p:spPr>
            <a:xfrm>
              <a:off x="2047224" y="4538181"/>
              <a:ext cx="249334" cy="249334"/>
            </a:xfrm>
            <a:prstGeom prst="ellipse">
              <a:avLst/>
            </a:prstGeom>
          </p:spPr>
          <p:style>
            <a:lnRef idx="2">
              <a:schemeClr val="lt1">
                <a:hueOff val="0"/>
                <a:satOff val="0"/>
                <a:lumOff val="0"/>
                <a:alphaOff val="0"/>
              </a:schemeClr>
            </a:lnRef>
            <a:fillRef idx="1">
              <a:schemeClr val="accent4">
                <a:hueOff val="9256396"/>
                <a:satOff val="-38512"/>
                <a:lumOff val="9074"/>
                <a:alphaOff val="0"/>
              </a:schemeClr>
            </a:fillRef>
            <a:effectRef idx="0">
              <a:schemeClr val="accent4">
                <a:hueOff val="9256396"/>
                <a:satOff val="-38512"/>
                <a:lumOff val="9074"/>
                <a:alphaOff val="0"/>
              </a:schemeClr>
            </a:effectRef>
            <a:fontRef idx="minor">
              <a:schemeClr val="lt1"/>
            </a:fontRef>
          </p:style>
          <p:txBody>
            <a:bodyPr/>
            <a:lstStyle/>
            <a:p>
              <a:endParaRPr lang="en-US"/>
            </a:p>
          </p:txBody>
        </p:sp>
      </p:grpSp>
      <p:sp>
        <p:nvSpPr>
          <p:cNvPr id="46" name="Arrow: Chevron 45">
            <a:extLst>
              <a:ext uri="{FF2B5EF4-FFF2-40B4-BE49-F238E27FC236}">
                <a16:creationId xmlns:a16="http://schemas.microsoft.com/office/drawing/2014/main" id="{CFE805E2-04AB-2D3A-2FDA-A28545CC7AD8}"/>
              </a:ext>
            </a:extLst>
          </p:cNvPr>
          <p:cNvSpPr/>
          <p:nvPr/>
        </p:nvSpPr>
        <p:spPr>
          <a:xfrm>
            <a:off x="2077027" y="3523223"/>
            <a:ext cx="732260" cy="1397965"/>
          </a:xfrm>
          <a:prstGeom prst="chevron">
            <a:avLst>
              <a:gd name="adj" fmla="val 6231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47" name="Freeform: Shape 46">
            <a:extLst>
              <a:ext uri="{FF2B5EF4-FFF2-40B4-BE49-F238E27FC236}">
                <a16:creationId xmlns:a16="http://schemas.microsoft.com/office/drawing/2014/main" id="{8B031FDA-6563-E42B-454A-49CAF81CCF31}"/>
              </a:ext>
            </a:extLst>
          </p:cNvPr>
          <p:cNvSpPr/>
          <p:nvPr/>
        </p:nvSpPr>
        <p:spPr>
          <a:xfrm>
            <a:off x="2809288" y="3494458"/>
            <a:ext cx="2881574" cy="1397952"/>
          </a:xfrm>
          <a:custGeom>
            <a:avLst/>
            <a:gdLst>
              <a:gd name="connsiteX0" fmla="*/ 0 w 2662041"/>
              <a:gd name="connsiteY0" fmla="*/ 0 h 1397952"/>
              <a:gd name="connsiteX1" fmla="*/ 2662041 w 2662041"/>
              <a:gd name="connsiteY1" fmla="*/ 0 h 1397952"/>
              <a:gd name="connsiteX2" fmla="*/ 2662041 w 2662041"/>
              <a:gd name="connsiteY2" fmla="*/ 1397952 h 1397952"/>
              <a:gd name="connsiteX3" fmla="*/ 0 w 2662041"/>
              <a:gd name="connsiteY3" fmla="*/ 1397952 h 1397952"/>
              <a:gd name="connsiteX4" fmla="*/ 0 w 2662041"/>
              <a:gd name="connsiteY4" fmla="*/ 0 h 1397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2041" h="1397952">
                <a:moveTo>
                  <a:pt x="0" y="0"/>
                </a:moveTo>
                <a:lnTo>
                  <a:pt x="2662041" y="0"/>
                </a:lnTo>
                <a:lnTo>
                  <a:pt x="2662041" y="1397952"/>
                </a:lnTo>
                <a:lnTo>
                  <a:pt x="0" y="13979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Là</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người</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đảm</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nhiệm</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các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chức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danh</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từ</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Tổ</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phó</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Công</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đoàn</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trở</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lên</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thông</a:t>
            </a:r>
            <a:r>
              <a:rPr lang="en-US" sz="2000" b="0" i="1" u="none" strike="noStrike" kern="1200" baseline="0" dirty="0">
                <a:solidFill>
                  <a:schemeClr val="tx1">
                    <a:lumMod val="95000"/>
                    <a:lumOff val="5000"/>
                  </a:schemeClr>
                </a:solidFill>
                <a:latin typeface="Arial (Body)"/>
              </a:rPr>
              <a:t> qua </a:t>
            </a:r>
            <a:r>
              <a:rPr lang="en-US" sz="2000" b="0" i="1" u="none" strike="noStrike" kern="1200" baseline="0" dirty="0" err="1">
                <a:solidFill>
                  <a:schemeClr val="tx1">
                    <a:lumMod val="95000"/>
                    <a:lumOff val="5000"/>
                  </a:schemeClr>
                </a:solidFill>
                <a:latin typeface="Arial (Body)"/>
              </a:rPr>
              <a:t>bầu</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cử</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tại</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đại</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hội</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hoặc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hội</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nghị</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công</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đoàn</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được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cấp</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có</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thẩm</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quyền</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chỉ</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định</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công</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nhận</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tuyển</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dụng</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bổ</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nhiệm</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vào</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các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chức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danh</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cán</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bộ</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công</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đoàn</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hoặc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được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giao</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nhiệm</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vụ</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thường</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xuyên</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để</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thực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hiện</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chức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năng</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nhiệm</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vụ</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của</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tổ</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chức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Công</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đoàn</a:t>
            </a:r>
            <a:r>
              <a:rPr lang="en-US" sz="2000" b="0" i="1" u="none" strike="noStrike" kern="1200" baseline="0" dirty="0">
                <a:solidFill>
                  <a:schemeClr val="tx1">
                    <a:lumMod val="95000"/>
                    <a:lumOff val="5000"/>
                  </a:schemeClr>
                </a:solidFill>
                <a:latin typeface="Arial (Body)"/>
              </a:rPr>
              <a:t>.</a:t>
            </a:r>
          </a:p>
        </p:txBody>
      </p:sp>
      <p:sp>
        <p:nvSpPr>
          <p:cNvPr id="48" name="Arrow: Chevron 47">
            <a:extLst>
              <a:ext uri="{FF2B5EF4-FFF2-40B4-BE49-F238E27FC236}">
                <a16:creationId xmlns:a16="http://schemas.microsoft.com/office/drawing/2014/main" id="{9822C8C5-C96B-F9C3-00C4-F7B6F3C91859}"/>
              </a:ext>
            </a:extLst>
          </p:cNvPr>
          <p:cNvSpPr/>
          <p:nvPr/>
        </p:nvSpPr>
        <p:spPr>
          <a:xfrm>
            <a:off x="5690861" y="3493779"/>
            <a:ext cx="732260" cy="1397965"/>
          </a:xfrm>
          <a:prstGeom prst="chevron">
            <a:avLst>
              <a:gd name="adj" fmla="val 62310"/>
            </a:avLst>
          </a:prstGeom>
        </p:spPr>
        <p:style>
          <a:lnRef idx="0">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a:lstStyle/>
          <a:p>
            <a:endParaRPr lang="en-US"/>
          </a:p>
        </p:txBody>
      </p:sp>
      <p:sp>
        <p:nvSpPr>
          <p:cNvPr id="49" name="Freeform: Shape 48">
            <a:extLst>
              <a:ext uri="{FF2B5EF4-FFF2-40B4-BE49-F238E27FC236}">
                <a16:creationId xmlns:a16="http://schemas.microsoft.com/office/drawing/2014/main" id="{9BFA2BA8-2922-B0CD-2B07-84A005590458}"/>
              </a:ext>
            </a:extLst>
          </p:cNvPr>
          <p:cNvSpPr/>
          <p:nvPr/>
        </p:nvSpPr>
        <p:spPr>
          <a:xfrm>
            <a:off x="6293065" y="3494458"/>
            <a:ext cx="2127133" cy="1397952"/>
          </a:xfrm>
          <a:custGeom>
            <a:avLst/>
            <a:gdLst>
              <a:gd name="connsiteX0" fmla="*/ 0 w 1997075"/>
              <a:gd name="connsiteY0" fmla="*/ 0 h 1397952"/>
              <a:gd name="connsiteX1" fmla="*/ 1997075 w 1997075"/>
              <a:gd name="connsiteY1" fmla="*/ 0 h 1397952"/>
              <a:gd name="connsiteX2" fmla="*/ 1997075 w 1997075"/>
              <a:gd name="connsiteY2" fmla="*/ 1397952 h 1397952"/>
              <a:gd name="connsiteX3" fmla="*/ 0 w 1997075"/>
              <a:gd name="connsiteY3" fmla="*/ 1397952 h 1397952"/>
              <a:gd name="connsiteX4" fmla="*/ 0 w 1997075"/>
              <a:gd name="connsiteY4" fmla="*/ 0 h 1397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075" h="1397952">
                <a:moveTo>
                  <a:pt x="0" y="0"/>
                </a:moveTo>
                <a:lnTo>
                  <a:pt x="1997075" y="0"/>
                </a:lnTo>
                <a:lnTo>
                  <a:pt x="1997075" y="1397952"/>
                </a:lnTo>
                <a:lnTo>
                  <a:pt x="0" y="13979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2000" b="1" i="1" u="none" strike="noStrike" kern="1200" baseline="0" dirty="0">
                <a:solidFill>
                  <a:schemeClr val="tx1">
                    <a:lumMod val="95000"/>
                    <a:lumOff val="5000"/>
                  </a:schemeClr>
                </a:solidFill>
                <a:latin typeface="Arial (Body)"/>
                <a:sym typeface="Wingdings 2" panose="05020102010507070707" pitchFamily="18" charset="2"/>
              </a:rPr>
              <a:t></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1" i="1" u="none" strike="noStrike" kern="1200" baseline="0" dirty="0" err="1">
                <a:solidFill>
                  <a:schemeClr val="tx1">
                    <a:lumMod val="95000"/>
                    <a:lumOff val="5000"/>
                  </a:schemeClr>
                </a:solidFill>
                <a:latin typeface="Arial (Body)"/>
                <a:sym typeface="Wingdings 2" panose="05020102010507070707" pitchFamily="18" charset="2"/>
              </a:rPr>
              <a:t>Cụ</a:t>
            </a:r>
            <a:r>
              <a:rPr lang="en-US" sz="2000" b="1" i="1" u="none" strike="noStrike" kern="1200" baseline="0" dirty="0">
                <a:solidFill>
                  <a:schemeClr val="tx1">
                    <a:lumMod val="95000"/>
                    <a:lumOff val="5000"/>
                  </a:schemeClr>
                </a:solidFill>
                <a:latin typeface="Arial (Body)"/>
                <a:sym typeface="Wingdings 2" panose="05020102010507070707" pitchFamily="18" charset="2"/>
              </a:rPr>
              <a:t> </a:t>
            </a:r>
            <a:r>
              <a:rPr lang="en-US" sz="2000" b="1" i="1" u="none" strike="noStrike" kern="1200" baseline="0" dirty="0" err="1">
                <a:solidFill>
                  <a:schemeClr val="tx1">
                    <a:lumMod val="95000"/>
                    <a:lumOff val="5000"/>
                  </a:schemeClr>
                </a:solidFill>
                <a:latin typeface="Arial (Body)"/>
                <a:sym typeface="Wingdings 2" panose="05020102010507070707" pitchFamily="18" charset="2"/>
              </a:rPr>
              <a:t>thể</a:t>
            </a:r>
            <a:r>
              <a:rPr lang="en-US" sz="2000" b="1" i="1" u="none" strike="noStrike" kern="1200" baseline="0" dirty="0">
                <a:solidFill>
                  <a:schemeClr val="tx1">
                    <a:lumMod val="95000"/>
                    <a:lumOff val="5000"/>
                  </a:schemeClr>
                </a:solidFill>
                <a:latin typeface="Arial (Body)"/>
                <a:sym typeface="Wingdings 2" panose="05020102010507070707" pitchFamily="18" charset="2"/>
              </a:rPr>
              <a:t> </a:t>
            </a:r>
            <a:r>
              <a:rPr lang="en-US" sz="2000" b="1" i="1" u="none" strike="noStrike" kern="1200" baseline="0" dirty="0" err="1">
                <a:solidFill>
                  <a:schemeClr val="tx1">
                    <a:lumMod val="95000"/>
                    <a:lumOff val="5000"/>
                  </a:schemeClr>
                </a:solidFill>
                <a:latin typeface="Arial (Body)"/>
                <a:sym typeface="Wingdings 2" panose="05020102010507070707" pitchFamily="18" charset="2"/>
              </a:rPr>
              <a:t>gồm</a:t>
            </a:r>
            <a:r>
              <a:rPr lang="en-US" sz="2000" b="1"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Tổ</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trưởng</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Tổ</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phó</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công</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đoàn</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Ủy</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viên</a:t>
            </a:r>
            <a:r>
              <a:rPr lang="en-US" sz="2000" b="0" i="1" u="none" strike="noStrike" kern="1200" baseline="0" dirty="0">
                <a:solidFill>
                  <a:schemeClr val="tx1">
                    <a:lumMod val="95000"/>
                    <a:lumOff val="5000"/>
                  </a:schemeClr>
                </a:solidFill>
                <a:latin typeface="Arial (Body)"/>
                <a:sym typeface="Wingdings 2" panose="05020102010507070707" pitchFamily="18" charset="2"/>
              </a:rPr>
              <a:t> Ban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chấp</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hành</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công</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đoàn</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Ủy</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viên</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Ủy</a:t>
            </a:r>
            <a:r>
              <a:rPr lang="en-US" sz="2000" b="0" i="1" u="none" strike="noStrike" kern="1200" baseline="0" dirty="0">
                <a:solidFill>
                  <a:schemeClr val="tx1">
                    <a:lumMod val="95000"/>
                    <a:lumOff val="5000"/>
                  </a:schemeClr>
                </a:solidFill>
                <a:latin typeface="Arial (Body)"/>
                <a:sym typeface="Wingdings 2" panose="05020102010507070707" pitchFamily="18" charset="2"/>
              </a:rPr>
              <a:t> ban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kiểm</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tra</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công</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đoàn</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Ủy</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viên</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các</a:t>
            </a:r>
            <a:r>
              <a:rPr lang="en-US" sz="2000" b="0" i="1" u="none" strike="noStrike" kern="1200" baseline="0" dirty="0">
                <a:solidFill>
                  <a:schemeClr val="tx1">
                    <a:lumMod val="95000"/>
                    <a:lumOff val="5000"/>
                  </a:schemeClr>
                </a:solidFill>
                <a:latin typeface="Arial (Body)"/>
                <a:sym typeface="Wingdings 2" panose="05020102010507070707" pitchFamily="18" charset="2"/>
              </a:rPr>
              <a:t> ban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quần</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chúng</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công</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đoàn</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thông</a:t>
            </a:r>
            <a:r>
              <a:rPr lang="en-US" sz="2000" b="0" i="1" u="none" strike="noStrike" kern="1200" baseline="0" dirty="0">
                <a:solidFill>
                  <a:schemeClr val="tx1">
                    <a:lumMod val="95000"/>
                    <a:lumOff val="5000"/>
                  </a:schemeClr>
                </a:solidFill>
                <a:latin typeface="Arial (Body)"/>
                <a:sym typeface="Wingdings 2" panose="05020102010507070707" pitchFamily="18" charset="2"/>
              </a:rPr>
              <a:t> qua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kết</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quả</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bầu</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cử</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hoặc</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cấp</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công</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đoàn</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có</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thẩm</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quyền</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chỉ</a:t>
            </a:r>
            <a:r>
              <a:rPr lang="en-US" sz="2000" b="0" i="1" u="none" strike="noStrike" kern="1200" baseline="0" dirty="0">
                <a:solidFill>
                  <a:schemeClr val="tx1">
                    <a:lumMod val="95000"/>
                    <a:lumOff val="5000"/>
                  </a:schemeClr>
                </a:solidFill>
                <a:latin typeface="Arial (Body)"/>
                <a:sym typeface="Wingdings 2" panose="05020102010507070707" pitchFamily="18" charset="2"/>
              </a:rPr>
              <a:t> </a:t>
            </a:r>
            <a:r>
              <a:rPr lang="en-US" sz="2000" b="0" i="1" u="none" strike="noStrike" kern="1200" baseline="0" dirty="0" err="1">
                <a:solidFill>
                  <a:schemeClr val="tx1">
                    <a:lumMod val="95000"/>
                    <a:lumOff val="5000"/>
                  </a:schemeClr>
                </a:solidFill>
                <a:latin typeface="Arial (Body)"/>
                <a:sym typeface="Wingdings 2" panose="05020102010507070707" pitchFamily="18" charset="2"/>
              </a:rPr>
              <a:t>định</a:t>
            </a:r>
            <a:r>
              <a:rPr lang="en-US" sz="2000" b="0" i="1" u="none" strike="noStrike" kern="1200" baseline="0" dirty="0">
                <a:solidFill>
                  <a:schemeClr val="tx1">
                    <a:lumMod val="95000"/>
                    <a:lumOff val="5000"/>
                  </a:schemeClr>
                </a:solidFill>
                <a:latin typeface="Arial (Body)"/>
                <a:sym typeface="Wingdings 2" panose="05020102010507070707" pitchFamily="18" charset="2"/>
              </a:rPr>
              <a:t>.</a:t>
            </a:r>
          </a:p>
        </p:txBody>
      </p:sp>
      <p:sp>
        <p:nvSpPr>
          <p:cNvPr id="50" name="Arrow: Chevron 49">
            <a:extLst>
              <a:ext uri="{FF2B5EF4-FFF2-40B4-BE49-F238E27FC236}">
                <a16:creationId xmlns:a16="http://schemas.microsoft.com/office/drawing/2014/main" id="{02CF7702-80D1-C2F2-1FBA-A8802BA97E20}"/>
              </a:ext>
            </a:extLst>
          </p:cNvPr>
          <p:cNvSpPr/>
          <p:nvPr/>
        </p:nvSpPr>
        <p:spPr>
          <a:xfrm>
            <a:off x="8420197" y="3493779"/>
            <a:ext cx="732260" cy="1397965"/>
          </a:xfrm>
          <a:prstGeom prst="chevron">
            <a:avLst>
              <a:gd name="adj" fmla="val 62310"/>
            </a:avLst>
          </a:prstGeom>
        </p:spPr>
        <p:style>
          <a:lnRef idx="0">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a:lstStyle/>
          <a:p>
            <a:endParaRPr lang="en-US"/>
          </a:p>
        </p:txBody>
      </p:sp>
      <p:sp>
        <p:nvSpPr>
          <p:cNvPr id="51" name="Freeform: Shape 50">
            <a:extLst>
              <a:ext uri="{FF2B5EF4-FFF2-40B4-BE49-F238E27FC236}">
                <a16:creationId xmlns:a16="http://schemas.microsoft.com/office/drawing/2014/main" id="{F56B4896-D1F8-2AE0-1763-C8DD0087BA7B}"/>
              </a:ext>
            </a:extLst>
          </p:cNvPr>
          <p:cNvSpPr/>
          <p:nvPr/>
        </p:nvSpPr>
        <p:spPr>
          <a:xfrm>
            <a:off x="8686800" y="2401079"/>
            <a:ext cx="3505201" cy="3651852"/>
          </a:xfrm>
          <a:custGeom>
            <a:avLst/>
            <a:gdLst>
              <a:gd name="connsiteX0" fmla="*/ 0 w 2863043"/>
              <a:gd name="connsiteY0" fmla="*/ 848757 h 1697513"/>
              <a:gd name="connsiteX1" fmla="*/ 1431522 w 2863043"/>
              <a:gd name="connsiteY1" fmla="*/ 0 h 1697513"/>
              <a:gd name="connsiteX2" fmla="*/ 2863044 w 2863043"/>
              <a:gd name="connsiteY2" fmla="*/ 848757 h 1697513"/>
              <a:gd name="connsiteX3" fmla="*/ 1431522 w 2863043"/>
              <a:gd name="connsiteY3" fmla="*/ 1697514 h 1697513"/>
              <a:gd name="connsiteX4" fmla="*/ 0 w 2863043"/>
              <a:gd name="connsiteY4" fmla="*/ 848757 h 1697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3043" h="1697513">
                <a:moveTo>
                  <a:pt x="0" y="848757"/>
                </a:moveTo>
                <a:cubicBezTo>
                  <a:pt x="0" y="380001"/>
                  <a:pt x="640914" y="0"/>
                  <a:pt x="1431522" y="0"/>
                </a:cubicBezTo>
                <a:cubicBezTo>
                  <a:pt x="2222130" y="0"/>
                  <a:pt x="2863044" y="380001"/>
                  <a:pt x="2863044" y="848757"/>
                </a:cubicBezTo>
                <a:cubicBezTo>
                  <a:pt x="2863044" y="1317513"/>
                  <a:pt x="2222130" y="1697514"/>
                  <a:pt x="1431522" y="1697514"/>
                </a:cubicBezTo>
                <a:cubicBezTo>
                  <a:pt x="640914" y="1697514"/>
                  <a:pt x="0" y="1317513"/>
                  <a:pt x="0" y="848757"/>
                </a:cubicBezTo>
                <a:close/>
              </a:path>
            </a:pathLst>
          </a:custGeom>
          <a:noFill/>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419283" tIns="248595" rIns="419283" bIns="248595" numCol="1" spcCol="1270" anchor="ctr" anchorCtr="0">
            <a:noAutofit/>
          </a:bodyPr>
          <a:lstStyle/>
          <a:p>
            <a:pPr marL="0" lvl="0" indent="0" algn="ctr" defTabSz="711200">
              <a:lnSpc>
                <a:spcPct val="90000"/>
              </a:lnSpc>
              <a:spcBef>
                <a:spcPct val="0"/>
              </a:spcBef>
              <a:spcAft>
                <a:spcPct val="35000"/>
              </a:spcAft>
              <a:buNone/>
            </a:pPr>
            <a:r>
              <a:rPr lang="en-US" sz="2000" b="1" i="1" u="none" strike="noStrike" kern="1200" baseline="0" dirty="0">
                <a:solidFill>
                  <a:schemeClr val="tx1">
                    <a:lumMod val="95000"/>
                    <a:lumOff val="5000"/>
                  </a:schemeClr>
                </a:solidFill>
                <a:latin typeface="Arial (Body)"/>
              </a:rPr>
              <a:t>* </a:t>
            </a:r>
            <a:r>
              <a:rPr lang="en-US" sz="2000" b="1" i="1" u="none" strike="noStrike" kern="1200" baseline="0" dirty="0" err="1">
                <a:solidFill>
                  <a:schemeClr val="tx1">
                    <a:lumMod val="95000"/>
                    <a:lumOff val="5000"/>
                  </a:schemeClr>
                </a:solidFill>
                <a:latin typeface="Arial (Body)"/>
              </a:rPr>
              <a:t>Lưu</a:t>
            </a:r>
            <a:r>
              <a:rPr lang="en-US" sz="2000" b="1" i="1" u="none" strike="noStrike" kern="1200" baseline="0" dirty="0">
                <a:solidFill>
                  <a:schemeClr val="tx1">
                    <a:lumMod val="95000"/>
                    <a:lumOff val="5000"/>
                  </a:schemeClr>
                </a:solidFill>
                <a:latin typeface="Arial (Body)"/>
              </a:rPr>
              <a:t> ý:</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Người</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giữ</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chức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vụ</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lãnh</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đạo</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quản</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lý</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là</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người</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đại</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diện</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chủ</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doanh</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nghiệp</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hoặc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người</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được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quyền</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ký</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hợp</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đồng</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lao</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động</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trong</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các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doanh</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nghiệp</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ngoài</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khu</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vực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nhà</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nước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người</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giữ</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chức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vụ</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Tổng</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Giám</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đốc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Giám</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đốc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doanh</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nghiệp</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nhà</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nước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Thủ</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trưởng</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các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cơ</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quan</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hành</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chính</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đơn</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vị</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sự</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nghiệp</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khu</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vực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nhà</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nước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không</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được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kiêm</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nhiệm</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chức</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vụ</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Chủ</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tịch</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Công</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đoàn</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cơ</a:t>
            </a:r>
            <a:r>
              <a:rPr lang="en-US" sz="2000" b="0" i="1" u="none" strike="noStrike" kern="1200" baseline="0" dirty="0">
                <a:solidFill>
                  <a:schemeClr val="tx1">
                    <a:lumMod val="95000"/>
                    <a:lumOff val="5000"/>
                  </a:schemeClr>
                </a:solidFill>
                <a:latin typeface="Arial (Body)"/>
              </a:rPr>
              <a:t> </a:t>
            </a:r>
            <a:r>
              <a:rPr lang="en-US" sz="2000" b="0" i="1" u="none" strike="noStrike" kern="1200" baseline="0" dirty="0" err="1">
                <a:solidFill>
                  <a:schemeClr val="tx1">
                    <a:lumMod val="95000"/>
                    <a:lumOff val="5000"/>
                  </a:schemeClr>
                </a:solidFill>
                <a:latin typeface="Arial (Body)"/>
              </a:rPr>
              <a:t>sở</a:t>
            </a:r>
            <a:r>
              <a:rPr lang="en-US" sz="2000" b="0" i="1" u="none" strike="noStrike" kern="1200" baseline="0" dirty="0">
                <a:solidFill>
                  <a:schemeClr val="tx1">
                    <a:lumMod val="95000"/>
                    <a:lumOff val="5000"/>
                  </a:schemeClr>
                </a:solidFill>
                <a:latin typeface="Arial (Body)"/>
              </a:rPr>
              <a:t>.</a:t>
            </a:r>
          </a:p>
        </p:txBody>
      </p:sp>
      <p:sp>
        <p:nvSpPr>
          <p:cNvPr id="27" name="Freeform: Shape 26">
            <a:extLst>
              <a:ext uri="{FF2B5EF4-FFF2-40B4-BE49-F238E27FC236}">
                <a16:creationId xmlns:a16="http://schemas.microsoft.com/office/drawing/2014/main" id="{B52CE1F6-AECB-EE1B-61B4-BD2784352F40}"/>
              </a:ext>
            </a:extLst>
          </p:cNvPr>
          <p:cNvSpPr/>
          <p:nvPr/>
        </p:nvSpPr>
        <p:spPr>
          <a:xfrm>
            <a:off x="547149" y="3558074"/>
            <a:ext cx="872372" cy="1328264"/>
          </a:xfrm>
          <a:custGeom>
            <a:avLst/>
            <a:gdLst>
              <a:gd name="connsiteX0" fmla="*/ 0 w 872372"/>
              <a:gd name="connsiteY0" fmla="*/ 0 h 657337"/>
              <a:gd name="connsiteX1" fmla="*/ 872372 w 872372"/>
              <a:gd name="connsiteY1" fmla="*/ 0 h 657337"/>
              <a:gd name="connsiteX2" fmla="*/ 872372 w 872372"/>
              <a:gd name="connsiteY2" fmla="*/ 657337 h 657337"/>
              <a:gd name="connsiteX3" fmla="*/ 0 w 872372"/>
              <a:gd name="connsiteY3" fmla="*/ 657337 h 657337"/>
              <a:gd name="connsiteX4" fmla="*/ 0 w 872372"/>
              <a:gd name="connsiteY4" fmla="*/ 0 h 65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72" h="657337">
                <a:moveTo>
                  <a:pt x="0" y="0"/>
                </a:moveTo>
                <a:lnTo>
                  <a:pt x="872372" y="0"/>
                </a:lnTo>
                <a:lnTo>
                  <a:pt x="872372" y="657337"/>
                </a:lnTo>
                <a:lnTo>
                  <a:pt x="0" y="6573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u="none" strike="noStrike" kern="1200"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CÁN BỘ CÔNG ĐOÀN</a:t>
            </a:r>
          </a:p>
        </p:txBody>
      </p:sp>
    </p:spTree>
    <p:extLst>
      <p:ext uri="{BB962C8B-B14F-4D97-AF65-F5344CB8AC3E}">
        <p14:creationId xmlns:p14="http://schemas.microsoft.com/office/powerpoint/2010/main" val="42084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0-#ppt_w/2"/>
                                          </p:val>
                                        </p:tav>
                                        <p:tav tm="100000">
                                          <p:val>
                                            <p:strVal val="#ppt_x"/>
                                          </p:val>
                                        </p:tav>
                                      </p:tavLst>
                                    </p:anim>
                                    <p:anim calcmode="lin" valueType="num">
                                      <p:cBhvr additive="base">
                                        <p:cTn id="12"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0-#ppt_w/2"/>
                                          </p:val>
                                        </p:tav>
                                        <p:tav tm="100000">
                                          <p:val>
                                            <p:strVal val="#ppt_x"/>
                                          </p:val>
                                        </p:tav>
                                      </p:tavLst>
                                    </p:anim>
                                    <p:anim calcmode="lin" valueType="num">
                                      <p:cBhvr additive="base">
                                        <p:cTn id="22"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0-#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0-#ppt_w/2"/>
                                          </p:val>
                                        </p:tav>
                                        <p:tav tm="100000">
                                          <p:val>
                                            <p:strVal val="#ppt_x"/>
                                          </p:val>
                                        </p:tav>
                                      </p:tavLst>
                                    </p:anim>
                                    <p:anim calcmode="lin" valueType="num">
                                      <p:cBhvr additive="base">
                                        <p:cTn id="32"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fill="hold"/>
                                        <p:tgtEl>
                                          <p:spTgt spid="51"/>
                                        </p:tgtEl>
                                        <p:attrNameLst>
                                          <p:attrName>ppt_x</p:attrName>
                                        </p:attrNameLst>
                                      </p:cBhvr>
                                      <p:tavLst>
                                        <p:tav tm="0">
                                          <p:val>
                                            <p:strVal val="0-#ppt_w/2"/>
                                          </p:val>
                                        </p:tav>
                                        <p:tav tm="100000">
                                          <p:val>
                                            <p:strVal val="#ppt_x"/>
                                          </p:val>
                                        </p:tav>
                                      </p:tavLst>
                                    </p:anim>
                                    <p:anim calcmode="lin" valueType="num">
                                      <p:cBhvr additive="base">
                                        <p:cTn id="42"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48" grpId="0" animBg="1"/>
      <p:bldP spid="49" grpId="0"/>
      <p:bldP spid="50" grpId="0" animBg="1"/>
      <p:bldP spid="51"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6F9F2B-8F44-BB7C-79ED-A9C9E3FC1833}"/>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grpSp>
        <p:nvGrpSpPr>
          <p:cNvPr id="5" name="Group 4">
            <a:extLst>
              <a:ext uri="{FF2B5EF4-FFF2-40B4-BE49-F238E27FC236}">
                <a16:creationId xmlns:a16="http://schemas.microsoft.com/office/drawing/2014/main" id="{A761B5C2-6568-E439-CE86-0E42F1B2F256}"/>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BA630D5-6CC0-AE7D-8A7F-F6FEE6163719}"/>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17C080C1-C602-C923-8D86-BF772832C8E4}"/>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 Placeholder 2">
            <a:extLst>
              <a:ext uri="{FF2B5EF4-FFF2-40B4-BE49-F238E27FC236}">
                <a16:creationId xmlns:a16="http://schemas.microsoft.com/office/drawing/2014/main" id="{DEC1A25D-E322-A01D-066D-CAFE6094B27E}"/>
              </a:ext>
            </a:extLst>
          </p:cNvPr>
          <p:cNvSpPr txBox="1">
            <a:spLocks/>
          </p:cNvSpPr>
          <p:nvPr/>
        </p:nvSpPr>
        <p:spPr>
          <a:xfrm>
            <a:off x="933450" y="463557"/>
            <a:ext cx="11258550" cy="8906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a:lnSpc>
                <a:spcPct val="100000"/>
              </a:lnSpc>
              <a:spcBef>
                <a:spcPts val="0"/>
              </a:spcBef>
              <a:buNone/>
            </a:pPr>
            <a:r>
              <a:rPr lang="en-US" sz="28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PHÂN BIỆT CÁN BỘ CÔNG ĐOÀN CHUYÊN TRÁCH</a:t>
            </a:r>
          </a:p>
          <a:p>
            <a:pPr marL="0" marR="0" lvl="1" indent="0" algn="ctr">
              <a:lnSpc>
                <a:spcPct val="100000"/>
              </a:lnSpc>
              <a:spcBef>
                <a:spcPts val="0"/>
              </a:spcBef>
              <a:buNone/>
            </a:pPr>
            <a:r>
              <a:rPr lang="en-US" sz="28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VÀ CÁN BỘ CÔNG ĐOÀN KHÔNG CHUYÊN TRÁCH</a:t>
            </a:r>
          </a:p>
        </p:txBody>
      </p:sp>
      <p:sp>
        <p:nvSpPr>
          <p:cNvPr id="13" name="Freeform: Shape 12">
            <a:extLst>
              <a:ext uri="{FF2B5EF4-FFF2-40B4-BE49-F238E27FC236}">
                <a16:creationId xmlns:a16="http://schemas.microsoft.com/office/drawing/2014/main" id="{2D859A07-54B6-1991-56C3-0550A840D693}"/>
              </a:ext>
            </a:extLst>
          </p:cNvPr>
          <p:cNvSpPr/>
          <p:nvPr/>
        </p:nvSpPr>
        <p:spPr>
          <a:xfrm>
            <a:off x="715617" y="2583436"/>
            <a:ext cx="4819196" cy="2058138"/>
          </a:xfrm>
          <a:custGeom>
            <a:avLst/>
            <a:gdLst>
              <a:gd name="connsiteX0" fmla="*/ 0 w 5379942"/>
              <a:gd name="connsiteY0" fmla="*/ 0 h 1640882"/>
              <a:gd name="connsiteX1" fmla="*/ 5379942 w 5379942"/>
              <a:gd name="connsiteY1" fmla="*/ 0 h 1640882"/>
              <a:gd name="connsiteX2" fmla="*/ 5379942 w 5379942"/>
              <a:gd name="connsiteY2" fmla="*/ 1640882 h 1640882"/>
              <a:gd name="connsiteX3" fmla="*/ 0 w 5379942"/>
              <a:gd name="connsiteY3" fmla="*/ 1640882 h 1640882"/>
              <a:gd name="connsiteX4" fmla="*/ 0 w 5379942"/>
              <a:gd name="connsiteY4" fmla="*/ 0 h 1640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9942" h="1640882">
                <a:moveTo>
                  <a:pt x="0" y="0"/>
                </a:moveTo>
                <a:lnTo>
                  <a:pt x="5379942" y="0"/>
                </a:lnTo>
                <a:lnTo>
                  <a:pt x="5379942" y="1640882"/>
                </a:lnTo>
                <a:lnTo>
                  <a:pt x="0" y="1640882"/>
                </a:lnTo>
                <a:lnTo>
                  <a:pt x="0" y="0"/>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0" i="1" u="none" strike="noStrike" kern="1200" baseline="0" dirty="0">
                <a:solidFill>
                  <a:srgbClr val="0070C0"/>
                </a:solidFill>
                <a:latin typeface="Arial (Body)"/>
              </a:rPr>
              <a:t>- </a:t>
            </a:r>
            <a:r>
              <a:rPr lang="en-US" sz="1700" b="1" i="1" u="none" strike="noStrike" kern="1200" baseline="0" dirty="0" err="1">
                <a:solidFill>
                  <a:srgbClr val="0070C0"/>
                </a:solidFill>
                <a:latin typeface="Arial (Body)"/>
              </a:rPr>
              <a:t>Cán</a:t>
            </a:r>
            <a:r>
              <a:rPr lang="en-US" sz="1700" b="1" i="1" u="none" strike="noStrike" kern="1200" baseline="0" dirty="0">
                <a:solidFill>
                  <a:srgbClr val="0070C0"/>
                </a:solidFill>
                <a:latin typeface="Arial (Body)"/>
              </a:rPr>
              <a:t> </a:t>
            </a:r>
            <a:r>
              <a:rPr lang="en-US" sz="1700" b="1" i="1" u="none" strike="noStrike" kern="1200" baseline="0" dirty="0" err="1">
                <a:solidFill>
                  <a:srgbClr val="0070C0"/>
                </a:solidFill>
                <a:latin typeface="Arial (Body)"/>
              </a:rPr>
              <a:t>bộ</a:t>
            </a:r>
            <a:r>
              <a:rPr lang="en-US" sz="1700" b="1" i="1" u="none" strike="noStrike" kern="1200" baseline="0" dirty="0">
                <a:solidFill>
                  <a:srgbClr val="0070C0"/>
                </a:solidFill>
                <a:latin typeface="Arial (Body)"/>
              </a:rPr>
              <a:t> </a:t>
            </a:r>
            <a:r>
              <a:rPr lang="en-US" sz="1700" b="1" i="1" u="none" strike="noStrike" kern="1200" baseline="0" dirty="0" err="1">
                <a:solidFill>
                  <a:srgbClr val="0070C0"/>
                </a:solidFill>
                <a:latin typeface="Arial (Body)"/>
              </a:rPr>
              <a:t>công</a:t>
            </a:r>
            <a:r>
              <a:rPr lang="en-US" sz="1700" b="1" i="1" u="none" strike="noStrike" kern="1200" baseline="0" dirty="0">
                <a:solidFill>
                  <a:srgbClr val="0070C0"/>
                </a:solidFill>
                <a:latin typeface="Arial (Body)"/>
              </a:rPr>
              <a:t> </a:t>
            </a:r>
            <a:r>
              <a:rPr lang="en-US" sz="1700" b="1" i="1" u="none" strike="noStrike" kern="1200" baseline="0" dirty="0" err="1">
                <a:solidFill>
                  <a:srgbClr val="0070C0"/>
                </a:solidFill>
                <a:latin typeface="Arial (Body)"/>
              </a:rPr>
              <a:t>đoàn</a:t>
            </a:r>
            <a:r>
              <a:rPr lang="en-US" sz="1700" b="1" i="1" u="none" strike="noStrike" kern="1200" baseline="0" dirty="0">
                <a:solidFill>
                  <a:srgbClr val="0070C0"/>
                </a:solidFill>
                <a:latin typeface="Arial (Body)"/>
              </a:rPr>
              <a:t> </a:t>
            </a:r>
            <a:r>
              <a:rPr lang="en-US" sz="1700" b="1" i="1" u="none" strike="noStrike" kern="1200" baseline="0" dirty="0" err="1">
                <a:solidFill>
                  <a:srgbClr val="0070C0"/>
                </a:solidFill>
                <a:latin typeface="Arial (Body)"/>
              </a:rPr>
              <a:t>chuyên</a:t>
            </a:r>
            <a:r>
              <a:rPr lang="en-US" sz="1700" b="1" i="1" u="none" strike="noStrike" kern="1200" baseline="0" dirty="0">
                <a:solidFill>
                  <a:srgbClr val="0070C0"/>
                </a:solidFill>
                <a:latin typeface="Arial (Body)"/>
              </a:rPr>
              <a:t> </a:t>
            </a:r>
            <a:r>
              <a:rPr lang="en-US" sz="1700" b="1" i="1" u="none" strike="noStrike" kern="1200" baseline="0" dirty="0" err="1">
                <a:solidFill>
                  <a:srgbClr val="0070C0"/>
                </a:solidFill>
                <a:latin typeface="Arial (Body)"/>
              </a:rPr>
              <a:t>trách</a:t>
            </a:r>
            <a:r>
              <a:rPr lang="en-US" sz="1700" b="1" i="1" u="none" strike="noStrike" kern="1200" baseline="0" dirty="0">
                <a:solidFill>
                  <a:srgbClr val="0070C0"/>
                </a:solidFill>
                <a:latin typeface="Arial (Body)"/>
              </a:rPr>
              <a:t> </a:t>
            </a:r>
            <a:r>
              <a:rPr lang="en-US" sz="1700" b="1" i="1" u="none" strike="noStrike" kern="1200" baseline="0" dirty="0" err="1">
                <a:solidFill>
                  <a:srgbClr val="0070C0"/>
                </a:solidFill>
                <a:latin typeface="Arial (Body)"/>
              </a:rPr>
              <a:t>tại</a:t>
            </a:r>
            <a:r>
              <a:rPr lang="en-US" sz="1700" b="1" i="1" u="none" strike="noStrike" kern="1200" baseline="0" dirty="0">
                <a:solidFill>
                  <a:srgbClr val="0070C0"/>
                </a:solidFill>
                <a:latin typeface="Arial (Body)"/>
              </a:rPr>
              <a:t> </a:t>
            </a:r>
            <a:r>
              <a:rPr lang="en-US" sz="1700" b="1" i="1" u="none" strike="noStrike" kern="1200" baseline="0" dirty="0" err="1">
                <a:solidFill>
                  <a:srgbClr val="0070C0"/>
                </a:solidFill>
                <a:latin typeface="Arial (Body)"/>
              </a:rPr>
              <a:t>cơ</a:t>
            </a:r>
            <a:r>
              <a:rPr lang="en-US" sz="1700" b="1" i="1" u="none" strike="noStrike" kern="1200" baseline="0" dirty="0">
                <a:solidFill>
                  <a:srgbClr val="0070C0"/>
                </a:solidFill>
                <a:latin typeface="Arial (Body)"/>
              </a:rPr>
              <a:t> </a:t>
            </a:r>
            <a:r>
              <a:rPr lang="en-US" sz="1700" b="1" i="1" u="none" strike="noStrike" kern="1200" baseline="0" dirty="0" err="1">
                <a:solidFill>
                  <a:srgbClr val="0070C0"/>
                </a:solidFill>
                <a:latin typeface="Arial (Body)"/>
              </a:rPr>
              <a:t>sở</a:t>
            </a:r>
            <a:r>
              <a:rPr lang="en-US" sz="1700" b="1" i="1" u="none" strike="noStrike" kern="1200" baseline="0" dirty="0">
                <a:solidFill>
                  <a:srgbClr val="0070C0"/>
                </a:solidFill>
                <a:latin typeface="Arial (Body)"/>
              </a:rPr>
              <a:t>:</a:t>
            </a:r>
            <a:r>
              <a:rPr lang="en-US" sz="1700" b="0" i="1" u="none" strike="noStrike" kern="1200" baseline="0" dirty="0">
                <a:solidFill>
                  <a:srgbClr val="0070C0"/>
                </a:solidFill>
                <a:latin typeface="Arial (Body)"/>
              </a:rPr>
              <a:t> </a:t>
            </a:r>
            <a:r>
              <a:rPr lang="en-US" sz="1700" b="0" i="1" u="none" strike="noStrike" kern="1200" baseline="0" dirty="0" err="1">
                <a:latin typeface="Arial (Body)"/>
              </a:rPr>
              <a:t>là</a:t>
            </a:r>
            <a:r>
              <a:rPr lang="en-US" sz="1700" b="0" i="1" u="none" strike="noStrike" kern="1200" baseline="0" dirty="0">
                <a:latin typeface="Arial (Body)"/>
              </a:rPr>
              <a:t> </a:t>
            </a:r>
            <a:r>
              <a:rPr lang="en-US" sz="1700" b="0" i="1" u="none" strike="noStrike" kern="1200" baseline="0" dirty="0" err="1">
                <a:latin typeface="Arial (Body)"/>
              </a:rPr>
              <a:t>người</a:t>
            </a:r>
            <a:r>
              <a:rPr lang="en-US" sz="1700" b="0" i="1" u="none" strike="noStrike" kern="1200" baseline="0" dirty="0">
                <a:latin typeface="Arial (Body)"/>
              </a:rPr>
              <a:t> </a:t>
            </a:r>
            <a:r>
              <a:rPr lang="en-US" sz="1700" b="0" i="1" u="none" strike="noStrike" kern="1200" baseline="0" dirty="0" err="1">
                <a:latin typeface="Arial (Body)"/>
              </a:rPr>
              <a:t>được</a:t>
            </a:r>
            <a:r>
              <a:rPr lang="en-US" sz="1700" b="0" i="1" u="none" strike="noStrike" kern="1200" baseline="0" dirty="0">
                <a:latin typeface="Arial (Body)"/>
              </a:rPr>
              <a:t> </a:t>
            </a:r>
            <a:r>
              <a:rPr lang="en-US" sz="1700" b="0" i="1" u="none" strike="noStrike" kern="1200" baseline="0" dirty="0" err="1">
                <a:latin typeface="Arial (Body)"/>
              </a:rPr>
              <a:t>cấp</a:t>
            </a:r>
            <a:r>
              <a:rPr lang="en-US" sz="1700" b="0" i="1" u="none" strike="noStrike" kern="1200" baseline="0" dirty="0">
                <a:latin typeface="Arial (Body)"/>
              </a:rPr>
              <a:t> </a:t>
            </a:r>
            <a:r>
              <a:rPr lang="en-US" sz="1700" b="0" i="1" u="none" strike="noStrike" kern="1200" baseline="0" dirty="0" err="1">
                <a:latin typeface="Arial (Body)"/>
              </a:rPr>
              <a:t>có</a:t>
            </a:r>
            <a:r>
              <a:rPr lang="en-US" sz="1700" b="0" i="1" u="none" strike="noStrike" kern="1200" baseline="0" dirty="0">
                <a:latin typeface="Arial (Body)"/>
              </a:rPr>
              <a:t> </a:t>
            </a:r>
            <a:r>
              <a:rPr lang="en-US" sz="1700" b="0" i="1" u="none" strike="noStrike" kern="1200" baseline="0" dirty="0" err="1">
                <a:latin typeface="Arial (Body)"/>
              </a:rPr>
              <a:t>thẩm</a:t>
            </a:r>
            <a:r>
              <a:rPr lang="en-US" sz="1700" b="0" i="1" u="none" strike="noStrike" kern="1200" baseline="0" dirty="0">
                <a:latin typeface="Arial (Body)"/>
              </a:rPr>
              <a:t> </a:t>
            </a:r>
            <a:r>
              <a:rPr lang="en-US" sz="1700" b="0" i="1" u="none" strike="noStrike" kern="1200" baseline="0" dirty="0" err="1">
                <a:latin typeface="Arial (Body)"/>
              </a:rPr>
              <a:t>quyền</a:t>
            </a:r>
            <a:r>
              <a:rPr lang="en-US" sz="1700" b="0" i="1" u="none" strike="noStrike" kern="1200" baseline="0" dirty="0">
                <a:latin typeface="Arial (Body)"/>
              </a:rPr>
              <a:t> </a:t>
            </a:r>
            <a:r>
              <a:rPr lang="en-US" sz="1700" b="0" i="1" u="none" strike="noStrike" kern="1200" baseline="0" dirty="0" err="1">
                <a:latin typeface="Arial (Body)"/>
              </a:rPr>
              <a:t>chỉ</a:t>
            </a:r>
            <a:r>
              <a:rPr lang="en-US" sz="1700" b="0" i="1" u="none" strike="noStrike" kern="1200" baseline="0" dirty="0">
                <a:latin typeface="Arial (Body)"/>
              </a:rPr>
              <a:t> </a:t>
            </a:r>
            <a:r>
              <a:rPr lang="en-US" sz="1700" b="0" i="1" u="none" strike="noStrike" kern="1200" baseline="0" dirty="0" err="1">
                <a:latin typeface="Arial (Body)"/>
              </a:rPr>
              <a:t>định</a:t>
            </a:r>
            <a:r>
              <a:rPr lang="en-US" sz="1700" b="0" i="1" u="none" strike="noStrike" kern="1200" baseline="0" dirty="0">
                <a:latin typeface="Arial (Body)"/>
              </a:rPr>
              <a:t>, </a:t>
            </a:r>
            <a:r>
              <a:rPr lang="en-US" sz="1700" b="0" i="1" u="none" strike="noStrike" kern="1200" baseline="0" dirty="0" err="1">
                <a:latin typeface="Arial (Body)"/>
              </a:rPr>
              <a:t>tuyển</a:t>
            </a:r>
            <a:r>
              <a:rPr lang="en-US" sz="1700" b="0" i="1" u="none" strike="noStrike" kern="1200" baseline="0" dirty="0">
                <a:latin typeface="Arial (Body)"/>
              </a:rPr>
              <a:t> </a:t>
            </a:r>
            <a:r>
              <a:rPr lang="en-US" sz="1700" b="0" i="1" u="none" strike="noStrike" kern="1200" baseline="0" dirty="0" err="1">
                <a:latin typeface="Arial (Body)"/>
              </a:rPr>
              <a:t>dụng</a:t>
            </a:r>
            <a:r>
              <a:rPr lang="en-US" sz="1700" b="0" i="1" u="none" strike="noStrike" kern="1200" baseline="0" dirty="0">
                <a:latin typeface="Arial (Body)"/>
              </a:rPr>
              <a:t>, </a:t>
            </a:r>
            <a:r>
              <a:rPr lang="en-US" sz="1700" b="0" i="1" u="none" strike="noStrike" kern="1200" baseline="0" dirty="0" err="1">
                <a:latin typeface="Arial (Body)"/>
              </a:rPr>
              <a:t>bổ</a:t>
            </a:r>
            <a:r>
              <a:rPr lang="en-US" sz="1700" b="0" i="1" u="none" strike="noStrike" kern="1200" baseline="0" dirty="0">
                <a:latin typeface="Arial (Body)"/>
              </a:rPr>
              <a:t> </a:t>
            </a:r>
            <a:r>
              <a:rPr lang="en-US" sz="1700" b="0" i="1" u="none" strike="noStrike" kern="1200" baseline="0" dirty="0" err="1">
                <a:latin typeface="Arial (Body)"/>
              </a:rPr>
              <a:t>nhiệm</a:t>
            </a:r>
            <a:r>
              <a:rPr lang="en-US" sz="1700" b="0" i="1" u="none" strike="noStrike" kern="1200" baseline="0" dirty="0">
                <a:latin typeface="Arial (Body)"/>
              </a:rPr>
              <a:t> </a:t>
            </a:r>
            <a:r>
              <a:rPr lang="en-US" sz="1700" b="0" i="1" u="none" strike="noStrike" kern="1200" baseline="0" dirty="0" err="1">
                <a:latin typeface="Arial (Body)"/>
              </a:rPr>
              <a:t>hoặc</a:t>
            </a:r>
            <a:r>
              <a:rPr lang="en-US" sz="1700" b="0" i="1" u="none" strike="noStrike" kern="1200" baseline="0" dirty="0">
                <a:latin typeface="Arial (Body)"/>
              </a:rPr>
              <a:t> </a:t>
            </a:r>
            <a:r>
              <a:rPr lang="en-US" sz="1700" b="0" i="1" u="none" strike="noStrike" kern="1200" baseline="0" dirty="0" err="1">
                <a:latin typeface="Arial (Body)"/>
              </a:rPr>
              <a:t>được</a:t>
            </a:r>
            <a:r>
              <a:rPr lang="en-US" sz="1700" b="0" i="1" u="none" strike="noStrike" kern="1200" baseline="0" dirty="0">
                <a:latin typeface="Arial (Body)"/>
              </a:rPr>
              <a:t> </a:t>
            </a:r>
            <a:r>
              <a:rPr lang="en-US" sz="1700" b="0" i="1" u="none" strike="noStrike" kern="1200" baseline="0" dirty="0" err="1">
                <a:latin typeface="Arial (Body)"/>
              </a:rPr>
              <a:t>đại</a:t>
            </a:r>
            <a:r>
              <a:rPr lang="en-US" sz="1700" b="0" i="1" u="none" strike="noStrike" kern="1200" baseline="0" dirty="0">
                <a:latin typeface="Arial (Body)"/>
              </a:rPr>
              <a:t> </a:t>
            </a:r>
            <a:r>
              <a:rPr lang="en-US" sz="1700" b="0" i="1" u="none" strike="noStrike" kern="1200" baseline="0" dirty="0" err="1">
                <a:latin typeface="Arial (Body)"/>
              </a:rPr>
              <a:t>hội</a:t>
            </a:r>
            <a:r>
              <a:rPr lang="en-US" sz="1700" b="0" i="1" u="none" strike="noStrike" kern="1200" baseline="0" dirty="0">
                <a:latin typeface="Arial (Body)"/>
              </a:rPr>
              <a:t>, </a:t>
            </a:r>
            <a:r>
              <a:rPr lang="en-US" sz="1700" b="0" i="1" u="none" strike="noStrike" kern="1200" baseline="0" dirty="0" err="1">
                <a:latin typeface="Arial (Body)"/>
              </a:rPr>
              <a:t>hội</a:t>
            </a:r>
            <a:r>
              <a:rPr lang="en-US" sz="1700" b="0" i="1" u="none" strike="noStrike" kern="1200" baseline="0" dirty="0">
                <a:latin typeface="Arial (Body)"/>
              </a:rPr>
              <a:t> </a:t>
            </a:r>
            <a:r>
              <a:rPr lang="en-US" sz="1700" b="0" i="1" u="none" strike="noStrike" kern="1200" baseline="0" dirty="0" err="1">
                <a:latin typeface="Arial (Body)"/>
              </a:rPr>
              <a:t>nghị</a:t>
            </a:r>
            <a:r>
              <a:rPr lang="en-US" sz="1700" b="0" i="1" u="none" strike="noStrike" kern="1200" baseline="0" dirty="0">
                <a:latin typeface="Arial (Body)"/>
              </a:rPr>
              <a:t> </a:t>
            </a:r>
            <a:r>
              <a:rPr lang="en-US" sz="1700" b="0" i="1" u="none" strike="noStrike" kern="1200" baseline="0" dirty="0" err="1">
                <a:latin typeface="Arial (Body)"/>
              </a:rPr>
              <a:t>công</a:t>
            </a:r>
            <a:r>
              <a:rPr lang="en-US" sz="1700" b="0" i="1" u="none" strike="noStrike" kern="1200" baseline="0" dirty="0">
                <a:latin typeface="Arial (Body)"/>
              </a:rPr>
              <a:t> </a:t>
            </a:r>
            <a:r>
              <a:rPr lang="en-US" sz="1700" b="0" i="1" u="none" strike="noStrike" kern="1200" baseline="0" dirty="0" err="1">
                <a:latin typeface="Arial (Body)"/>
              </a:rPr>
              <a:t>đoàn</a:t>
            </a:r>
            <a:r>
              <a:rPr lang="en-US" sz="1700" b="0" i="1" u="none" strike="noStrike" kern="1200" baseline="0" dirty="0">
                <a:latin typeface="Arial (Body)"/>
              </a:rPr>
              <a:t> </a:t>
            </a:r>
            <a:r>
              <a:rPr lang="en-US" sz="1700" b="0" i="1" u="none" strike="noStrike" kern="1200" baseline="0" dirty="0" err="1">
                <a:latin typeface="Arial (Body)"/>
              </a:rPr>
              <a:t>các</a:t>
            </a:r>
            <a:r>
              <a:rPr lang="en-US" sz="1700" b="0" i="1" u="none" strike="noStrike" kern="1200" baseline="0" dirty="0">
                <a:latin typeface="Arial (Body)"/>
              </a:rPr>
              <a:t> </a:t>
            </a:r>
            <a:r>
              <a:rPr lang="en-US" sz="1700" b="0" i="1" u="none" strike="noStrike" kern="1200" baseline="0" dirty="0" err="1">
                <a:latin typeface="Arial (Body)"/>
              </a:rPr>
              <a:t>cấp</a:t>
            </a:r>
            <a:r>
              <a:rPr lang="en-US" sz="1700" b="0" i="1" u="none" strike="noStrike" kern="1200" baseline="0" dirty="0">
                <a:latin typeface="Arial (Body)"/>
              </a:rPr>
              <a:t> </a:t>
            </a:r>
            <a:r>
              <a:rPr lang="en-US" sz="1700" b="0" i="1" u="none" strike="noStrike" kern="1200" baseline="0" dirty="0" err="1">
                <a:latin typeface="Arial (Body)"/>
              </a:rPr>
              <a:t>bầu</a:t>
            </a:r>
            <a:r>
              <a:rPr lang="en-US" sz="1700" b="0" i="1" u="none" strike="noStrike" kern="1200" baseline="0" dirty="0">
                <a:latin typeface="Arial (Body)"/>
              </a:rPr>
              <a:t> </a:t>
            </a:r>
            <a:r>
              <a:rPr lang="en-US" sz="1700" b="0" i="1" u="none" strike="noStrike" kern="1200" baseline="0" dirty="0" err="1">
                <a:latin typeface="Arial (Body)"/>
              </a:rPr>
              <a:t>ra</a:t>
            </a:r>
            <a:r>
              <a:rPr lang="en-US" sz="1700" b="0" i="1" u="none" strike="noStrike" kern="1200" baseline="0" dirty="0">
                <a:latin typeface="Arial (Body)"/>
              </a:rPr>
              <a:t> </a:t>
            </a:r>
            <a:r>
              <a:rPr lang="en-US" sz="1700" b="0" i="1" u="none" strike="noStrike" kern="1200" baseline="0" dirty="0" err="1">
                <a:latin typeface="Arial (Body)"/>
              </a:rPr>
              <a:t>để</a:t>
            </a:r>
            <a:r>
              <a:rPr lang="en-US" sz="1700" b="0" i="1" u="none" strike="noStrike" kern="1200" baseline="0" dirty="0">
                <a:latin typeface="Arial (Body)"/>
              </a:rPr>
              <a:t> </a:t>
            </a:r>
            <a:r>
              <a:rPr lang="en-US" sz="1700" b="0" i="1" u="none" strike="noStrike" kern="1200" baseline="0" dirty="0" err="1">
                <a:latin typeface="Arial (Body)"/>
              </a:rPr>
              <a:t>đảm</a:t>
            </a:r>
            <a:r>
              <a:rPr lang="en-US" sz="1700" b="0" i="1" u="none" strike="noStrike" kern="1200" baseline="0" dirty="0">
                <a:latin typeface="Arial (Body)"/>
              </a:rPr>
              <a:t> </a:t>
            </a:r>
            <a:r>
              <a:rPr lang="en-US" sz="1700" b="0" i="1" u="none" strike="noStrike" kern="1200" baseline="0" dirty="0" err="1">
                <a:latin typeface="Arial (Body)"/>
              </a:rPr>
              <a:t>nhiệm</a:t>
            </a:r>
            <a:r>
              <a:rPr lang="en-US" sz="1700" b="0" i="1" u="none" strike="noStrike" kern="1200" baseline="0" dirty="0">
                <a:latin typeface="Arial (Body)"/>
              </a:rPr>
              <a:t> </a:t>
            </a:r>
            <a:r>
              <a:rPr lang="en-US" sz="1700" b="0" i="1" u="none" strike="noStrike" kern="1200" baseline="0" dirty="0" err="1">
                <a:latin typeface="Arial (Body)"/>
              </a:rPr>
              <a:t>công</a:t>
            </a:r>
            <a:r>
              <a:rPr lang="en-US" sz="1700" b="0" i="1" u="none" strike="noStrike" kern="1200" baseline="0" dirty="0">
                <a:latin typeface="Arial (Body)"/>
              </a:rPr>
              <a:t> </a:t>
            </a:r>
            <a:r>
              <a:rPr lang="en-US" sz="1700" b="0" i="1" u="none" strike="noStrike" kern="1200" baseline="0" dirty="0" err="1">
                <a:latin typeface="Arial (Body)"/>
              </a:rPr>
              <a:t>việc</a:t>
            </a:r>
            <a:r>
              <a:rPr lang="en-US" sz="1700" b="0" i="1" u="none" strike="noStrike" kern="1200" baseline="0" dirty="0">
                <a:latin typeface="Arial (Body)"/>
              </a:rPr>
              <a:t> </a:t>
            </a:r>
            <a:r>
              <a:rPr lang="en-US" sz="1700" b="0" i="1" u="none" strike="noStrike" kern="1200" baseline="0" dirty="0" err="1">
                <a:latin typeface="Arial (Body)"/>
              </a:rPr>
              <a:t>thường</a:t>
            </a:r>
            <a:r>
              <a:rPr lang="en-US" sz="1700" b="0" i="1" u="none" strike="noStrike" kern="1200" baseline="0" dirty="0">
                <a:latin typeface="Arial (Body)"/>
              </a:rPr>
              <a:t> </a:t>
            </a:r>
            <a:r>
              <a:rPr lang="en-US" sz="1700" b="0" i="1" u="none" strike="noStrike" kern="1200" baseline="0" dirty="0" err="1">
                <a:latin typeface="Arial (Body)"/>
              </a:rPr>
              <a:t>xuyên</a:t>
            </a:r>
            <a:r>
              <a:rPr lang="en-US" sz="1700" b="0" i="1" u="none" strike="noStrike" kern="1200" baseline="0" dirty="0">
                <a:latin typeface="Arial (Body)"/>
              </a:rPr>
              <a:t> </a:t>
            </a:r>
            <a:r>
              <a:rPr lang="en-US" sz="1700" b="0" i="1" u="none" strike="noStrike" kern="1200" baseline="0" dirty="0" err="1">
                <a:latin typeface="Arial (Body)"/>
              </a:rPr>
              <a:t>trong</a:t>
            </a:r>
            <a:r>
              <a:rPr lang="en-US" sz="1700" b="0" i="1" u="none" strike="noStrike" kern="1200" baseline="0" dirty="0">
                <a:latin typeface="Arial (Body)"/>
              </a:rPr>
              <a:t> </a:t>
            </a:r>
            <a:r>
              <a:rPr lang="en-US" sz="1700" b="0" i="1" u="none" strike="noStrike" kern="1200" baseline="0" dirty="0" err="1">
                <a:latin typeface="Arial (Body)"/>
              </a:rPr>
              <a:t>tổ</a:t>
            </a:r>
            <a:r>
              <a:rPr lang="en-US" sz="1700" b="0" i="1" u="none" strike="noStrike" kern="1200" baseline="0" dirty="0">
                <a:latin typeface="Arial (Body)"/>
              </a:rPr>
              <a:t> </a:t>
            </a:r>
            <a:r>
              <a:rPr lang="en-US" sz="1700" b="0" i="1" u="none" strike="noStrike" kern="1200" baseline="0" dirty="0" err="1">
                <a:latin typeface="Arial (Body)"/>
              </a:rPr>
              <a:t>chức</a:t>
            </a:r>
            <a:r>
              <a:rPr lang="en-US" sz="1700" b="0" i="1" u="none" strike="noStrike" kern="1200" baseline="0" dirty="0">
                <a:latin typeface="Arial (Body)"/>
              </a:rPr>
              <a:t> </a:t>
            </a:r>
            <a:r>
              <a:rPr lang="en-US" sz="1700" b="0" i="1" u="none" strike="noStrike" kern="1200" baseline="0" dirty="0" err="1">
                <a:latin typeface="Arial (Body)"/>
              </a:rPr>
              <a:t>Công</a:t>
            </a:r>
            <a:r>
              <a:rPr lang="en-US" sz="1700" b="0" i="1" u="none" strike="noStrike" kern="1200" baseline="0" dirty="0">
                <a:latin typeface="Arial (Body)"/>
              </a:rPr>
              <a:t> </a:t>
            </a:r>
            <a:r>
              <a:rPr lang="en-US" sz="1700" b="0" i="1" u="none" strike="noStrike" kern="1200" baseline="0" dirty="0" err="1">
                <a:latin typeface="Arial (Body)"/>
              </a:rPr>
              <a:t>đoàn</a:t>
            </a:r>
            <a:r>
              <a:rPr lang="en-US" sz="1700" b="0" i="1" u="none" strike="noStrike" kern="1200" baseline="0" dirty="0">
                <a:latin typeface="Arial (Body)"/>
              </a:rPr>
              <a:t>. </a:t>
            </a:r>
            <a:r>
              <a:rPr lang="en-US" sz="1700" b="0" i="1" u="none" strike="noStrike" kern="1200" baseline="0" dirty="0" err="1">
                <a:latin typeface="Arial (Body)"/>
              </a:rPr>
              <a:t>Cụ</a:t>
            </a:r>
            <a:r>
              <a:rPr lang="en-US" sz="1700" b="0" i="1" u="none" strike="noStrike" kern="1200" baseline="0" dirty="0">
                <a:latin typeface="Arial (Body)"/>
              </a:rPr>
              <a:t> </a:t>
            </a:r>
            <a:r>
              <a:rPr lang="en-US" sz="1700" b="0" i="1" u="none" strike="noStrike" kern="1200" baseline="0" dirty="0" err="1">
                <a:latin typeface="Arial (Body)"/>
              </a:rPr>
              <a:t>thể</a:t>
            </a:r>
            <a:r>
              <a:rPr lang="en-US" sz="1700" b="0" i="1" u="none" strike="noStrike" kern="1200" baseline="0" dirty="0">
                <a:latin typeface="Arial (Body)"/>
              </a:rPr>
              <a:t>, </a:t>
            </a:r>
            <a:r>
              <a:rPr lang="en-US" sz="1700" b="0" i="1" u="none" strike="noStrike" kern="1200" baseline="0" dirty="0" err="1">
                <a:latin typeface="Arial (Body)"/>
              </a:rPr>
              <a:t>tại</a:t>
            </a:r>
            <a:r>
              <a:rPr lang="en-US" sz="1700" b="0" i="1" u="none" strike="noStrike" kern="1200" baseline="0" dirty="0">
                <a:latin typeface="Arial (Body)"/>
              </a:rPr>
              <a:t> </a:t>
            </a:r>
            <a:r>
              <a:rPr lang="en-US" sz="1700" b="0" i="1" u="none" strike="noStrike" kern="1200" baseline="0" dirty="0" err="1">
                <a:latin typeface="Arial (Body)"/>
              </a:rPr>
              <a:t>Quyết</a:t>
            </a:r>
            <a:r>
              <a:rPr lang="en-US" sz="1700" b="0" i="1" u="none" strike="noStrike" kern="1200" baseline="0" dirty="0">
                <a:latin typeface="Arial (Body)"/>
              </a:rPr>
              <a:t> </a:t>
            </a:r>
            <a:r>
              <a:rPr lang="en-US" sz="1700" b="0" i="1" u="none" strike="noStrike" kern="1200" baseline="0" dirty="0" err="1">
                <a:latin typeface="Arial (Body)"/>
              </a:rPr>
              <a:t>định</a:t>
            </a:r>
            <a:r>
              <a:rPr lang="en-US" sz="1700" b="0" i="1" u="none" strike="noStrike" kern="1200" baseline="0" dirty="0">
                <a:latin typeface="Arial (Body)"/>
              </a:rPr>
              <a:t> 1617/QĐ-TLĐ </a:t>
            </a:r>
            <a:r>
              <a:rPr lang="en-US" sz="1700" b="0" i="1" u="none" strike="noStrike" kern="1200" baseline="0" dirty="0" err="1">
                <a:latin typeface="Arial (Body)"/>
              </a:rPr>
              <a:t>ngày</a:t>
            </a:r>
            <a:r>
              <a:rPr lang="en-US" sz="1700" b="0" i="1" u="none" strike="noStrike" kern="1200" baseline="0" dirty="0">
                <a:latin typeface="Arial (Body)"/>
              </a:rPr>
              <a:t> </a:t>
            </a:r>
            <a:r>
              <a:rPr lang="en-US" sz="1700" b="0" i="1" u="none" strike="noStrike" kern="1200" baseline="0" dirty="0" smtClean="0">
                <a:latin typeface="Arial (Body)"/>
              </a:rPr>
              <a:t>31/12/2014 </a:t>
            </a:r>
            <a:r>
              <a:rPr lang="en-US" sz="1700" b="0" i="1" u="none" strike="noStrike" kern="1200" baseline="0" dirty="0">
                <a:latin typeface="Arial (Body)"/>
              </a:rPr>
              <a:t>ban </a:t>
            </a:r>
            <a:r>
              <a:rPr lang="en-US" sz="1700" b="0" i="1" u="none" strike="noStrike" kern="1200" baseline="0" dirty="0" err="1">
                <a:latin typeface="Arial (Body)"/>
              </a:rPr>
              <a:t>hành</a:t>
            </a:r>
            <a:r>
              <a:rPr lang="en-US" sz="1700" b="0" i="1" u="none" strike="noStrike" kern="1200" baseline="0" dirty="0">
                <a:latin typeface="Arial (Body)"/>
              </a:rPr>
              <a:t> </a:t>
            </a:r>
            <a:r>
              <a:rPr lang="en-US" sz="1700" b="0" i="1" u="none" strike="noStrike" kern="1200" baseline="0" dirty="0" err="1">
                <a:latin typeface="Arial (Body)"/>
              </a:rPr>
              <a:t>quy</a:t>
            </a:r>
            <a:r>
              <a:rPr lang="en-US" sz="1700" b="0" i="1" u="none" strike="noStrike" kern="1200" baseline="0" dirty="0">
                <a:latin typeface="Arial (Body)"/>
              </a:rPr>
              <a:t> </a:t>
            </a:r>
            <a:r>
              <a:rPr lang="en-US" sz="1700" b="0" i="1" u="none" strike="noStrike" kern="1200" baseline="0" dirty="0" err="1">
                <a:latin typeface="Arial (Body)"/>
              </a:rPr>
              <a:t>định</a:t>
            </a:r>
            <a:r>
              <a:rPr lang="en-US" sz="1700" b="0" i="1" u="none" strike="noStrike" kern="1200" baseline="0" dirty="0">
                <a:latin typeface="Arial (Body)"/>
              </a:rPr>
              <a:t> </a:t>
            </a:r>
            <a:r>
              <a:rPr lang="en-US" sz="1700" b="0" i="1" u="none" strike="noStrike" kern="1200" baseline="0" dirty="0" err="1">
                <a:latin typeface="Arial (Body)"/>
              </a:rPr>
              <a:t>về</a:t>
            </a:r>
            <a:r>
              <a:rPr lang="en-US" sz="1700" b="0" i="1" u="none" strike="noStrike" kern="1200" baseline="0" dirty="0">
                <a:latin typeface="Arial (Body)"/>
              </a:rPr>
              <a:t> </a:t>
            </a:r>
            <a:r>
              <a:rPr lang="en-US" sz="1700" b="0" i="1" u="none" strike="noStrike" kern="1200" baseline="0" dirty="0" err="1">
                <a:latin typeface="Arial (Body)"/>
              </a:rPr>
              <a:t>bố</a:t>
            </a:r>
            <a:r>
              <a:rPr lang="en-US" sz="1700" b="0" i="1" u="none" strike="noStrike" kern="1200" baseline="0" dirty="0">
                <a:latin typeface="Arial (Body)"/>
              </a:rPr>
              <a:t> </a:t>
            </a:r>
            <a:r>
              <a:rPr lang="en-US" sz="1700" b="0" i="1" u="none" strike="noStrike" kern="1200" baseline="0" dirty="0" err="1">
                <a:latin typeface="Arial (Body)"/>
              </a:rPr>
              <a:t>trí</a:t>
            </a:r>
            <a:r>
              <a:rPr lang="en-US" sz="1700" b="0" i="1" u="none" strike="noStrike" kern="1200" baseline="0" dirty="0">
                <a:latin typeface="Arial (Body)"/>
              </a:rPr>
              <a:t> </a:t>
            </a:r>
            <a:r>
              <a:rPr lang="en-US" sz="1700" b="0" i="1" u="none" strike="noStrike" kern="1200" baseline="0" dirty="0" err="1">
                <a:latin typeface="Arial (Body)"/>
              </a:rPr>
              <a:t>cán</a:t>
            </a:r>
            <a:r>
              <a:rPr lang="en-US" sz="1700" b="0" i="1" u="none" strike="noStrike" kern="1200" baseline="0" dirty="0">
                <a:latin typeface="Arial (Body)"/>
              </a:rPr>
              <a:t> </a:t>
            </a:r>
            <a:r>
              <a:rPr lang="en-US" sz="1700" b="0" i="1" u="none" strike="noStrike" kern="1200" baseline="0" dirty="0" err="1">
                <a:latin typeface="Arial (Body)"/>
              </a:rPr>
              <a:t>bộ</a:t>
            </a:r>
            <a:r>
              <a:rPr lang="en-US" sz="1700" b="0" i="1" u="none" strike="noStrike" kern="1200" baseline="0" dirty="0">
                <a:latin typeface="Arial (Body)"/>
              </a:rPr>
              <a:t> </a:t>
            </a:r>
            <a:r>
              <a:rPr lang="en-US" sz="1700" b="0" i="1" u="none" strike="noStrike" kern="1200" baseline="0" dirty="0" err="1">
                <a:latin typeface="Arial (Body)"/>
              </a:rPr>
              <a:t>công</a:t>
            </a:r>
            <a:r>
              <a:rPr lang="en-US" sz="1700" b="0" i="1" u="none" strike="noStrike" kern="1200" baseline="0" dirty="0">
                <a:latin typeface="Arial (Body)"/>
              </a:rPr>
              <a:t> </a:t>
            </a:r>
            <a:r>
              <a:rPr lang="en-US" sz="1700" b="0" i="1" u="none" strike="noStrike" kern="1200" baseline="0" dirty="0" err="1">
                <a:latin typeface="Arial (Body)"/>
              </a:rPr>
              <a:t>đoàn</a:t>
            </a:r>
            <a:r>
              <a:rPr lang="en-US" sz="1700" b="0" i="1" u="none" strike="noStrike" kern="1200" baseline="0" dirty="0">
                <a:latin typeface="Arial (Body)"/>
              </a:rPr>
              <a:t> </a:t>
            </a:r>
            <a:r>
              <a:rPr lang="en-US" sz="1700" b="0" i="1" u="none" strike="noStrike" kern="1200" baseline="0" dirty="0" err="1">
                <a:latin typeface="Arial (Body)"/>
              </a:rPr>
              <a:t>chuyên</a:t>
            </a:r>
            <a:r>
              <a:rPr lang="en-US" sz="1700" b="0" i="1" u="none" strike="noStrike" kern="1200" baseline="0" dirty="0">
                <a:latin typeface="Arial (Body)"/>
              </a:rPr>
              <a:t> </a:t>
            </a:r>
            <a:r>
              <a:rPr lang="en-US" sz="1700" b="0" i="1" u="none" strike="noStrike" kern="1200" baseline="0" dirty="0" err="1">
                <a:latin typeface="Arial (Body)"/>
              </a:rPr>
              <a:t>trách</a:t>
            </a:r>
            <a:r>
              <a:rPr lang="en-US" sz="1700" b="0" i="1" u="none" strike="noStrike" kern="1200" baseline="0" dirty="0">
                <a:latin typeface="Arial (Body)"/>
              </a:rPr>
              <a:t> </a:t>
            </a:r>
            <a:r>
              <a:rPr lang="en-US" sz="1700" b="0" i="1" u="none" strike="noStrike" kern="1200" baseline="0" dirty="0" err="1">
                <a:latin typeface="Arial (Body)"/>
              </a:rPr>
              <a:t>tại</a:t>
            </a:r>
            <a:r>
              <a:rPr lang="en-US" sz="1700" b="0" i="1" u="none" strike="noStrike" kern="1200" baseline="0" dirty="0">
                <a:latin typeface="Arial (Body)"/>
              </a:rPr>
              <a:t> </a:t>
            </a:r>
            <a:r>
              <a:rPr lang="en-US" sz="1700" b="0" i="1" u="none" strike="noStrike" kern="1200" baseline="0" dirty="0" err="1">
                <a:latin typeface="Arial (Body)"/>
              </a:rPr>
              <a:t>Công</a:t>
            </a:r>
            <a:r>
              <a:rPr lang="en-US" sz="1700" b="0" i="1" u="none" strike="noStrike" kern="1200" baseline="0" dirty="0">
                <a:latin typeface="Arial (Body)"/>
              </a:rPr>
              <a:t> </a:t>
            </a:r>
            <a:r>
              <a:rPr lang="en-US" sz="1700" b="0" i="1" u="none" strike="noStrike" kern="1200" baseline="0" dirty="0" err="1">
                <a:latin typeface="Arial (Body)"/>
              </a:rPr>
              <a:t>đoàn</a:t>
            </a:r>
            <a:r>
              <a:rPr lang="en-US" sz="1700" b="0" i="1" u="none" strike="noStrike" kern="1200" baseline="0" dirty="0">
                <a:latin typeface="Arial (Body)"/>
              </a:rPr>
              <a:t> </a:t>
            </a:r>
            <a:r>
              <a:rPr lang="en-US" sz="1700" b="0" i="1" u="none" strike="noStrike" kern="1200" baseline="0" dirty="0" err="1">
                <a:latin typeface="Arial (Body)"/>
              </a:rPr>
              <a:t>cơ</a:t>
            </a:r>
            <a:r>
              <a:rPr lang="en-US" sz="1700" b="0" i="1" u="none" strike="noStrike" kern="1200" baseline="0" dirty="0">
                <a:latin typeface="Arial (Body)"/>
              </a:rPr>
              <a:t> </a:t>
            </a:r>
            <a:r>
              <a:rPr lang="en-US" sz="1700" b="0" i="1" u="none" strike="noStrike" kern="1200" baseline="0" dirty="0" err="1">
                <a:latin typeface="Arial (Body)"/>
              </a:rPr>
              <a:t>sở</a:t>
            </a:r>
            <a:r>
              <a:rPr lang="en-US" sz="1700" b="0" i="1" u="none" strike="noStrike" kern="1200" baseline="0" dirty="0">
                <a:latin typeface="Arial (Body)"/>
              </a:rPr>
              <a:t>:</a:t>
            </a:r>
          </a:p>
        </p:txBody>
      </p:sp>
      <p:grpSp>
        <p:nvGrpSpPr>
          <p:cNvPr id="18" name="Group 17">
            <a:extLst>
              <a:ext uri="{FF2B5EF4-FFF2-40B4-BE49-F238E27FC236}">
                <a16:creationId xmlns:a16="http://schemas.microsoft.com/office/drawing/2014/main" id="{CACB1BB7-A8D5-025B-A386-7C0D294980D4}"/>
              </a:ext>
            </a:extLst>
          </p:cNvPr>
          <p:cNvGrpSpPr/>
          <p:nvPr/>
        </p:nvGrpSpPr>
        <p:grpSpPr>
          <a:xfrm>
            <a:off x="5534813" y="1638935"/>
            <a:ext cx="6455930" cy="1977128"/>
            <a:chOff x="5504996" y="1233360"/>
            <a:chExt cx="6455930" cy="1977128"/>
          </a:xfrm>
        </p:grpSpPr>
        <p:sp>
          <p:nvSpPr>
            <p:cNvPr id="12" name="Freeform: Shape 11">
              <a:extLst>
                <a:ext uri="{FF2B5EF4-FFF2-40B4-BE49-F238E27FC236}">
                  <a16:creationId xmlns:a16="http://schemas.microsoft.com/office/drawing/2014/main" id="{700AA4BC-8489-D38E-DB6D-097456C9EB30}"/>
                </a:ext>
              </a:extLst>
            </p:cNvPr>
            <p:cNvSpPr/>
            <p:nvPr/>
          </p:nvSpPr>
          <p:spPr>
            <a:xfrm>
              <a:off x="5504996" y="2053801"/>
              <a:ext cx="1075988" cy="1156687"/>
            </a:xfrm>
            <a:custGeom>
              <a:avLst/>
              <a:gdLst/>
              <a:ahLst/>
              <a:cxnLst/>
              <a:rect l="0" t="0" r="0" b="0"/>
              <a:pathLst>
                <a:path>
                  <a:moveTo>
                    <a:pt x="0" y="1156687"/>
                  </a:moveTo>
                  <a:lnTo>
                    <a:pt x="537994" y="1156687"/>
                  </a:lnTo>
                  <a:lnTo>
                    <a:pt x="537994" y="0"/>
                  </a:lnTo>
                  <a:lnTo>
                    <a:pt x="1075988" y="0"/>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Freeform: Shape 14">
              <a:extLst>
                <a:ext uri="{FF2B5EF4-FFF2-40B4-BE49-F238E27FC236}">
                  <a16:creationId xmlns:a16="http://schemas.microsoft.com/office/drawing/2014/main" id="{7D58D071-4B23-19CF-E142-54A0CB324E85}"/>
                </a:ext>
              </a:extLst>
            </p:cNvPr>
            <p:cNvSpPr/>
            <p:nvPr/>
          </p:nvSpPr>
          <p:spPr>
            <a:xfrm>
              <a:off x="6580984" y="1233360"/>
              <a:ext cx="5379942" cy="1640882"/>
            </a:xfrm>
            <a:custGeom>
              <a:avLst/>
              <a:gdLst>
                <a:gd name="connsiteX0" fmla="*/ 0 w 5379942"/>
                <a:gd name="connsiteY0" fmla="*/ 0 h 1640882"/>
                <a:gd name="connsiteX1" fmla="*/ 5379942 w 5379942"/>
                <a:gd name="connsiteY1" fmla="*/ 0 h 1640882"/>
                <a:gd name="connsiteX2" fmla="*/ 5379942 w 5379942"/>
                <a:gd name="connsiteY2" fmla="*/ 1640882 h 1640882"/>
                <a:gd name="connsiteX3" fmla="*/ 0 w 5379942"/>
                <a:gd name="connsiteY3" fmla="*/ 1640882 h 1640882"/>
                <a:gd name="connsiteX4" fmla="*/ 0 w 5379942"/>
                <a:gd name="connsiteY4" fmla="*/ 0 h 1640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9942" h="1640882">
                  <a:moveTo>
                    <a:pt x="0" y="0"/>
                  </a:moveTo>
                  <a:lnTo>
                    <a:pt x="5379942" y="0"/>
                  </a:lnTo>
                  <a:lnTo>
                    <a:pt x="5379942" y="1640882"/>
                  </a:lnTo>
                  <a:lnTo>
                    <a:pt x="0" y="1640882"/>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2000" b="1" i="1" u="none" strike="noStrike" kern="1200" baseline="0" dirty="0">
                  <a:solidFill>
                    <a:srgbClr val="FF0000"/>
                  </a:solidFill>
                  <a:latin typeface="Arial (Body)"/>
                </a:rPr>
                <a:t>1. </a:t>
              </a:r>
              <a:r>
                <a:rPr lang="en-US" sz="1700" b="0" i="1" u="none" strike="noStrike" kern="1200" baseline="0" dirty="0" err="1">
                  <a:latin typeface="Arial (Body)"/>
                </a:rPr>
                <a:t>Người</a:t>
              </a:r>
              <a:r>
                <a:rPr lang="en-US" sz="1700" b="0" i="1" u="none" strike="noStrike" kern="1200" baseline="0" dirty="0">
                  <a:latin typeface="Arial (Body)"/>
                </a:rPr>
                <a:t> </a:t>
              </a:r>
              <a:r>
                <a:rPr lang="en-US" sz="1700" b="0" i="1" u="none" strike="noStrike" kern="1200" baseline="0" dirty="0" err="1">
                  <a:latin typeface="Arial (Body)"/>
                </a:rPr>
                <a:t>đang</a:t>
              </a:r>
              <a:r>
                <a:rPr lang="en-US" sz="1700" b="0" i="1" u="none" strike="noStrike" kern="1200" baseline="0" dirty="0">
                  <a:latin typeface="Arial (Body)"/>
                </a:rPr>
                <a:t> </a:t>
              </a:r>
              <a:r>
                <a:rPr lang="en-US" sz="1700" b="0" i="1" u="none" strike="noStrike" kern="1200" baseline="0" dirty="0" err="1">
                  <a:latin typeface="Arial (Body)"/>
                </a:rPr>
                <a:t>làm</a:t>
              </a:r>
              <a:r>
                <a:rPr lang="en-US" sz="1700" b="0" i="1" u="none" strike="noStrike" kern="1200" baseline="0" dirty="0">
                  <a:latin typeface="Arial (Body)"/>
                </a:rPr>
                <a:t> </a:t>
              </a:r>
              <a:r>
                <a:rPr lang="en-US" sz="1700" b="0" i="1" u="none" strike="noStrike" kern="1200" baseline="0" dirty="0" err="1">
                  <a:latin typeface="Arial (Body)"/>
                </a:rPr>
                <a:t>việc</a:t>
              </a:r>
              <a:r>
                <a:rPr lang="en-US" sz="1700" b="0" i="1" u="none" strike="noStrike" kern="1200" baseline="0" dirty="0">
                  <a:latin typeface="Arial (Body)"/>
                </a:rPr>
                <a:t> </a:t>
              </a:r>
              <a:r>
                <a:rPr lang="en-US" sz="1700" b="0" i="1" u="none" strike="noStrike" kern="1200" baseline="0" dirty="0" err="1">
                  <a:latin typeface="Arial (Body)"/>
                </a:rPr>
                <a:t>tại</a:t>
              </a:r>
              <a:r>
                <a:rPr lang="en-US" sz="1700" b="0" i="1" u="none" strike="noStrike" kern="1200" baseline="0" dirty="0">
                  <a:latin typeface="Arial (Body)"/>
                </a:rPr>
                <a:t> </a:t>
              </a:r>
              <a:r>
                <a:rPr lang="en-US" sz="1700" b="0" i="1" u="none" strike="noStrike" kern="1200" baseline="0" dirty="0" err="1">
                  <a:latin typeface="Arial (Body)"/>
                </a:rPr>
                <a:t>doanh</a:t>
              </a:r>
              <a:r>
                <a:rPr lang="en-US" sz="1700" b="0" i="1" u="none" strike="noStrike" kern="1200" baseline="0" dirty="0">
                  <a:latin typeface="Arial (Body)"/>
                </a:rPr>
                <a:t> </a:t>
              </a:r>
              <a:r>
                <a:rPr lang="en-US" sz="1700" b="0" i="1" u="none" strike="noStrike" kern="1200" baseline="0" dirty="0" err="1">
                  <a:latin typeface="Arial (Body)"/>
                </a:rPr>
                <a:t>nghiệp</a:t>
              </a:r>
              <a:r>
                <a:rPr lang="en-US" sz="1700" b="0" i="1" u="none" strike="noStrike" kern="1200" baseline="0" dirty="0">
                  <a:latin typeface="Arial (Body)"/>
                </a:rPr>
                <a:t>, </a:t>
              </a:r>
              <a:r>
                <a:rPr lang="en-US" sz="1700" b="0" i="1" u="none" strike="noStrike" kern="1200" baseline="0" dirty="0" err="1">
                  <a:latin typeface="Arial (Body)"/>
                </a:rPr>
                <a:t>đơn</a:t>
              </a:r>
              <a:r>
                <a:rPr lang="en-US" sz="1700" b="0" i="1" u="none" strike="noStrike" kern="1200" baseline="0" dirty="0">
                  <a:latin typeface="Arial (Body)"/>
                </a:rPr>
                <a:t> </a:t>
              </a:r>
              <a:r>
                <a:rPr lang="en-US" sz="1700" b="0" i="1" u="none" strike="noStrike" kern="1200" baseline="0" dirty="0" err="1">
                  <a:latin typeface="Arial (Body)"/>
                </a:rPr>
                <a:t>vị</a:t>
              </a:r>
              <a:r>
                <a:rPr lang="en-US" sz="1700" b="0" i="1" u="none" strike="noStrike" kern="1200" baseline="0" dirty="0">
                  <a:latin typeface="Arial (Body)"/>
                </a:rPr>
                <a:t> </a:t>
              </a:r>
              <a:r>
                <a:rPr lang="en-US" sz="1700" b="0" i="1" u="none" strike="noStrike" kern="1200" baseline="0" dirty="0" err="1">
                  <a:latin typeface="Arial (Body)"/>
                </a:rPr>
                <a:t>được</a:t>
              </a:r>
              <a:r>
                <a:rPr lang="en-US" sz="1700" b="0" i="1" u="none" strike="noStrike" kern="1200" baseline="0" dirty="0">
                  <a:latin typeface="Arial (Body)"/>
                </a:rPr>
                <a:t> </a:t>
              </a:r>
              <a:r>
                <a:rPr lang="en-US" sz="1700" b="0" i="1" u="none" strike="noStrike" kern="1200" baseline="0" dirty="0" err="1">
                  <a:latin typeface="Arial (Body)"/>
                </a:rPr>
                <a:t>bố</a:t>
              </a:r>
              <a:r>
                <a:rPr lang="en-US" sz="1700" b="0" i="1" u="none" strike="noStrike" kern="1200" baseline="0" dirty="0">
                  <a:latin typeface="Arial (Body)"/>
                </a:rPr>
                <a:t> </a:t>
              </a:r>
              <a:r>
                <a:rPr lang="en-US" sz="1700" b="0" i="1" u="none" strike="noStrike" kern="1200" baseline="0" dirty="0" err="1">
                  <a:latin typeface="Arial (Body)"/>
                </a:rPr>
                <a:t>trí</a:t>
              </a:r>
              <a:r>
                <a:rPr lang="en-US" sz="1700" b="0" i="1" u="none" strike="noStrike" kern="1200" baseline="0" dirty="0">
                  <a:latin typeface="Arial (Body)"/>
                </a:rPr>
                <a:t> </a:t>
              </a:r>
              <a:r>
                <a:rPr lang="en-US" sz="1700" b="0" i="1" u="none" strike="noStrike" kern="1200" baseline="0" dirty="0" err="1">
                  <a:latin typeface="Arial (Body)"/>
                </a:rPr>
                <a:t>làm</a:t>
              </a:r>
              <a:r>
                <a:rPr lang="en-US" sz="1700" b="0" i="1" u="none" strike="noStrike" kern="1200" baseline="0" dirty="0">
                  <a:latin typeface="Arial (Body)"/>
                </a:rPr>
                <a:t> </a:t>
              </a:r>
              <a:r>
                <a:rPr lang="en-US" sz="1700" b="0" i="1" u="none" strike="noStrike" kern="1200" baseline="0" dirty="0" err="1">
                  <a:latin typeface="Arial (Body)"/>
                </a:rPr>
                <a:t>công</a:t>
              </a:r>
              <a:r>
                <a:rPr lang="en-US" sz="1700" b="0" i="1" u="none" strike="noStrike" kern="1200" baseline="0" dirty="0">
                  <a:latin typeface="Arial (Body)"/>
                </a:rPr>
                <a:t> </a:t>
              </a:r>
              <a:r>
                <a:rPr lang="en-US" sz="1700" b="0" i="1" u="none" strike="noStrike" kern="1200" baseline="0" dirty="0" err="1">
                  <a:latin typeface="Arial (Body)"/>
                </a:rPr>
                <a:t>việc</a:t>
              </a:r>
              <a:r>
                <a:rPr lang="en-US" sz="1700" b="0" i="1" u="none" strike="noStrike" kern="1200" baseline="0" dirty="0">
                  <a:latin typeface="Arial (Body)"/>
                </a:rPr>
                <a:t> </a:t>
              </a:r>
              <a:r>
                <a:rPr lang="en-US" sz="1700" b="0" i="1" u="none" strike="noStrike" kern="1200" baseline="0" dirty="0" err="1">
                  <a:latin typeface="Arial (Body)"/>
                </a:rPr>
                <a:t>thường</a:t>
              </a:r>
              <a:r>
                <a:rPr lang="en-US" sz="1700" b="0" i="1" u="none" strike="noStrike" kern="1200" baseline="0" dirty="0">
                  <a:latin typeface="Arial (Body)"/>
                </a:rPr>
                <a:t> </a:t>
              </a:r>
              <a:r>
                <a:rPr lang="en-US" sz="1700" b="0" i="1" u="none" strike="noStrike" kern="1200" baseline="0" dirty="0" err="1">
                  <a:latin typeface="Arial (Body)"/>
                </a:rPr>
                <a:t>xuyên</a:t>
              </a:r>
              <a:r>
                <a:rPr lang="en-US" sz="1700" b="0" i="1" u="none" strike="noStrike" kern="1200" baseline="0" dirty="0">
                  <a:latin typeface="Arial (Body)"/>
                </a:rPr>
                <a:t> </a:t>
              </a:r>
              <a:r>
                <a:rPr lang="en-US" sz="1700" b="0" i="1" u="none" strike="noStrike" kern="1200" baseline="0" dirty="0" err="1">
                  <a:latin typeface="Arial (Body)"/>
                </a:rPr>
                <a:t>của</a:t>
              </a:r>
              <a:r>
                <a:rPr lang="en-US" sz="1700" b="0" i="1" u="none" strike="noStrike" kern="1200" baseline="0" dirty="0">
                  <a:latin typeface="Arial (Body)"/>
                </a:rPr>
                <a:t> </a:t>
              </a:r>
              <a:r>
                <a:rPr lang="en-US" sz="1700" b="0" i="1" u="none" strike="noStrike" kern="1200" baseline="0" dirty="0" err="1">
                  <a:latin typeface="Arial (Body)"/>
                </a:rPr>
                <a:t>công</a:t>
              </a:r>
              <a:r>
                <a:rPr lang="en-US" sz="1700" b="0" i="1" u="none" strike="noStrike" kern="1200" baseline="0" dirty="0">
                  <a:latin typeface="Arial (Body)"/>
                </a:rPr>
                <a:t> </a:t>
              </a:r>
              <a:r>
                <a:rPr lang="en-US" sz="1700" b="0" i="1" u="none" strike="noStrike" kern="1200" baseline="0" dirty="0" err="1">
                  <a:latin typeface="Arial (Body)"/>
                </a:rPr>
                <a:t>đoàn</a:t>
              </a:r>
              <a:r>
                <a:rPr lang="en-US" sz="1700" b="0" i="1" u="none" strike="noStrike" kern="1200" baseline="0" dirty="0">
                  <a:latin typeface="Arial (Body)"/>
                </a:rPr>
                <a:t> </a:t>
              </a:r>
              <a:r>
                <a:rPr lang="en-US" sz="1700" b="0" i="1" u="none" strike="noStrike" kern="1200" baseline="0" dirty="0" err="1">
                  <a:latin typeface="Arial (Body)"/>
                </a:rPr>
                <a:t>cơ</a:t>
              </a:r>
              <a:r>
                <a:rPr lang="en-US" sz="1700" b="0" i="1" u="none" strike="noStrike" kern="1200" baseline="0" dirty="0">
                  <a:latin typeface="Arial (Body)"/>
                </a:rPr>
                <a:t> </a:t>
              </a:r>
              <a:r>
                <a:rPr lang="en-US" sz="1700" b="0" i="1" u="none" strike="noStrike" kern="1200" baseline="0" dirty="0" err="1">
                  <a:latin typeface="Arial (Body)"/>
                </a:rPr>
                <a:t>sở</a:t>
              </a:r>
              <a:r>
                <a:rPr lang="en-US" sz="1700" b="0" i="1" u="none" strike="noStrike" kern="1200" baseline="0" dirty="0">
                  <a:latin typeface="Arial (Body)"/>
                </a:rPr>
                <a:t>, do </a:t>
              </a:r>
              <a:r>
                <a:rPr lang="en-US" sz="1700" b="0" i="1" u="none" strike="noStrike" kern="1200" baseline="0" dirty="0" err="1">
                  <a:latin typeface="Arial (Body)"/>
                </a:rPr>
                <a:t>công</a:t>
              </a:r>
              <a:r>
                <a:rPr lang="en-US" sz="1700" b="0" i="1" u="none" strike="noStrike" kern="1200" baseline="0" dirty="0">
                  <a:latin typeface="Arial (Body)"/>
                </a:rPr>
                <a:t> </a:t>
              </a:r>
              <a:r>
                <a:rPr lang="en-US" sz="1700" b="0" i="1" u="none" strike="noStrike" kern="1200" baseline="0" dirty="0" err="1">
                  <a:latin typeface="Arial (Body)"/>
                </a:rPr>
                <a:t>đoàn</a:t>
              </a:r>
              <a:r>
                <a:rPr lang="en-US" sz="1700" b="0" i="1" u="none" strike="noStrike" kern="1200" baseline="0" dirty="0">
                  <a:latin typeface="Arial (Body)"/>
                </a:rPr>
                <a:t> </a:t>
              </a:r>
              <a:r>
                <a:rPr lang="en-US" sz="1700" b="0" i="1" u="none" strike="noStrike" kern="1200" baseline="0" dirty="0" err="1">
                  <a:latin typeface="Arial (Body)"/>
                </a:rPr>
                <a:t>cơ</a:t>
              </a:r>
              <a:r>
                <a:rPr lang="en-US" sz="1700" b="0" i="1" u="none" strike="noStrike" kern="1200" baseline="0" dirty="0">
                  <a:latin typeface="Arial (Body)"/>
                </a:rPr>
                <a:t> </a:t>
              </a:r>
              <a:r>
                <a:rPr lang="en-US" sz="1700" b="0" i="1" u="none" strike="noStrike" kern="1200" baseline="0" dirty="0" err="1">
                  <a:latin typeface="Arial (Body)"/>
                </a:rPr>
                <a:t>sở</a:t>
              </a:r>
              <a:r>
                <a:rPr lang="en-US" sz="1700" b="0" i="1" u="none" strike="noStrike" kern="1200" baseline="0" dirty="0">
                  <a:latin typeface="Arial (Body)"/>
                </a:rPr>
                <a:t> chi </a:t>
              </a:r>
              <a:r>
                <a:rPr lang="en-US" sz="1700" b="0" i="1" u="none" strike="noStrike" kern="1200" baseline="0" dirty="0" err="1">
                  <a:latin typeface="Arial (Body)"/>
                </a:rPr>
                <a:t>trả</a:t>
              </a:r>
              <a:r>
                <a:rPr lang="en-US" sz="1700" b="0" i="1" u="none" strike="noStrike" kern="1200" baseline="0" dirty="0">
                  <a:latin typeface="Arial (Body)"/>
                </a:rPr>
                <a:t> </a:t>
              </a:r>
              <a:r>
                <a:rPr lang="en-US" sz="1700" b="0" i="1" u="none" strike="noStrike" kern="1200" baseline="0" dirty="0" err="1">
                  <a:latin typeface="Arial (Body)"/>
                </a:rPr>
                <a:t>tiền</a:t>
              </a:r>
              <a:r>
                <a:rPr lang="en-US" sz="1700" b="0" i="1" u="none" strike="noStrike" kern="1200" baseline="0" dirty="0">
                  <a:latin typeface="Arial (Body)"/>
                </a:rPr>
                <a:t> </a:t>
              </a:r>
              <a:r>
                <a:rPr lang="en-US" sz="1700" b="0" i="1" u="none" strike="noStrike" kern="1200" baseline="0" dirty="0" err="1">
                  <a:latin typeface="Arial (Body)"/>
                </a:rPr>
                <a:t>lương</a:t>
              </a:r>
              <a:r>
                <a:rPr lang="en-US" sz="1700" b="0" i="1" u="none" strike="noStrike" kern="1200" baseline="0" dirty="0">
                  <a:latin typeface="Arial (Body)"/>
                </a:rPr>
                <a:t>.</a:t>
              </a:r>
            </a:p>
          </p:txBody>
        </p:sp>
      </p:grpSp>
      <p:grpSp>
        <p:nvGrpSpPr>
          <p:cNvPr id="19" name="Group 18">
            <a:extLst>
              <a:ext uri="{FF2B5EF4-FFF2-40B4-BE49-F238E27FC236}">
                <a16:creationId xmlns:a16="http://schemas.microsoft.com/office/drawing/2014/main" id="{1EBC8A06-9268-C963-7C6D-339937DA4FF1}"/>
              </a:ext>
            </a:extLst>
          </p:cNvPr>
          <p:cNvGrpSpPr/>
          <p:nvPr/>
        </p:nvGrpSpPr>
        <p:grpSpPr>
          <a:xfrm>
            <a:off x="5534814" y="3612506"/>
            <a:ext cx="6455930" cy="1977128"/>
            <a:chOff x="5504996" y="3210489"/>
            <a:chExt cx="6455930" cy="1977128"/>
          </a:xfrm>
        </p:grpSpPr>
        <p:sp>
          <p:nvSpPr>
            <p:cNvPr id="11" name="Freeform: Shape 10">
              <a:extLst>
                <a:ext uri="{FF2B5EF4-FFF2-40B4-BE49-F238E27FC236}">
                  <a16:creationId xmlns:a16="http://schemas.microsoft.com/office/drawing/2014/main" id="{8D3B22EB-CFAF-09C6-961A-40C67E50AAFC}"/>
                </a:ext>
              </a:extLst>
            </p:cNvPr>
            <p:cNvSpPr/>
            <p:nvPr/>
          </p:nvSpPr>
          <p:spPr>
            <a:xfrm>
              <a:off x="5504996" y="3210489"/>
              <a:ext cx="1075988" cy="1156687"/>
            </a:xfrm>
            <a:custGeom>
              <a:avLst/>
              <a:gdLst/>
              <a:ahLst/>
              <a:cxnLst/>
              <a:rect l="0" t="0" r="0" b="0"/>
              <a:pathLst>
                <a:path>
                  <a:moveTo>
                    <a:pt x="0" y="0"/>
                  </a:moveTo>
                  <a:lnTo>
                    <a:pt x="537994" y="0"/>
                  </a:lnTo>
                  <a:lnTo>
                    <a:pt x="537994" y="1156687"/>
                  </a:lnTo>
                  <a:lnTo>
                    <a:pt x="1075988" y="1156687"/>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Freeform: Shape 15">
              <a:extLst>
                <a:ext uri="{FF2B5EF4-FFF2-40B4-BE49-F238E27FC236}">
                  <a16:creationId xmlns:a16="http://schemas.microsoft.com/office/drawing/2014/main" id="{AECADAE4-FA47-9284-88DA-32E4FF288467}"/>
                </a:ext>
              </a:extLst>
            </p:cNvPr>
            <p:cNvSpPr/>
            <p:nvPr/>
          </p:nvSpPr>
          <p:spPr>
            <a:xfrm>
              <a:off x="6580984" y="3546735"/>
              <a:ext cx="5379942" cy="1640882"/>
            </a:xfrm>
            <a:custGeom>
              <a:avLst/>
              <a:gdLst>
                <a:gd name="connsiteX0" fmla="*/ 0 w 5379942"/>
                <a:gd name="connsiteY0" fmla="*/ 0 h 1640882"/>
                <a:gd name="connsiteX1" fmla="*/ 5379942 w 5379942"/>
                <a:gd name="connsiteY1" fmla="*/ 0 h 1640882"/>
                <a:gd name="connsiteX2" fmla="*/ 5379942 w 5379942"/>
                <a:gd name="connsiteY2" fmla="*/ 1640882 h 1640882"/>
                <a:gd name="connsiteX3" fmla="*/ 0 w 5379942"/>
                <a:gd name="connsiteY3" fmla="*/ 1640882 h 1640882"/>
                <a:gd name="connsiteX4" fmla="*/ 0 w 5379942"/>
                <a:gd name="connsiteY4" fmla="*/ 0 h 1640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9942" h="1640882">
                  <a:moveTo>
                    <a:pt x="0" y="0"/>
                  </a:moveTo>
                  <a:lnTo>
                    <a:pt x="5379942" y="0"/>
                  </a:lnTo>
                  <a:lnTo>
                    <a:pt x="5379942" y="1640882"/>
                  </a:lnTo>
                  <a:lnTo>
                    <a:pt x="0" y="1640882"/>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2000" b="1" i="1" u="none" strike="noStrike" kern="1200" baseline="0" dirty="0">
                  <a:solidFill>
                    <a:srgbClr val="FF0000"/>
                  </a:solidFill>
                  <a:latin typeface="Arial (Body)"/>
                </a:rPr>
                <a:t>2. </a:t>
              </a:r>
              <a:r>
                <a:rPr lang="en-US" sz="1700" b="0" i="1" u="none" strike="noStrike" kern="1200" baseline="0" dirty="0" err="1">
                  <a:latin typeface="Arial (Body)"/>
                </a:rPr>
                <a:t>Người</a:t>
              </a:r>
              <a:r>
                <a:rPr lang="en-US" sz="1700" b="0" i="1" u="none" strike="noStrike" kern="1200" baseline="0" dirty="0">
                  <a:latin typeface="Arial (Body)"/>
                </a:rPr>
                <a:t> </a:t>
              </a:r>
              <a:r>
                <a:rPr lang="en-US" sz="1700" b="0" i="1" u="none" strike="noStrike" kern="1200" baseline="0" dirty="0" err="1">
                  <a:latin typeface="Arial (Body)"/>
                </a:rPr>
                <a:t>đang</a:t>
              </a:r>
              <a:r>
                <a:rPr lang="en-US" sz="1700" b="0" i="1" u="none" strike="noStrike" kern="1200" baseline="0" dirty="0">
                  <a:latin typeface="Arial (Body)"/>
                </a:rPr>
                <a:t> </a:t>
              </a:r>
              <a:r>
                <a:rPr lang="en-US" sz="1700" b="0" i="1" u="none" strike="noStrike" kern="1200" baseline="0" dirty="0" err="1">
                  <a:latin typeface="Arial (Body)"/>
                </a:rPr>
                <a:t>làm</a:t>
              </a:r>
              <a:r>
                <a:rPr lang="en-US" sz="1700" b="0" i="1" u="none" strike="noStrike" kern="1200" baseline="0" dirty="0">
                  <a:latin typeface="Arial (Body)"/>
                </a:rPr>
                <a:t> </a:t>
              </a:r>
              <a:r>
                <a:rPr lang="en-US" sz="1700" b="0" i="1" u="none" strike="noStrike" kern="1200" baseline="0" dirty="0" err="1">
                  <a:latin typeface="Arial (Body)"/>
                </a:rPr>
                <a:t>việc</a:t>
              </a:r>
              <a:r>
                <a:rPr lang="en-US" sz="1700" b="0" i="1" u="none" strike="noStrike" kern="1200" baseline="0" dirty="0">
                  <a:latin typeface="Arial (Body)"/>
                </a:rPr>
                <a:t> </a:t>
              </a:r>
              <a:r>
                <a:rPr lang="en-US" sz="1700" b="0" i="1" u="none" strike="noStrike" kern="1200" baseline="0" dirty="0" err="1">
                  <a:latin typeface="Arial (Body)"/>
                </a:rPr>
                <a:t>tại</a:t>
              </a:r>
              <a:r>
                <a:rPr lang="en-US" sz="1700" b="0" i="1" u="none" strike="noStrike" kern="1200" baseline="0" dirty="0">
                  <a:latin typeface="Arial (Body)"/>
                </a:rPr>
                <a:t> </a:t>
              </a:r>
              <a:r>
                <a:rPr lang="en-US" sz="1700" b="0" i="1" u="none" strike="noStrike" kern="1200" baseline="0" dirty="0" err="1">
                  <a:latin typeface="Arial (Body)"/>
                </a:rPr>
                <a:t>doanh</a:t>
              </a:r>
              <a:r>
                <a:rPr lang="en-US" sz="1700" b="0" i="1" u="none" strike="noStrike" kern="1200" baseline="0" dirty="0">
                  <a:latin typeface="Arial (Body)"/>
                </a:rPr>
                <a:t> </a:t>
              </a:r>
              <a:r>
                <a:rPr lang="en-US" sz="1700" b="0" i="1" u="none" strike="noStrike" kern="1200" baseline="0" dirty="0" err="1">
                  <a:latin typeface="Arial (Body)"/>
                </a:rPr>
                <a:t>nghiệp</a:t>
              </a:r>
              <a:r>
                <a:rPr lang="en-US" sz="1700" b="0" i="1" u="none" strike="noStrike" kern="1200" baseline="0" dirty="0">
                  <a:latin typeface="Arial (Body)"/>
                </a:rPr>
                <a:t>, </a:t>
              </a:r>
              <a:r>
                <a:rPr lang="en-US" sz="1700" b="0" i="1" u="none" strike="noStrike" kern="1200" baseline="0" dirty="0" err="1">
                  <a:latin typeface="Arial (Body)"/>
                </a:rPr>
                <a:t>đơn</a:t>
              </a:r>
              <a:r>
                <a:rPr lang="en-US" sz="1700" b="0" i="1" u="none" strike="noStrike" kern="1200" baseline="0" dirty="0">
                  <a:latin typeface="Arial (Body)"/>
                </a:rPr>
                <a:t> </a:t>
              </a:r>
              <a:r>
                <a:rPr lang="en-US" sz="1700" b="0" i="1" u="none" strike="noStrike" kern="1200" baseline="0" dirty="0" err="1">
                  <a:latin typeface="Arial (Body)"/>
                </a:rPr>
                <a:t>vị</a:t>
              </a:r>
              <a:r>
                <a:rPr lang="en-US" sz="1700" b="0" i="1" u="none" strike="noStrike" kern="1200" baseline="0" dirty="0">
                  <a:latin typeface="Arial (Body)"/>
                </a:rPr>
                <a:t> do </a:t>
              </a:r>
              <a:r>
                <a:rPr lang="en-US" sz="1700" b="0" i="1" u="none" strike="noStrike" kern="1200" baseline="0" dirty="0" err="1">
                  <a:latin typeface="Arial (Body)"/>
                </a:rPr>
                <a:t>đại</a:t>
              </a:r>
              <a:r>
                <a:rPr lang="en-US" sz="1700" b="0" i="1" u="none" strike="noStrike" kern="1200" baseline="0" dirty="0">
                  <a:latin typeface="Arial (Body)"/>
                </a:rPr>
                <a:t> </a:t>
              </a:r>
              <a:r>
                <a:rPr lang="en-US" sz="1700" b="0" i="1" u="none" strike="noStrike" kern="1200" baseline="0" dirty="0" err="1">
                  <a:latin typeface="Arial (Body)"/>
                </a:rPr>
                <a:t>hội</a:t>
              </a:r>
              <a:r>
                <a:rPr lang="en-US" sz="1700" b="0" i="1" u="none" strike="noStrike" kern="1200" baseline="0" dirty="0">
                  <a:latin typeface="Arial (Body)"/>
                </a:rPr>
                <a:t> </a:t>
              </a:r>
              <a:r>
                <a:rPr lang="en-US" sz="1700" b="0" i="1" u="none" strike="noStrike" kern="1200" baseline="0" dirty="0" err="1">
                  <a:latin typeface="Arial (Body)"/>
                </a:rPr>
                <a:t>hoặc</a:t>
              </a:r>
              <a:r>
                <a:rPr lang="en-US" sz="1700" b="0" i="1" u="none" strike="noStrike" kern="1200" baseline="0" dirty="0">
                  <a:latin typeface="Arial (Body)"/>
                </a:rPr>
                <a:t> </a:t>
              </a:r>
              <a:r>
                <a:rPr lang="en-US" sz="1700" b="0" i="1" u="none" strike="noStrike" kern="1200" baseline="0" dirty="0" err="1">
                  <a:latin typeface="Arial (Body)"/>
                </a:rPr>
                <a:t>hội</a:t>
              </a:r>
              <a:r>
                <a:rPr lang="en-US" sz="1700" b="0" i="1" u="none" strike="noStrike" kern="1200" baseline="0" dirty="0">
                  <a:latin typeface="Arial (Body)"/>
                </a:rPr>
                <a:t> </a:t>
              </a:r>
              <a:r>
                <a:rPr lang="en-US" sz="1700" b="0" i="1" u="none" strike="noStrike" kern="1200" baseline="0" dirty="0" err="1">
                  <a:latin typeface="Arial (Body)"/>
                </a:rPr>
                <a:t>nghị</a:t>
              </a:r>
              <a:r>
                <a:rPr lang="en-US" sz="1700" b="0" i="1" u="none" strike="noStrike" kern="1200" baseline="0" dirty="0">
                  <a:latin typeface="Arial (Body)"/>
                </a:rPr>
                <a:t> </a:t>
              </a:r>
              <a:r>
                <a:rPr lang="en-US" sz="1700" b="0" i="1" u="none" strike="noStrike" kern="1200" baseline="0" dirty="0" err="1">
                  <a:latin typeface="Arial (Body)"/>
                </a:rPr>
                <a:t>công</a:t>
              </a:r>
              <a:r>
                <a:rPr lang="en-US" sz="1700" b="0" i="1" u="none" strike="noStrike" kern="1200" baseline="0" dirty="0">
                  <a:latin typeface="Arial (Body)"/>
                </a:rPr>
                <a:t> </a:t>
              </a:r>
              <a:r>
                <a:rPr lang="en-US" sz="1700" b="0" i="1" u="none" strike="noStrike" kern="1200" baseline="0" dirty="0" err="1">
                  <a:latin typeface="Arial (Body)"/>
                </a:rPr>
                <a:t>đoàn</a:t>
              </a:r>
              <a:r>
                <a:rPr lang="en-US" sz="1700" b="0" i="1" u="none" strike="noStrike" kern="1200" baseline="0" dirty="0">
                  <a:latin typeface="Arial (Body)"/>
                </a:rPr>
                <a:t> </a:t>
              </a:r>
              <a:r>
                <a:rPr lang="en-US" sz="1700" b="0" i="1" u="none" strike="noStrike" kern="1200" baseline="0" dirty="0" err="1">
                  <a:latin typeface="Arial (Body)"/>
                </a:rPr>
                <a:t>cơ</a:t>
              </a:r>
              <a:r>
                <a:rPr lang="en-US" sz="1700" b="0" i="1" u="none" strike="noStrike" kern="1200" baseline="0" dirty="0">
                  <a:latin typeface="Arial (Body)"/>
                </a:rPr>
                <a:t> </a:t>
              </a:r>
              <a:r>
                <a:rPr lang="en-US" sz="1700" b="0" i="1" u="none" strike="noStrike" kern="1200" baseline="0" dirty="0" err="1">
                  <a:latin typeface="Arial (Body)"/>
                </a:rPr>
                <a:t>sở</a:t>
              </a:r>
              <a:r>
                <a:rPr lang="en-US" sz="1700" b="0" i="1" u="none" strike="noStrike" kern="1200" baseline="0" dirty="0">
                  <a:latin typeface="Arial (Body)"/>
                </a:rPr>
                <a:t> </a:t>
              </a:r>
              <a:r>
                <a:rPr lang="en-US" sz="1700" b="0" i="1" u="none" strike="noStrike" kern="1200" baseline="0" dirty="0" err="1">
                  <a:latin typeface="Arial (Body)"/>
                </a:rPr>
                <a:t>bầu</a:t>
              </a:r>
              <a:r>
                <a:rPr lang="en-US" sz="1700" b="0" i="1" u="none" strike="noStrike" kern="1200" baseline="0" dirty="0">
                  <a:latin typeface="Arial (Body)"/>
                </a:rPr>
                <a:t> </a:t>
              </a:r>
              <a:r>
                <a:rPr lang="en-US" sz="1700" b="0" i="1" u="none" strike="noStrike" kern="1200" baseline="0" dirty="0" err="1">
                  <a:latin typeface="Arial (Body)"/>
                </a:rPr>
                <a:t>ra</a:t>
              </a:r>
              <a:r>
                <a:rPr lang="en-US" sz="1700" b="0" i="1" u="none" strike="noStrike" kern="1200" baseline="0" dirty="0">
                  <a:latin typeface="Arial (Body)"/>
                </a:rPr>
                <a:t>, </a:t>
              </a:r>
              <a:r>
                <a:rPr lang="en-US" sz="1700" b="0" i="1" u="none" strike="noStrike" kern="1200" baseline="0" dirty="0" err="1">
                  <a:latin typeface="Arial (Body)"/>
                </a:rPr>
                <a:t>được</a:t>
              </a:r>
              <a:r>
                <a:rPr lang="en-US" sz="1700" b="0" i="1" u="none" strike="noStrike" kern="1200" baseline="0" dirty="0">
                  <a:latin typeface="Arial (Body)"/>
                </a:rPr>
                <a:t> </a:t>
              </a:r>
              <a:r>
                <a:rPr lang="en-US" sz="1700" b="0" i="1" u="none" strike="noStrike" kern="1200" baseline="0" dirty="0" err="1">
                  <a:latin typeface="Arial (Body)"/>
                </a:rPr>
                <a:t>bố</a:t>
              </a:r>
              <a:r>
                <a:rPr lang="en-US" sz="1700" b="0" i="1" u="none" strike="noStrike" kern="1200" baseline="0" dirty="0">
                  <a:latin typeface="Arial (Body)"/>
                </a:rPr>
                <a:t> </a:t>
              </a:r>
              <a:r>
                <a:rPr lang="en-US" sz="1700" b="0" i="1" u="none" strike="noStrike" kern="1200" baseline="0" dirty="0" err="1">
                  <a:latin typeface="Arial (Body)"/>
                </a:rPr>
                <a:t>trí</a:t>
              </a:r>
              <a:r>
                <a:rPr lang="en-US" sz="1700" b="0" i="1" u="none" strike="noStrike" kern="1200" baseline="0" dirty="0">
                  <a:latin typeface="Arial (Body)"/>
                </a:rPr>
                <a:t> </a:t>
              </a:r>
              <a:r>
                <a:rPr lang="en-US" sz="1700" b="0" i="1" u="none" strike="noStrike" kern="1200" baseline="0" dirty="0" err="1">
                  <a:latin typeface="Arial (Body)"/>
                </a:rPr>
                <a:t>làm</a:t>
              </a:r>
              <a:r>
                <a:rPr lang="en-US" sz="1700" b="0" i="1" u="none" strike="noStrike" kern="1200" baseline="0" dirty="0">
                  <a:latin typeface="Arial (Body)"/>
                </a:rPr>
                <a:t> </a:t>
              </a:r>
              <a:r>
                <a:rPr lang="en-US" sz="1700" b="0" i="1" u="none" strike="noStrike" kern="1200" baseline="0" dirty="0" err="1">
                  <a:latin typeface="Arial (Body)"/>
                </a:rPr>
                <a:t>công</a:t>
              </a:r>
              <a:r>
                <a:rPr lang="en-US" sz="1700" b="0" i="1" u="none" strike="noStrike" kern="1200" baseline="0" dirty="0">
                  <a:latin typeface="Arial (Body)"/>
                </a:rPr>
                <a:t> </a:t>
              </a:r>
              <a:r>
                <a:rPr lang="en-US" sz="1700" b="0" i="1" u="none" strike="noStrike" kern="1200" baseline="0" dirty="0" err="1">
                  <a:latin typeface="Arial (Body)"/>
                </a:rPr>
                <a:t>việc</a:t>
              </a:r>
              <a:r>
                <a:rPr lang="en-US" sz="1700" b="0" i="1" u="none" strike="noStrike" kern="1200" baseline="0" dirty="0">
                  <a:latin typeface="Arial (Body)"/>
                </a:rPr>
                <a:t> </a:t>
              </a:r>
              <a:r>
                <a:rPr lang="en-US" sz="1700" b="0" i="1" u="none" strike="noStrike" kern="1200" baseline="0" dirty="0" err="1">
                  <a:latin typeface="Arial (Body)"/>
                </a:rPr>
                <a:t>thường</a:t>
              </a:r>
              <a:r>
                <a:rPr lang="en-US" sz="1700" b="0" i="1" u="none" strike="noStrike" kern="1200" baseline="0" dirty="0">
                  <a:latin typeface="Arial (Body)"/>
                </a:rPr>
                <a:t> </a:t>
              </a:r>
              <a:r>
                <a:rPr lang="en-US" sz="1700" b="0" i="1" u="none" strike="noStrike" kern="1200" baseline="0" dirty="0" err="1">
                  <a:latin typeface="Arial (Body)"/>
                </a:rPr>
                <a:t>xuyên</a:t>
              </a:r>
              <a:r>
                <a:rPr lang="en-US" sz="1700" b="0" i="1" u="none" strike="noStrike" kern="1200" baseline="0" dirty="0">
                  <a:latin typeface="Arial (Body)"/>
                </a:rPr>
                <a:t> </a:t>
              </a:r>
              <a:r>
                <a:rPr lang="en-US" sz="1700" b="0" i="1" u="none" strike="noStrike" kern="1200" baseline="0" dirty="0" err="1">
                  <a:latin typeface="Arial (Body)"/>
                </a:rPr>
                <a:t>của</a:t>
              </a:r>
              <a:r>
                <a:rPr lang="en-US" sz="1700" b="0" i="1" u="none" strike="noStrike" kern="1200" baseline="0" dirty="0">
                  <a:latin typeface="Arial (Body)"/>
                </a:rPr>
                <a:t> </a:t>
              </a:r>
              <a:r>
                <a:rPr lang="en-US" sz="1700" b="0" i="1" u="none" strike="noStrike" kern="1200" baseline="0" dirty="0" err="1">
                  <a:latin typeface="Arial (Body)"/>
                </a:rPr>
                <a:t>công</a:t>
              </a:r>
              <a:r>
                <a:rPr lang="en-US" sz="1700" b="0" i="1" u="none" strike="noStrike" kern="1200" baseline="0" dirty="0">
                  <a:latin typeface="Arial (Body)"/>
                </a:rPr>
                <a:t> </a:t>
              </a:r>
              <a:r>
                <a:rPr lang="en-US" sz="1700" b="0" i="1" u="none" strike="noStrike" kern="1200" baseline="0" dirty="0" err="1">
                  <a:latin typeface="Arial (Body)"/>
                </a:rPr>
                <a:t>đoàn</a:t>
              </a:r>
              <a:r>
                <a:rPr lang="en-US" sz="1700" b="0" i="1" u="none" strike="noStrike" kern="1200" baseline="0" dirty="0">
                  <a:latin typeface="Arial (Body)"/>
                </a:rPr>
                <a:t> </a:t>
              </a:r>
              <a:r>
                <a:rPr lang="en-US" sz="1700" b="0" i="1" u="none" strike="noStrike" kern="1200" baseline="0" dirty="0" err="1">
                  <a:latin typeface="Arial (Body)"/>
                </a:rPr>
                <a:t>cơ</a:t>
              </a:r>
              <a:r>
                <a:rPr lang="en-US" sz="1700" b="0" i="1" u="none" strike="noStrike" kern="1200" baseline="0" dirty="0">
                  <a:latin typeface="Arial (Body)"/>
                </a:rPr>
                <a:t> </a:t>
              </a:r>
              <a:r>
                <a:rPr lang="en-US" sz="1700" b="0" i="1" u="none" strike="noStrike" kern="1200" baseline="0" dirty="0" err="1">
                  <a:latin typeface="Arial (Body)"/>
                </a:rPr>
                <a:t>sở</a:t>
              </a:r>
              <a:r>
                <a:rPr lang="en-US" sz="1700" b="0" i="1" u="none" strike="noStrike" kern="1200" baseline="0" dirty="0">
                  <a:latin typeface="Arial (Body)"/>
                </a:rPr>
                <a:t>, do </a:t>
              </a:r>
              <a:r>
                <a:rPr lang="en-US" sz="1700" b="0" i="1" u="none" strike="noStrike" kern="1200" baseline="0" dirty="0" err="1">
                  <a:latin typeface="Arial (Body)"/>
                </a:rPr>
                <a:t>doanh</a:t>
              </a:r>
              <a:r>
                <a:rPr lang="en-US" sz="1700" b="0" i="1" u="none" strike="noStrike" kern="1200" baseline="0" dirty="0">
                  <a:latin typeface="Arial (Body)"/>
                </a:rPr>
                <a:t> </a:t>
              </a:r>
              <a:r>
                <a:rPr lang="en-US" sz="1700" b="0" i="1" u="none" strike="noStrike" kern="1200" baseline="0" dirty="0" err="1">
                  <a:latin typeface="Arial (Body)"/>
                </a:rPr>
                <a:t>nghiệp</a:t>
              </a:r>
              <a:r>
                <a:rPr lang="en-US" sz="1700" b="0" i="1" u="none" strike="noStrike" kern="1200" baseline="0" dirty="0">
                  <a:latin typeface="Arial (Body)"/>
                </a:rPr>
                <a:t>, </a:t>
              </a:r>
              <a:r>
                <a:rPr lang="en-US" sz="1700" b="0" i="1" u="none" strike="noStrike" kern="1200" baseline="0" dirty="0" err="1">
                  <a:latin typeface="Arial (Body)"/>
                </a:rPr>
                <a:t>đơn</a:t>
              </a:r>
              <a:r>
                <a:rPr lang="en-US" sz="1700" b="0" i="1" u="none" strike="noStrike" kern="1200" baseline="0" dirty="0">
                  <a:latin typeface="Arial (Body)"/>
                </a:rPr>
                <a:t> </a:t>
              </a:r>
              <a:r>
                <a:rPr lang="en-US" sz="1700" b="0" i="1" u="none" strike="noStrike" kern="1200" baseline="0" dirty="0" err="1">
                  <a:latin typeface="Arial (Body)"/>
                </a:rPr>
                <a:t>vị</a:t>
              </a:r>
              <a:r>
                <a:rPr lang="en-US" sz="1700" b="0" i="1" u="none" strike="noStrike" kern="1200" baseline="0" dirty="0">
                  <a:latin typeface="Arial (Body)"/>
                </a:rPr>
                <a:t> chi </a:t>
              </a:r>
              <a:r>
                <a:rPr lang="en-US" sz="1700" b="0" i="1" u="none" strike="noStrike" kern="1200" baseline="0" dirty="0" err="1">
                  <a:latin typeface="Arial (Body)"/>
                </a:rPr>
                <a:t>trả</a:t>
              </a:r>
              <a:r>
                <a:rPr lang="en-US" sz="1700" b="0" i="1" u="none" strike="noStrike" kern="1200" baseline="0" dirty="0">
                  <a:latin typeface="Arial (Body)"/>
                </a:rPr>
                <a:t> </a:t>
              </a:r>
              <a:r>
                <a:rPr lang="en-US" sz="1700" b="0" i="1" u="none" strike="noStrike" kern="1200" baseline="0" dirty="0" err="1">
                  <a:latin typeface="Arial (Body)"/>
                </a:rPr>
                <a:t>tiền</a:t>
              </a:r>
              <a:r>
                <a:rPr lang="en-US" sz="1700" b="0" i="1" u="none" strike="noStrike" kern="1200" baseline="0" dirty="0">
                  <a:latin typeface="Arial (Body)"/>
                </a:rPr>
                <a:t> </a:t>
              </a:r>
              <a:r>
                <a:rPr lang="en-US" sz="1700" b="0" i="1" u="none" strike="noStrike" kern="1200" baseline="0" dirty="0" err="1">
                  <a:latin typeface="Arial (Body)"/>
                </a:rPr>
                <a:t>lương</a:t>
              </a:r>
              <a:r>
                <a:rPr lang="en-US" sz="1700" b="0" i="1" u="none" strike="noStrike" kern="1200" baseline="0" dirty="0">
                  <a:latin typeface="Arial (Body)"/>
                </a:rPr>
                <a:t>.</a:t>
              </a:r>
            </a:p>
          </p:txBody>
        </p:sp>
      </p:grpSp>
      <p:sp>
        <p:nvSpPr>
          <p:cNvPr id="17" name="Freeform: Shape 16">
            <a:extLst>
              <a:ext uri="{FF2B5EF4-FFF2-40B4-BE49-F238E27FC236}">
                <a16:creationId xmlns:a16="http://schemas.microsoft.com/office/drawing/2014/main" id="{E3371084-C59D-083F-04FE-841D96E4EDA3}"/>
              </a:ext>
            </a:extLst>
          </p:cNvPr>
          <p:cNvSpPr/>
          <p:nvPr/>
        </p:nvSpPr>
        <p:spPr>
          <a:xfrm>
            <a:off x="715617" y="5224619"/>
            <a:ext cx="4819196" cy="1402524"/>
          </a:xfrm>
          <a:custGeom>
            <a:avLst/>
            <a:gdLst>
              <a:gd name="connsiteX0" fmla="*/ 0 w 5379942"/>
              <a:gd name="connsiteY0" fmla="*/ 0 h 1640882"/>
              <a:gd name="connsiteX1" fmla="*/ 5379942 w 5379942"/>
              <a:gd name="connsiteY1" fmla="*/ 0 h 1640882"/>
              <a:gd name="connsiteX2" fmla="*/ 5379942 w 5379942"/>
              <a:gd name="connsiteY2" fmla="*/ 1640882 h 1640882"/>
              <a:gd name="connsiteX3" fmla="*/ 0 w 5379942"/>
              <a:gd name="connsiteY3" fmla="*/ 1640882 h 1640882"/>
              <a:gd name="connsiteX4" fmla="*/ 0 w 5379942"/>
              <a:gd name="connsiteY4" fmla="*/ 0 h 1640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9942" h="1640882">
                <a:moveTo>
                  <a:pt x="0" y="0"/>
                </a:moveTo>
                <a:lnTo>
                  <a:pt x="5379942" y="0"/>
                </a:lnTo>
                <a:lnTo>
                  <a:pt x="5379942" y="1640882"/>
                </a:lnTo>
                <a:lnTo>
                  <a:pt x="0" y="1640882"/>
                </a:lnTo>
                <a:lnTo>
                  <a:pt x="0" y="0"/>
                </a:lnTo>
                <a:close/>
              </a:path>
            </a:pathLst>
          </a:custGeom>
          <a:solidFill>
            <a:srgbClr val="00B05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i="1" u="none" strike="noStrike" kern="1200" baseline="0" dirty="0">
                <a:solidFill>
                  <a:srgbClr val="FF0000"/>
                </a:solidFill>
                <a:latin typeface="Arial (Body)"/>
              </a:rPr>
              <a:t>- </a:t>
            </a:r>
            <a:r>
              <a:rPr lang="en-US" sz="1700" b="1" i="1" u="none" strike="noStrike" kern="1200" baseline="0" dirty="0" err="1">
                <a:solidFill>
                  <a:srgbClr val="FF0000"/>
                </a:solidFill>
                <a:latin typeface="Arial (Body)"/>
              </a:rPr>
              <a:t>Cán</a:t>
            </a:r>
            <a:r>
              <a:rPr lang="en-US" sz="1700" b="1" i="1" u="none" strike="noStrike" kern="1200" baseline="0" dirty="0">
                <a:solidFill>
                  <a:srgbClr val="FF0000"/>
                </a:solidFill>
                <a:latin typeface="Arial (Body)"/>
              </a:rPr>
              <a:t> </a:t>
            </a:r>
            <a:r>
              <a:rPr lang="en-US" sz="1700" b="1" i="1" u="none" strike="noStrike" kern="1200" baseline="0" dirty="0" err="1">
                <a:solidFill>
                  <a:srgbClr val="FF0000"/>
                </a:solidFill>
                <a:latin typeface="Arial (Body)"/>
              </a:rPr>
              <a:t>bộ</a:t>
            </a:r>
            <a:r>
              <a:rPr lang="en-US" sz="1700" b="1" i="1" u="none" strike="noStrike" kern="1200" baseline="0" dirty="0">
                <a:solidFill>
                  <a:srgbClr val="FF0000"/>
                </a:solidFill>
                <a:latin typeface="Arial (Body)"/>
              </a:rPr>
              <a:t> </a:t>
            </a:r>
            <a:r>
              <a:rPr lang="en-US" sz="1700" b="1" i="1" u="none" strike="noStrike" kern="1200" baseline="0" dirty="0" err="1">
                <a:solidFill>
                  <a:srgbClr val="FF0000"/>
                </a:solidFill>
                <a:latin typeface="Arial (Body)"/>
              </a:rPr>
              <a:t>công</a:t>
            </a:r>
            <a:r>
              <a:rPr lang="en-US" sz="1700" b="1" i="1" u="none" strike="noStrike" kern="1200" baseline="0" dirty="0">
                <a:solidFill>
                  <a:srgbClr val="FF0000"/>
                </a:solidFill>
                <a:latin typeface="Arial (Body)"/>
              </a:rPr>
              <a:t> </a:t>
            </a:r>
            <a:r>
              <a:rPr lang="en-US" sz="1700" b="1" i="1" u="none" strike="noStrike" kern="1200" baseline="0" dirty="0" err="1">
                <a:solidFill>
                  <a:srgbClr val="FF0000"/>
                </a:solidFill>
                <a:latin typeface="Arial (Body)"/>
              </a:rPr>
              <a:t>đoàn</a:t>
            </a:r>
            <a:r>
              <a:rPr lang="en-US" sz="1700" b="1" i="1" u="none" strike="noStrike" kern="1200" baseline="0" dirty="0">
                <a:solidFill>
                  <a:srgbClr val="FF0000"/>
                </a:solidFill>
                <a:latin typeface="Arial (Body)"/>
              </a:rPr>
              <a:t> </a:t>
            </a:r>
            <a:r>
              <a:rPr lang="en-US" sz="1700" b="1" i="1" u="none" strike="noStrike" kern="1200" baseline="0" dirty="0" err="1">
                <a:solidFill>
                  <a:srgbClr val="FF0000"/>
                </a:solidFill>
                <a:latin typeface="Arial (Body)"/>
              </a:rPr>
              <a:t>không</a:t>
            </a:r>
            <a:r>
              <a:rPr lang="en-US" sz="1700" b="1" i="1" u="none" strike="noStrike" kern="1200" baseline="0" dirty="0">
                <a:solidFill>
                  <a:srgbClr val="FF0000"/>
                </a:solidFill>
                <a:latin typeface="Arial (Body)"/>
              </a:rPr>
              <a:t> </a:t>
            </a:r>
            <a:r>
              <a:rPr lang="en-US" sz="1700" b="1" i="1" u="none" strike="noStrike" kern="1200" baseline="0" dirty="0" err="1">
                <a:solidFill>
                  <a:srgbClr val="FF0000"/>
                </a:solidFill>
                <a:latin typeface="Arial (Body)"/>
              </a:rPr>
              <a:t>chuyên</a:t>
            </a:r>
            <a:r>
              <a:rPr lang="en-US" sz="1700" b="1" i="1" u="none" strike="noStrike" kern="1200" baseline="0" dirty="0">
                <a:solidFill>
                  <a:srgbClr val="FF0000"/>
                </a:solidFill>
                <a:latin typeface="Arial (Body)"/>
              </a:rPr>
              <a:t> </a:t>
            </a:r>
            <a:r>
              <a:rPr lang="en-US" sz="1700" b="1" i="1" u="none" strike="noStrike" kern="1200" baseline="0" dirty="0" err="1">
                <a:solidFill>
                  <a:srgbClr val="FF0000"/>
                </a:solidFill>
                <a:latin typeface="Arial (Body)"/>
              </a:rPr>
              <a:t>trách</a:t>
            </a:r>
            <a:r>
              <a:rPr lang="en-US" sz="1700" b="1" i="1" u="none" strike="noStrike" kern="1200" baseline="0" dirty="0">
                <a:solidFill>
                  <a:srgbClr val="FF0000"/>
                </a:solidFill>
                <a:latin typeface="Arial (Body)"/>
              </a:rPr>
              <a:t>:</a:t>
            </a:r>
            <a:r>
              <a:rPr lang="en-US" sz="1700" b="0" i="1" u="none" strike="noStrike" kern="1200" baseline="0" dirty="0">
                <a:solidFill>
                  <a:srgbClr val="FF0000"/>
                </a:solidFill>
                <a:latin typeface="Arial (Body)"/>
              </a:rPr>
              <a:t> </a:t>
            </a:r>
            <a:r>
              <a:rPr lang="en-US" sz="1700" b="0" i="1" u="none" strike="noStrike" kern="1200" baseline="0" dirty="0" err="1">
                <a:latin typeface="Arial (Body)"/>
              </a:rPr>
              <a:t>là</a:t>
            </a:r>
            <a:r>
              <a:rPr lang="en-US" sz="1700" b="0" i="1" u="none" strike="noStrike" kern="1200" baseline="0" dirty="0">
                <a:latin typeface="Arial (Body)"/>
              </a:rPr>
              <a:t> </a:t>
            </a:r>
            <a:r>
              <a:rPr lang="en-US" sz="1700" b="0" i="1" u="none" strike="noStrike" kern="1200" baseline="0" dirty="0" err="1">
                <a:latin typeface="Arial (Body)"/>
              </a:rPr>
              <a:t>người</a:t>
            </a:r>
            <a:r>
              <a:rPr lang="en-US" sz="1700" b="0" i="1" u="none" strike="noStrike" kern="1200" baseline="0" dirty="0">
                <a:latin typeface="Arial (Body)"/>
              </a:rPr>
              <a:t> </a:t>
            </a:r>
            <a:r>
              <a:rPr lang="en-US" sz="1700" b="0" i="1" u="none" strike="noStrike" kern="1200" baseline="0" dirty="0" err="1">
                <a:latin typeface="Arial (Body)"/>
              </a:rPr>
              <a:t>làm</a:t>
            </a:r>
            <a:r>
              <a:rPr lang="en-US" sz="1700" b="0" i="1" u="none" strike="noStrike" kern="1200" baseline="0" dirty="0">
                <a:latin typeface="Arial (Body)"/>
              </a:rPr>
              <a:t> </a:t>
            </a:r>
            <a:r>
              <a:rPr lang="en-US" sz="1700" b="0" i="1" u="none" strike="noStrike" kern="1200" baseline="0" dirty="0" err="1">
                <a:latin typeface="Arial (Body)"/>
              </a:rPr>
              <a:t>việc</a:t>
            </a:r>
            <a:r>
              <a:rPr lang="en-US" sz="1700" b="0" i="1" u="none" strike="noStrike" kern="1200" baseline="0" dirty="0">
                <a:latin typeface="Arial (Body)"/>
              </a:rPr>
              <a:t> </a:t>
            </a:r>
            <a:r>
              <a:rPr lang="en-US" sz="1700" b="0" i="1" u="none" strike="noStrike" kern="1200" baseline="0" dirty="0" err="1">
                <a:latin typeface="Arial (Body)"/>
              </a:rPr>
              <a:t>kiêm</a:t>
            </a:r>
            <a:r>
              <a:rPr lang="en-US" sz="1700" b="0" i="1" u="none" strike="noStrike" kern="1200" baseline="0" dirty="0">
                <a:latin typeface="Arial (Body)"/>
              </a:rPr>
              <a:t> </a:t>
            </a:r>
            <a:r>
              <a:rPr lang="en-US" sz="1700" b="0" i="1" u="none" strike="noStrike" kern="1200" baseline="0" dirty="0" err="1">
                <a:latin typeface="Arial (Body)"/>
              </a:rPr>
              <a:t>nhiệm</a:t>
            </a:r>
            <a:r>
              <a:rPr lang="en-US" sz="1700" b="0" i="1" u="none" strike="noStrike" kern="1200" baseline="0" dirty="0">
                <a:latin typeface="Arial (Body)"/>
              </a:rPr>
              <a:t>, do </a:t>
            </a:r>
            <a:r>
              <a:rPr lang="en-US" sz="1700" b="0" i="1" u="none" strike="noStrike" kern="1200" baseline="0" dirty="0" err="1">
                <a:latin typeface="Arial (Body)"/>
              </a:rPr>
              <a:t>đoàn</a:t>
            </a:r>
            <a:r>
              <a:rPr lang="en-US" sz="1700" b="0" i="1" u="none" strike="noStrike" kern="1200" baseline="0" dirty="0">
                <a:latin typeface="Arial (Body)"/>
              </a:rPr>
              <a:t> </a:t>
            </a:r>
            <a:r>
              <a:rPr lang="en-US" sz="1700" b="0" i="1" u="none" strike="noStrike" kern="1200" baseline="0" dirty="0" err="1">
                <a:latin typeface="Arial (Body)"/>
              </a:rPr>
              <a:t>viên</a:t>
            </a:r>
            <a:r>
              <a:rPr lang="en-US" sz="1700" b="0" i="1" u="none" strike="noStrike" kern="1200" baseline="0" dirty="0">
                <a:latin typeface="Arial (Body)"/>
              </a:rPr>
              <a:t> </a:t>
            </a:r>
            <a:r>
              <a:rPr lang="en-US" sz="1700" b="0" i="1" u="none" strike="noStrike" kern="1200" baseline="0" dirty="0" err="1">
                <a:latin typeface="Arial (Body)"/>
              </a:rPr>
              <a:t>tín</a:t>
            </a:r>
            <a:r>
              <a:rPr lang="en-US" sz="1700" b="0" i="1" u="none" strike="noStrike" kern="1200" baseline="0" dirty="0">
                <a:latin typeface="Arial (Body)"/>
              </a:rPr>
              <a:t> </a:t>
            </a:r>
            <a:r>
              <a:rPr lang="en-US" sz="1700" b="0" i="1" u="none" strike="noStrike" kern="1200" baseline="0" dirty="0" err="1">
                <a:latin typeface="Arial (Body)"/>
              </a:rPr>
              <a:t>nhiệm</a:t>
            </a:r>
            <a:r>
              <a:rPr lang="en-US" sz="1700" b="0" i="1" u="none" strike="noStrike" kern="1200" baseline="0" dirty="0">
                <a:latin typeface="Arial (Body)"/>
              </a:rPr>
              <a:t> </a:t>
            </a:r>
            <a:r>
              <a:rPr lang="en-US" sz="1700" b="0" i="1" u="none" strike="noStrike" kern="1200" baseline="0" dirty="0" err="1">
                <a:latin typeface="Arial (Body)"/>
              </a:rPr>
              <a:t>bầu</a:t>
            </a:r>
            <a:r>
              <a:rPr lang="en-US" sz="1700" b="0" i="1" u="none" strike="noStrike" kern="1200" baseline="0" dirty="0">
                <a:latin typeface="Arial (Body)"/>
              </a:rPr>
              <a:t> </a:t>
            </a:r>
            <a:r>
              <a:rPr lang="en-US" sz="1700" b="0" i="1" u="none" strike="noStrike" kern="1200" baseline="0" dirty="0" err="1">
                <a:latin typeface="Arial (Body)"/>
              </a:rPr>
              <a:t>và</a:t>
            </a:r>
            <a:r>
              <a:rPr lang="en-US" sz="1700" b="0" i="1" u="none" strike="noStrike" kern="1200" baseline="0" dirty="0">
                <a:latin typeface="Arial (Body)"/>
              </a:rPr>
              <a:t> </a:t>
            </a:r>
            <a:r>
              <a:rPr lang="en-US" sz="1700" b="0" i="1" u="none" strike="noStrike" kern="1200" baseline="0" dirty="0" err="1">
                <a:latin typeface="Arial (Body)"/>
              </a:rPr>
              <a:t>được</a:t>
            </a:r>
            <a:r>
              <a:rPr lang="en-US" sz="1700" b="0" i="1" u="none" strike="noStrike" kern="1200" baseline="0" dirty="0">
                <a:latin typeface="Arial (Body)"/>
              </a:rPr>
              <a:t> </a:t>
            </a:r>
            <a:r>
              <a:rPr lang="en-US" sz="1700" b="0" i="1" u="none" strike="noStrike" kern="1200" baseline="0" dirty="0" err="1">
                <a:latin typeface="Arial (Body)"/>
              </a:rPr>
              <a:t>cấp</a:t>
            </a:r>
            <a:r>
              <a:rPr lang="en-US" sz="1700" b="0" i="1" u="none" strike="noStrike" kern="1200" baseline="0" dirty="0">
                <a:latin typeface="Arial (Body)"/>
              </a:rPr>
              <a:t> </a:t>
            </a:r>
            <a:r>
              <a:rPr lang="en-US" sz="1700" b="0" i="1" u="none" strike="noStrike" kern="1200" baseline="0" dirty="0" err="1">
                <a:latin typeface="Arial (Body)"/>
              </a:rPr>
              <a:t>có</a:t>
            </a:r>
            <a:r>
              <a:rPr lang="en-US" sz="1700" b="0" i="1" u="none" strike="noStrike" kern="1200" baseline="0" dirty="0">
                <a:latin typeface="Arial (Body)"/>
              </a:rPr>
              <a:t> </a:t>
            </a:r>
            <a:r>
              <a:rPr lang="en-US" sz="1700" b="0" i="1" u="none" strike="noStrike" kern="1200" baseline="0" dirty="0" err="1">
                <a:latin typeface="Arial (Body)"/>
              </a:rPr>
              <a:t>thẩm</a:t>
            </a:r>
            <a:r>
              <a:rPr lang="en-US" sz="1700" b="0" i="1" u="none" strike="noStrike" kern="1200" baseline="0" dirty="0">
                <a:latin typeface="Arial (Body)"/>
              </a:rPr>
              <a:t> </a:t>
            </a:r>
            <a:r>
              <a:rPr lang="en-US" sz="1700" b="0" i="1" u="none" strike="noStrike" kern="1200" baseline="0" dirty="0" err="1">
                <a:latin typeface="Arial (Body)"/>
              </a:rPr>
              <a:t>quyền</a:t>
            </a:r>
            <a:r>
              <a:rPr lang="en-US" sz="1700" b="0" i="1" u="none" strike="noStrike" kern="1200" baseline="0" dirty="0">
                <a:latin typeface="Arial (Body)"/>
              </a:rPr>
              <a:t> </a:t>
            </a:r>
            <a:r>
              <a:rPr lang="en-US" sz="1700" b="0" i="1" u="none" strike="noStrike" kern="1200" baseline="0" dirty="0" err="1">
                <a:latin typeface="Arial (Body)"/>
              </a:rPr>
              <a:t>của</a:t>
            </a:r>
            <a:r>
              <a:rPr lang="en-US" sz="1700" b="0" i="1" u="none" strike="noStrike" kern="1200" baseline="0" dirty="0">
                <a:latin typeface="Arial (Body)"/>
              </a:rPr>
              <a:t> </a:t>
            </a:r>
            <a:r>
              <a:rPr lang="en-US" sz="1700" b="0" i="1" u="none" strike="noStrike" kern="1200" baseline="0" dirty="0" err="1">
                <a:latin typeface="Arial (Body)"/>
              </a:rPr>
              <a:t>công</a:t>
            </a:r>
            <a:r>
              <a:rPr lang="en-US" sz="1700" b="0" i="1" u="none" strike="noStrike" kern="1200" baseline="0" dirty="0">
                <a:latin typeface="Arial (Body)"/>
              </a:rPr>
              <a:t> </a:t>
            </a:r>
            <a:r>
              <a:rPr lang="en-US" sz="1700" b="0" i="1" u="none" strike="noStrike" kern="1200" baseline="0" dirty="0" err="1">
                <a:latin typeface="Arial (Body)"/>
              </a:rPr>
              <a:t>đoàn</a:t>
            </a:r>
            <a:r>
              <a:rPr lang="en-US" sz="1700" b="0" i="1" u="none" strike="noStrike" kern="1200" baseline="0" dirty="0">
                <a:latin typeface="Arial (Body)"/>
              </a:rPr>
              <a:t> </a:t>
            </a:r>
            <a:r>
              <a:rPr lang="en-US" sz="1700" b="0" i="1" u="none" strike="noStrike" kern="1200" baseline="0" dirty="0" err="1">
                <a:latin typeface="Arial (Body)"/>
              </a:rPr>
              <a:t>công</a:t>
            </a:r>
            <a:r>
              <a:rPr lang="en-US" sz="1700" b="0" i="1" u="none" strike="noStrike" kern="1200" baseline="0" dirty="0">
                <a:latin typeface="Arial (Body)"/>
              </a:rPr>
              <a:t> </a:t>
            </a:r>
            <a:r>
              <a:rPr lang="en-US" sz="1700" b="0" i="1" u="none" strike="noStrike" kern="1200" baseline="0" dirty="0" err="1">
                <a:latin typeface="Arial (Body)"/>
              </a:rPr>
              <a:t>nhận</a:t>
            </a:r>
            <a:r>
              <a:rPr lang="en-US" sz="1700" b="0" i="1" u="none" strike="noStrike" kern="1200" baseline="0" dirty="0">
                <a:latin typeface="Arial (Body)"/>
              </a:rPr>
              <a:t> </a:t>
            </a:r>
            <a:r>
              <a:rPr lang="en-US" sz="1700" b="0" i="1" u="none" strike="noStrike" kern="1200" baseline="0" dirty="0" err="1">
                <a:latin typeface="Arial (Body)"/>
              </a:rPr>
              <a:t>hoặc</a:t>
            </a:r>
            <a:r>
              <a:rPr lang="en-US" sz="1700" b="0" i="1" u="none" strike="noStrike" kern="1200" baseline="0" dirty="0">
                <a:latin typeface="Arial (Body)"/>
              </a:rPr>
              <a:t> </a:t>
            </a:r>
            <a:r>
              <a:rPr lang="en-US" sz="1700" b="0" i="1" u="none" strike="noStrike" kern="1200" baseline="0" dirty="0" err="1">
                <a:latin typeface="Arial (Body)"/>
              </a:rPr>
              <a:t>chỉ</a:t>
            </a:r>
            <a:r>
              <a:rPr lang="en-US" sz="1700" b="0" i="1" u="none" strike="noStrike" kern="1200" baseline="0" dirty="0">
                <a:latin typeface="Arial (Body)"/>
              </a:rPr>
              <a:t> </a:t>
            </a:r>
            <a:r>
              <a:rPr lang="en-US" sz="1700" b="0" i="1" u="none" strike="noStrike" kern="1200" baseline="0" dirty="0" err="1">
                <a:latin typeface="Arial (Body)"/>
              </a:rPr>
              <a:t>định</a:t>
            </a:r>
            <a:r>
              <a:rPr lang="en-US" sz="1700" b="0" i="1" u="none" strike="noStrike" kern="1200" baseline="0" dirty="0">
                <a:latin typeface="Arial (Body)"/>
              </a:rPr>
              <a:t> </a:t>
            </a:r>
            <a:r>
              <a:rPr lang="en-US" sz="1700" b="0" i="1" u="none" strike="noStrike" kern="1200" baseline="0" dirty="0" err="1">
                <a:latin typeface="Arial (Body)"/>
              </a:rPr>
              <a:t>vào</a:t>
            </a:r>
            <a:r>
              <a:rPr lang="en-US" sz="1700" b="0" i="1" u="none" strike="noStrike" kern="1200" baseline="0" dirty="0">
                <a:latin typeface="Arial (Body)"/>
              </a:rPr>
              <a:t> </a:t>
            </a:r>
            <a:r>
              <a:rPr lang="en-US" sz="1700" b="0" i="1" u="none" strike="noStrike" kern="1200" baseline="0" dirty="0" err="1">
                <a:latin typeface="Arial (Body)"/>
              </a:rPr>
              <a:t>các</a:t>
            </a:r>
            <a:r>
              <a:rPr lang="en-US" sz="1700" b="0" i="1" u="none" strike="noStrike" kern="1200" baseline="0" dirty="0">
                <a:latin typeface="Arial (Body)"/>
              </a:rPr>
              <a:t> </a:t>
            </a:r>
            <a:r>
              <a:rPr lang="en-US" sz="1700" b="0" i="1" u="none" strike="noStrike" kern="1200" baseline="0" dirty="0" err="1">
                <a:latin typeface="Arial (Body)"/>
              </a:rPr>
              <a:t>chức</a:t>
            </a:r>
            <a:r>
              <a:rPr lang="en-US" sz="1700" b="0" i="1" u="none" strike="noStrike" kern="1200" baseline="0" dirty="0">
                <a:latin typeface="Arial (Body)"/>
              </a:rPr>
              <a:t> </a:t>
            </a:r>
            <a:r>
              <a:rPr lang="en-US" sz="1700" b="0" i="1" u="none" strike="noStrike" kern="1200" baseline="0" dirty="0" err="1">
                <a:latin typeface="Arial (Body)"/>
              </a:rPr>
              <a:t>danh</a:t>
            </a:r>
            <a:r>
              <a:rPr lang="en-US" sz="1700" b="0" i="1" u="none" strike="noStrike" kern="1200" baseline="0" dirty="0">
                <a:latin typeface="Arial (Body)"/>
              </a:rPr>
              <a:t> </a:t>
            </a:r>
            <a:r>
              <a:rPr lang="en-US" sz="1700" b="0" i="1" u="none" strike="noStrike" kern="1200" baseline="0" dirty="0" err="1">
                <a:latin typeface="Arial (Body)"/>
              </a:rPr>
              <a:t>từ</a:t>
            </a:r>
            <a:r>
              <a:rPr lang="en-US" sz="1700" b="0" i="1" u="none" strike="noStrike" kern="1200" baseline="0" dirty="0">
                <a:latin typeface="Arial (Body)"/>
              </a:rPr>
              <a:t> </a:t>
            </a:r>
            <a:r>
              <a:rPr lang="en-US" sz="1700" b="0" i="1" u="none" strike="noStrike" kern="1200" baseline="0" dirty="0" err="1">
                <a:latin typeface="Arial (Body)"/>
              </a:rPr>
              <a:t>Tổ</a:t>
            </a:r>
            <a:r>
              <a:rPr lang="en-US" sz="1700" b="0" i="1" u="none" strike="noStrike" kern="1200" baseline="0" dirty="0">
                <a:latin typeface="Arial (Body)"/>
              </a:rPr>
              <a:t> </a:t>
            </a:r>
            <a:r>
              <a:rPr lang="en-US" sz="1700" b="0" i="1" u="none" strike="noStrike" kern="1200" baseline="0" dirty="0" err="1">
                <a:latin typeface="Arial (Body)"/>
              </a:rPr>
              <a:t>phó</a:t>
            </a:r>
            <a:r>
              <a:rPr lang="en-US" sz="1700" b="0" i="1" u="none" strike="noStrike" kern="1200" baseline="0" dirty="0">
                <a:latin typeface="Arial (Body)"/>
              </a:rPr>
              <a:t> </a:t>
            </a:r>
            <a:r>
              <a:rPr lang="en-US" sz="1700" b="0" i="1" u="none" strike="noStrike" kern="1200" baseline="0" dirty="0" err="1">
                <a:latin typeface="Arial (Body)"/>
              </a:rPr>
              <a:t>Công</a:t>
            </a:r>
            <a:r>
              <a:rPr lang="en-US" sz="1700" b="0" i="1" u="none" strike="noStrike" kern="1200" baseline="0" dirty="0">
                <a:latin typeface="Arial (Body)"/>
              </a:rPr>
              <a:t> </a:t>
            </a:r>
            <a:r>
              <a:rPr lang="en-US" sz="1700" b="0" i="1" u="none" strike="noStrike" kern="1200" baseline="0" dirty="0" err="1">
                <a:latin typeface="Arial (Body)"/>
              </a:rPr>
              <a:t>đoàn</a:t>
            </a:r>
            <a:r>
              <a:rPr lang="en-US" sz="1700" b="0" i="1" u="none" strike="noStrike" kern="1200" baseline="0" dirty="0">
                <a:latin typeface="Arial (Body)"/>
              </a:rPr>
              <a:t> </a:t>
            </a:r>
            <a:r>
              <a:rPr lang="en-US" sz="1700" b="0" i="1" u="none" strike="noStrike" kern="1200" baseline="0" dirty="0" err="1">
                <a:latin typeface="Arial (Body)"/>
              </a:rPr>
              <a:t>trở</a:t>
            </a:r>
            <a:r>
              <a:rPr lang="en-US" sz="1700" b="0" i="1" u="none" strike="noStrike" kern="1200" baseline="0" dirty="0">
                <a:latin typeface="Arial (Body)"/>
              </a:rPr>
              <a:t> </a:t>
            </a:r>
            <a:r>
              <a:rPr lang="en-US" sz="1700" b="0" i="1" u="none" strike="noStrike" kern="1200" baseline="0" dirty="0" err="1">
                <a:latin typeface="Arial (Body)"/>
              </a:rPr>
              <a:t>lên</a:t>
            </a:r>
            <a:r>
              <a:rPr lang="en-US" sz="1700" b="0" i="1" u="none" strike="noStrike" kern="1200" baseline="0" dirty="0">
                <a:latin typeface="Arial (Body)"/>
              </a:rPr>
              <a:t>.</a:t>
            </a:r>
            <a:endParaRPr lang="en-US" sz="1700" b="1" i="1" u="none" strike="noStrike" kern="1200" baseline="0" dirty="0">
              <a:latin typeface="Arial (Body)"/>
            </a:endParaRPr>
          </a:p>
        </p:txBody>
      </p:sp>
    </p:spTree>
    <p:extLst>
      <p:ext uri="{BB962C8B-B14F-4D97-AF65-F5344CB8AC3E}">
        <p14:creationId xmlns:p14="http://schemas.microsoft.com/office/powerpoint/2010/main" val="15416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6F9F2B-8F44-BB7C-79ED-A9C9E3FC1833}"/>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grpSp>
        <p:nvGrpSpPr>
          <p:cNvPr id="5" name="Group 4">
            <a:extLst>
              <a:ext uri="{FF2B5EF4-FFF2-40B4-BE49-F238E27FC236}">
                <a16:creationId xmlns:a16="http://schemas.microsoft.com/office/drawing/2014/main" id="{A761B5C2-6568-E439-CE86-0E42F1B2F256}"/>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BA630D5-6CC0-AE7D-8A7F-F6FEE6163719}"/>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17C080C1-C602-C923-8D86-BF772832C8E4}"/>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 Placeholder 2">
            <a:extLst>
              <a:ext uri="{FF2B5EF4-FFF2-40B4-BE49-F238E27FC236}">
                <a16:creationId xmlns:a16="http://schemas.microsoft.com/office/drawing/2014/main" id="{DEC1A25D-E322-A01D-066D-CAFE6094B27E}"/>
              </a:ext>
            </a:extLst>
          </p:cNvPr>
          <p:cNvSpPr txBox="1">
            <a:spLocks/>
          </p:cNvSpPr>
          <p:nvPr/>
        </p:nvSpPr>
        <p:spPr>
          <a:xfrm>
            <a:off x="933450" y="602704"/>
            <a:ext cx="11258550" cy="1225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spcAft>
                <a:spcPts val="600"/>
              </a:spcAft>
              <a:buFont typeface="Arial" panose="020B0604020202020204" pitchFamily="34" charset="0"/>
              <a:buNone/>
            </a:pPr>
            <a:r>
              <a:rPr lang="en-US"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NHIỆM VỤ VÀ QUYỀN HẠN CÁN BỘ CÔNG ĐOÀN</a:t>
            </a:r>
          </a:p>
        </p:txBody>
      </p:sp>
      <p:graphicFrame>
        <p:nvGraphicFramePr>
          <p:cNvPr id="2" name="Diagram 1">
            <a:extLst>
              <a:ext uri="{FF2B5EF4-FFF2-40B4-BE49-F238E27FC236}">
                <a16:creationId xmlns:a16="http://schemas.microsoft.com/office/drawing/2014/main" id="{9DD744AB-6CE2-2416-A16F-DD726C6137BC}"/>
              </a:ext>
            </a:extLst>
          </p:cNvPr>
          <p:cNvGraphicFramePr/>
          <p:nvPr>
            <p:extLst>
              <p:ext uri="{D42A27DB-BD31-4B8C-83A1-F6EECF244321}">
                <p14:modId xmlns:p14="http://schemas.microsoft.com/office/powerpoint/2010/main" val="2903568263"/>
              </p:ext>
            </p:extLst>
          </p:nvPr>
        </p:nvGraphicFramePr>
        <p:xfrm>
          <a:off x="1942547" y="128619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7019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6F9F2B-8F44-BB7C-79ED-A9C9E3FC1833}"/>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32236"/>
            <a:ext cx="12192000" cy="6951406"/>
          </a:xfrm>
          <a:prstGeom prst="rect">
            <a:avLst/>
          </a:prstGeom>
        </p:spPr>
      </p:pic>
      <p:grpSp>
        <p:nvGrpSpPr>
          <p:cNvPr id="5" name="Group 4">
            <a:extLst>
              <a:ext uri="{FF2B5EF4-FFF2-40B4-BE49-F238E27FC236}">
                <a16:creationId xmlns:a16="http://schemas.microsoft.com/office/drawing/2014/main" id="{A761B5C2-6568-E439-CE86-0E42F1B2F256}"/>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BA630D5-6CC0-AE7D-8A7F-F6FEE6163719}"/>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17C080C1-C602-C923-8D86-BF772832C8E4}"/>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 Placeholder 2">
            <a:extLst>
              <a:ext uri="{FF2B5EF4-FFF2-40B4-BE49-F238E27FC236}">
                <a16:creationId xmlns:a16="http://schemas.microsoft.com/office/drawing/2014/main" id="{DEC1A25D-E322-A01D-066D-CAFE6094B27E}"/>
              </a:ext>
            </a:extLst>
          </p:cNvPr>
          <p:cNvSpPr txBox="1">
            <a:spLocks/>
          </p:cNvSpPr>
          <p:nvPr/>
        </p:nvSpPr>
        <p:spPr>
          <a:xfrm>
            <a:off x="981075" y="265074"/>
            <a:ext cx="11258550" cy="589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spcAft>
                <a:spcPts val="600"/>
              </a:spcAft>
              <a:buFont typeface="Arial" panose="020B0604020202020204" pitchFamily="34" charset="0"/>
              <a:buNone/>
            </a:pPr>
            <a:r>
              <a:rPr lang="en-US"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ĐẢM BẢO HOẠT ĐỘNG CÔNG ĐOÀN</a:t>
            </a:r>
          </a:p>
        </p:txBody>
      </p:sp>
      <p:sp>
        <p:nvSpPr>
          <p:cNvPr id="37" name="Freeform: Shape 36">
            <a:extLst>
              <a:ext uri="{FF2B5EF4-FFF2-40B4-BE49-F238E27FC236}">
                <a16:creationId xmlns:a16="http://schemas.microsoft.com/office/drawing/2014/main" id="{276542C7-9CF8-45EF-D3F3-264FEC279BBB}"/>
              </a:ext>
            </a:extLst>
          </p:cNvPr>
          <p:cNvSpPr/>
          <p:nvPr/>
        </p:nvSpPr>
        <p:spPr>
          <a:xfrm>
            <a:off x="1639553" y="3646939"/>
            <a:ext cx="1011581" cy="184635"/>
          </a:xfrm>
          <a:custGeom>
            <a:avLst/>
            <a:gdLst/>
            <a:ahLst/>
            <a:cxnLst/>
            <a:rect l="0" t="0" r="0" b="0"/>
            <a:pathLst>
              <a:path>
                <a:moveTo>
                  <a:pt x="0" y="184635"/>
                </a:moveTo>
                <a:lnTo>
                  <a:pt x="1011581" y="184635"/>
                </a:lnTo>
                <a:lnTo>
                  <a:pt x="1011581" y="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8" name="Freeform: Shape 37">
            <a:extLst>
              <a:ext uri="{FF2B5EF4-FFF2-40B4-BE49-F238E27FC236}">
                <a16:creationId xmlns:a16="http://schemas.microsoft.com/office/drawing/2014/main" id="{EEAF085D-1CCF-661A-C72A-04C8FAD8C54D}"/>
              </a:ext>
            </a:extLst>
          </p:cNvPr>
          <p:cNvSpPr/>
          <p:nvPr/>
        </p:nvSpPr>
        <p:spPr>
          <a:xfrm>
            <a:off x="1172414" y="3831575"/>
            <a:ext cx="3226870" cy="2328644"/>
          </a:xfrm>
          <a:custGeom>
            <a:avLst/>
            <a:gdLst/>
            <a:ahLst/>
            <a:cxnLst/>
            <a:rect l="0" t="0" r="0" b="0"/>
            <a:pathLst>
              <a:path>
                <a:moveTo>
                  <a:pt x="0" y="0"/>
                </a:moveTo>
                <a:lnTo>
                  <a:pt x="2912148" y="0"/>
                </a:lnTo>
                <a:lnTo>
                  <a:pt x="2912148" y="2328644"/>
                </a:lnTo>
                <a:lnTo>
                  <a:pt x="3226870" y="2328644"/>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9" name="Freeform: Shape 38">
            <a:extLst>
              <a:ext uri="{FF2B5EF4-FFF2-40B4-BE49-F238E27FC236}">
                <a16:creationId xmlns:a16="http://schemas.microsoft.com/office/drawing/2014/main" id="{21C3AB2F-3B3F-57B8-6F66-A7C57EE5C679}"/>
              </a:ext>
            </a:extLst>
          </p:cNvPr>
          <p:cNvSpPr/>
          <p:nvPr/>
        </p:nvSpPr>
        <p:spPr>
          <a:xfrm>
            <a:off x="1172414" y="3831575"/>
            <a:ext cx="3226870" cy="776214"/>
          </a:xfrm>
          <a:custGeom>
            <a:avLst/>
            <a:gdLst/>
            <a:ahLst/>
            <a:cxnLst/>
            <a:rect l="0" t="0" r="0" b="0"/>
            <a:pathLst>
              <a:path>
                <a:moveTo>
                  <a:pt x="0" y="0"/>
                </a:moveTo>
                <a:lnTo>
                  <a:pt x="2912148" y="0"/>
                </a:lnTo>
                <a:lnTo>
                  <a:pt x="2912148" y="776214"/>
                </a:lnTo>
                <a:lnTo>
                  <a:pt x="3226870" y="776214"/>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0" name="Freeform: Shape 39">
            <a:extLst>
              <a:ext uri="{FF2B5EF4-FFF2-40B4-BE49-F238E27FC236}">
                <a16:creationId xmlns:a16="http://schemas.microsoft.com/office/drawing/2014/main" id="{C4C3FF96-1AF5-1418-18B5-4316600E14BD}"/>
              </a:ext>
            </a:extLst>
          </p:cNvPr>
          <p:cNvSpPr/>
          <p:nvPr/>
        </p:nvSpPr>
        <p:spPr>
          <a:xfrm>
            <a:off x="1172414" y="3055360"/>
            <a:ext cx="3226870" cy="776214"/>
          </a:xfrm>
          <a:custGeom>
            <a:avLst/>
            <a:gdLst/>
            <a:ahLst/>
            <a:cxnLst/>
            <a:rect l="0" t="0" r="0" b="0"/>
            <a:pathLst>
              <a:path>
                <a:moveTo>
                  <a:pt x="0" y="776214"/>
                </a:moveTo>
                <a:lnTo>
                  <a:pt x="2912148" y="776214"/>
                </a:lnTo>
                <a:lnTo>
                  <a:pt x="2912148" y="0"/>
                </a:lnTo>
                <a:lnTo>
                  <a:pt x="3226870" y="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1" name="Freeform: Shape 40">
            <a:extLst>
              <a:ext uri="{FF2B5EF4-FFF2-40B4-BE49-F238E27FC236}">
                <a16:creationId xmlns:a16="http://schemas.microsoft.com/office/drawing/2014/main" id="{F9FD3EF3-4EB0-ED4D-4F30-BFDDEB7ABDC8}"/>
              </a:ext>
            </a:extLst>
          </p:cNvPr>
          <p:cNvSpPr/>
          <p:nvPr/>
        </p:nvSpPr>
        <p:spPr>
          <a:xfrm>
            <a:off x="1172414" y="1502930"/>
            <a:ext cx="3226870" cy="2328644"/>
          </a:xfrm>
          <a:custGeom>
            <a:avLst/>
            <a:gdLst/>
            <a:ahLst/>
            <a:cxnLst/>
            <a:rect l="0" t="0" r="0" b="0"/>
            <a:pathLst>
              <a:path>
                <a:moveTo>
                  <a:pt x="0" y="2328644"/>
                </a:moveTo>
                <a:lnTo>
                  <a:pt x="2912148" y="2328644"/>
                </a:lnTo>
                <a:lnTo>
                  <a:pt x="2912148" y="0"/>
                </a:lnTo>
                <a:lnTo>
                  <a:pt x="3226870" y="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2" name="Freeform: Shape 41">
            <a:extLst>
              <a:ext uri="{FF2B5EF4-FFF2-40B4-BE49-F238E27FC236}">
                <a16:creationId xmlns:a16="http://schemas.microsoft.com/office/drawing/2014/main" id="{1948D448-3B2E-F0B2-E2BF-D0DA42A1355C}"/>
              </a:ext>
            </a:extLst>
          </p:cNvPr>
          <p:cNvSpPr/>
          <p:nvPr/>
        </p:nvSpPr>
        <p:spPr>
          <a:xfrm>
            <a:off x="197077" y="2687035"/>
            <a:ext cx="1519018" cy="2139007"/>
          </a:xfrm>
          <a:custGeom>
            <a:avLst/>
            <a:gdLst>
              <a:gd name="connsiteX0" fmla="*/ 0 w 782715"/>
              <a:gd name="connsiteY0" fmla="*/ 0 h 959903"/>
              <a:gd name="connsiteX1" fmla="*/ 782715 w 782715"/>
              <a:gd name="connsiteY1" fmla="*/ 0 h 959903"/>
              <a:gd name="connsiteX2" fmla="*/ 782715 w 782715"/>
              <a:gd name="connsiteY2" fmla="*/ 959903 h 959903"/>
              <a:gd name="connsiteX3" fmla="*/ 0 w 782715"/>
              <a:gd name="connsiteY3" fmla="*/ 959903 h 959903"/>
              <a:gd name="connsiteX4" fmla="*/ 0 w 782715"/>
              <a:gd name="connsiteY4" fmla="*/ 0 h 9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5" h="959903">
                <a:moveTo>
                  <a:pt x="0" y="0"/>
                </a:moveTo>
                <a:lnTo>
                  <a:pt x="782715" y="0"/>
                </a:lnTo>
                <a:lnTo>
                  <a:pt x="782715" y="959903"/>
                </a:lnTo>
                <a:lnTo>
                  <a:pt x="0" y="959903"/>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2000" b="1" i="0" u="none" strike="noStrike" kern="1200" baseline="0" dirty="0">
                <a:solidFill>
                  <a:srgbClr val="FF0000"/>
                </a:solidFill>
                <a:latin typeface="Arial (Body)"/>
              </a:rPr>
              <a:t>ĐẢM BẢO ĐIỀU KIỆN CÔNG ĐOÀN HOẠT ĐỘNG</a:t>
            </a:r>
            <a:endParaRPr lang="en-US" sz="2000" kern="1200" dirty="0">
              <a:solidFill>
                <a:srgbClr val="FF0000"/>
              </a:solidFill>
            </a:endParaRPr>
          </a:p>
        </p:txBody>
      </p:sp>
      <p:sp>
        <p:nvSpPr>
          <p:cNvPr id="43" name="Freeform: Shape 42">
            <a:extLst>
              <a:ext uri="{FF2B5EF4-FFF2-40B4-BE49-F238E27FC236}">
                <a16:creationId xmlns:a16="http://schemas.microsoft.com/office/drawing/2014/main" id="{0D739EEC-EB1F-2B50-6099-31C4E5481496}"/>
              </a:ext>
            </a:extLst>
          </p:cNvPr>
          <p:cNvSpPr/>
          <p:nvPr/>
        </p:nvSpPr>
        <p:spPr>
          <a:xfrm>
            <a:off x="4399285" y="923417"/>
            <a:ext cx="7245953" cy="1159026"/>
          </a:xfrm>
          <a:custGeom>
            <a:avLst/>
            <a:gdLst>
              <a:gd name="connsiteX0" fmla="*/ 0 w 7245953"/>
              <a:gd name="connsiteY0" fmla="*/ 0 h 1159026"/>
              <a:gd name="connsiteX1" fmla="*/ 7245953 w 7245953"/>
              <a:gd name="connsiteY1" fmla="*/ 0 h 1159026"/>
              <a:gd name="connsiteX2" fmla="*/ 7245953 w 7245953"/>
              <a:gd name="connsiteY2" fmla="*/ 1159026 h 1159026"/>
              <a:gd name="connsiteX3" fmla="*/ 0 w 7245953"/>
              <a:gd name="connsiteY3" fmla="*/ 1159026 h 1159026"/>
              <a:gd name="connsiteX4" fmla="*/ 0 w 7245953"/>
              <a:gd name="connsiteY4" fmla="*/ 0 h 1159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5953" h="1159026">
                <a:moveTo>
                  <a:pt x="0" y="0"/>
                </a:moveTo>
                <a:lnTo>
                  <a:pt x="7245953" y="0"/>
                </a:lnTo>
                <a:lnTo>
                  <a:pt x="7245953" y="1159026"/>
                </a:lnTo>
                <a:lnTo>
                  <a:pt x="0" y="1159026"/>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1" u="none" strike="noStrike" kern="1200" baseline="0">
                <a:latin typeface="Arial (Body)"/>
              </a:rPr>
              <a:t>- Cơ quan, tổ chức, doanh nghiệp có trách nhiệm bố trí nơi làm việc và tạo điều kiện về phương tiện làm việc cần thiết cho công đoàn cùng cấp hoạt động.</a:t>
            </a:r>
            <a:endParaRPr lang="en-US" sz="1600" b="0" i="1" u="none" strike="noStrike" kern="1200" baseline="0" dirty="0">
              <a:latin typeface="Arial (Body)"/>
            </a:endParaRPr>
          </a:p>
        </p:txBody>
      </p:sp>
      <p:sp>
        <p:nvSpPr>
          <p:cNvPr id="44" name="Freeform: Shape 43">
            <a:extLst>
              <a:ext uri="{FF2B5EF4-FFF2-40B4-BE49-F238E27FC236}">
                <a16:creationId xmlns:a16="http://schemas.microsoft.com/office/drawing/2014/main" id="{F3BEE58C-7A3E-3ADB-9A98-73C1A435A389}"/>
              </a:ext>
            </a:extLst>
          </p:cNvPr>
          <p:cNvSpPr/>
          <p:nvPr/>
        </p:nvSpPr>
        <p:spPr>
          <a:xfrm>
            <a:off x="4399285" y="2279144"/>
            <a:ext cx="7245953" cy="1552430"/>
          </a:xfrm>
          <a:custGeom>
            <a:avLst/>
            <a:gdLst>
              <a:gd name="connsiteX0" fmla="*/ 0 w 7245953"/>
              <a:gd name="connsiteY0" fmla="*/ 0 h 1159026"/>
              <a:gd name="connsiteX1" fmla="*/ 7245953 w 7245953"/>
              <a:gd name="connsiteY1" fmla="*/ 0 h 1159026"/>
              <a:gd name="connsiteX2" fmla="*/ 7245953 w 7245953"/>
              <a:gd name="connsiteY2" fmla="*/ 1159026 h 1159026"/>
              <a:gd name="connsiteX3" fmla="*/ 0 w 7245953"/>
              <a:gd name="connsiteY3" fmla="*/ 1159026 h 1159026"/>
              <a:gd name="connsiteX4" fmla="*/ 0 w 7245953"/>
              <a:gd name="connsiteY4" fmla="*/ 0 h 1159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5953" h="1159026">
                <a:moveTo>
                  <a:pt x="0" y="0"/>
                </a:moveTo>
                <a:lnTo>
                  <a:pt x="7245953" y="0"/>
                </a:lnTo>
                <a:lnTo>
                  <a:pt x="7245953" y="1159026"/>
                </a:lnTo>
                <a:lnTo>
                  <a:pt x="0" y="1159026"/>
                </a:lnTo>
                <a:lnTo>
                  <a:pt x="0" y="0"/>
                </a:lnTo>
                <a:close/>
              </a:path>
            </a:pathLst>
          </a:custGeom>
          <a:solidFill>
            <a:schemeClr val="accent2">
              <a:lumMod val="20000"/>
              <a:lumOff val="80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Cán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bộ</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công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đoàn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không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chuyên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trách</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được</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sử</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dụng</a:t>
            </a:r>
            <a:r>
              <a:rPr lang="en-US" sz="1600" b="0" i="1" u="none" strike="noStrike" kern="1200" baseline="0" dirty="0">
                <a:solidFill>
                  <a:schemeClr val="tx1">
                    <a:lumMod val="95000"/>
                    <a:lumOff val="5000"/>
                  </a:schemeClr>
                </a:solidFill>
                <a:latin typeface="Arial (Body)"/>
              </a:rPr>
              <a:t> 24 </a:t>
            </a:r>
            <a:r>
              <a:rPr lang="en-US" sz="1600" b="0" i="1" u="none" strike="noStrike" kern="1200" baseline="0" dirty="0" err="1">
                <a:solidFill>
                  <a:schemeClr val="tx1">
                    <a:lumMod val="95000"/>
                    <a:lumOff val="5000"/>
                  </a:schemeClr>
                </a:solidFill>
                <a:latin typeface="Arial (Body)"/>
              </a:rPr>
              <a:t>giờ</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làm</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việc</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trong</a:t>
            </a:r>
            <a:r>
              <a:rPr lang="en-US" sz="1600" b="0" i="1" u="none" strike="noStrike" kern="1200" baseline="0" dirty="0">
                <a:solidFill>
                  <a:schemeClr val="tx1">
                    <a:lumMod val="95000"/>
                    <a:lumOff val="5000"/>
                  </a:schemeClr>
                </a:solidFill>
                <a:latin typeface="Arial (Body)"/>
              </a:rPr>
              <a:t> 01 </a:t>
            </a:r>
            <a:r>
              <a:rPr lang="en-US" sz="1600" b="0" i="1" u="none" strike="noStrike" kern="1200" baseline="0" dirty="0" err="1">
                <a:solidFill>
                  <a:schemeClr val="tx1">
                    <a:lumMod val="95000"/>
                    <a:lumOff val="5000"/>
                  </a:schemeClr>
                </a:solidFill>
                <a:latin typeface="Arial (Body)"/>
              </a:rPr>
              <a:t>tháng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đối</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với</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Chủ</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tịch</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Phó</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Chủ</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tịch</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công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đoàn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cơ</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sở</a:t>
            </a:r>
            <a:r>
              <a:rPr lang="en-US" sz="1600" b="0" i="1" u="none" strike="noStrike" kern="1200" baseline="0" dirty="0">
                <a:solidFill>
                  <a:schemeClr val="tx1">
                    <a:lumMod val="95000"/>
                    <a:lumOff val="5000"/>
                  </a:schemeClr>
                </a:solidFill>
                <a:latin typeface="Arial (Body)"/>
              </a:rPr>
              <a:t>; 12 </a:t>
            </a:r>
            <a:r>
              <a:rPr lang="en-US" sz="1600" b="0" i="1" u="none" strike="noStrike" kern="1200" baseline="0" dirty="0" err="1">
                <a:solidFill>
                  <a:schemeClr val="tx1">
                    <a:lumMod val="95000"/>
                    <a:lumOff val="5000"/>
                  </a:schemeClr>
                </a:solidFill>
                <a:latin typeface="Arial (Body)"/>
              </a:rPr>
              <a:t>giờ</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làm</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việc</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trong</a:t>
            </a:r>
            <a:r>
              <a:rPr lang="en-US" sz="1600" b="0" i="1" u="none" strike="noStrike" kern="1200" baseline="0" dirty="0">
                <a:solidFill>
                  <a:schemeClr val="tx1">
                    <a:lumMod val="95000"/>
                    <a:lumOff val="5000"/>
                  </a:schemeClr>
                </a:solidFill>
                <a:latin typeface="Arial (Body)"/>
              </a:rPr>
              <a:t> 01 </a:t>
            </a:r>
            <a:r>
              <a:rPr lang="en-US" sz="1600" b="0" i="1" u="none" strike="noStrike" kern="1200" baseline="0" dirty="0" err="1">
                <a:solidFill>
                  <a:schemeClr val="tx1">
                    <a:lumMod val="95000"/>
                    <a:lumOff val="5000"/>
                  </a:schemeClr>
                </a:solidFill>
                <a:latin typeface="Arial (Body)"/>
              </a:rPr>
              <a:t>tháng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đối</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với</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Ủy</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viên</a:t>
            </a:r>
            <a:r>
              <a:rPr lang="en-US" sz="1600" b="0" i="1" u="none" strike="noStrike" kern="1200" baseline="0" dirty="0">
                <a:solidFill>
                  <a:schemeClr val="tx1">
                    <a:lumMod val="95000"/>
                    <a:lumOff val="5000"/>
                  </a:schemeClr>
                </a:solidFill>
                <a:latin typeface="Arial (Body)"/>
              </a:rPr>
              <a:t> Ban </a:t>
            </a:r>
            <a:r>
              <a:rPr lang="en-US" sz="1600" b="0" i="1" u="none" strike="noStrike" kern="1200" baseline="0" dirty="0" err="1">
                <a:solidFill>
                  <a:schemeClr val="tx1">
                    <a:lumMod val="95000"/>
                    <a:lumOff val="5000"/>
                  </a:schemeClr>
                </a:solidFill>
                <a:latin typeface="Arial (Body)"/>
              </a:rPr>
              <a:t>Chấp</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hành</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Tổ</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trưởng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Tổ</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phó</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Tổ</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công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đoàn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để</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làm</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công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tác</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Công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đoàn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và</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được</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đơn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vị</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sử</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dụng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lao</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động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trả</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lương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Tuỳ</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theo</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quy</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mô</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cơ</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quan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tổ</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chức</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doanh</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nghiệp</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mà</a:t>
            </a:r>
            <a:r>
              <a:rPr lang="en-US" sz="1600" b="0" i="1" u="none" strike="noStrike" kern="1200" baseline="0" dirty="0">
                <a:solidFill>
                  <a:schemeClr val="tx1">
                    <a:lumMod val="95000"/>
                    <a:lumOff val="5000"/>
                  </a:schemeClr>
                </a:solidFill>
                <a:latin typeface="Arial (Body)"/>
              </a:rPr>
              <a:t> Ban </a:t>
            </a:r>
            <a:r>
              <a:rPr lang="en-US" sz="1600" b="0" i="1" u="none" strike="noStrike" kern="1200" baseline="0" dirty="0" err="1">
                <a:solidFill>
                  <a:schemeClr val="tx1">
                    <a:lumMod val="95000"/>
                    <a:lumOff val="5000"/>
                  </a:schemeClr>
                </a:solidFill>
                <a:latin typeface="Arial (Body)"/>
              </a:rPr>
              <a:t>Chấp</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hành</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Công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đoàn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cơ</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sở</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và</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đơn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vị</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sử</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dụng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lao</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động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thoả</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thuận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về</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thời</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gian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tăng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thêm</a:t>
            </a:r>
            <a:r>
              <a:rPr lang="en-US" sz="1600" b="0" i="1" u="none" strike="noStrike" kern="1200" baseline="0" dirty="0">
                <a:solidFill>
                  <a:schemeClr val="tx1">
                    <a:lumMod val="95000"/>
                    <a:lumOff val="5000"/>
                  </a:schemeClr>
                </a:solidFill>
                <a:latin typeface="Arial (Body)"/>
              </a:rPr>
              <a:t>.</a:t>
            </a:r>
          </a:p>
        </p:txBody>
      </p:sp>
      <p:sp>
        <p:nvSpPr>
          <p:cNvPr id="45" name="Freeform: Shape 44">
            <a:extLst>
              <a:ext uri="{FF2B5EF4-FFF2-40B4-BE49-F238E27FC236}">
                <a16:creationId xmlns:a16="http://schemas.microsoft.com/office/drawing/2014/main" id="{8C1A4D2F-84AA-2F5D-E96B-CF9136A3C3A6}"/>
              </a:ext>
            </a:extLst>
          </p:cNvPr>
          <p:cNvSpPr/>
          <p:nvPr/>
        </p:nvSpPr>
        <p:spPr>
          <a:xfrm>
            <a:off x="4399285" y="4028276"/>
            <a:ext cx="7245953" cy="1159026"/>
          </a:xfrm>
          <a:custGeom>
            <a:avLst/>
            <a:gdLst>
              <a:gd name="connsiteX0" fmla="*/ 0 w 7245953"/>
              <a:gd name="connsiteY0" fmla="*/ 0 h 1159026"/>
              <a:gd name="connsiteX1" fmla="*/ 7245953 w 7245953"/>
              <a:gd name="connsiteY1" fmla="*/ 0 h 1159026"/>
              <a:gd name="connsiteX2" fmla="*/ 7245953 w 7245953"/>
              <a:gd name="connsiteY2" fmla="*/ 1159026 h 1159026"/>
              <a:gd name="connsiteX3" fmla="*/ 0 w 7245953"/>
              <a:gd name="connsiteY3" fmla="*/ 1159026 h 1159026"/>
              <a:gd name="connsiteX4" fmla="*/ 0 w 7245953"/>
              <a:gd name="connsiteY4" fmla="*/ 0 h 1159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5953" h="1159026">
                <a:moveTo>
                  <a:pt x="0" y="0"/>
                </a:moveTo>
                <a:lnTo>
                  <a:pt x="7245953" y="0"/>
                </a:lnTo>
                <a:lnTo>
                  <a:pt x="7245953" y="1159026"/>
                </a:lnTo>
                <a:lnTo>
                  <a:pt x="0" y="1159026"/>
                </a:lnTo>
                <a:lnTo>
                  <a:pt x="0" y="0"/>
                </a:lnTo>
                <a:close/>
              </a:path>
            </a:pathLst>
          </a:custGeom>
          <a:solidFill>
            <a:srgbClr val="0070C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1" u="none" strike="noStrike" kern="1200" baseline="0">
                <a:latin typeface="Arial (Body)"/>
              </a:rPr>
              <a:t>- Cán bộ công đoàn không chuyên trách được nghỉ làm việc và được hưởng lương do đơn vị sử dụng lao động chi trả trong những ngày tham dự cuộc họp, tập huấn do công đoàn cấp trên triệu tập.</a:t>
            </a:r>
            <a:endParaRPr lang="en-US" sz="1600" b="0" i="1" u="none" strike="noStrike" kern="1200" baseline="0" dirty="0">
              <a:latin typeface="Arial (Body)"/>
            </a:endParaRPr>
          </a:p>
        </p:txBody>
      </p:sp>
      <p:sp>
        <p:nvSpPr>
          <p:cNvPr id="46" name="Freeform: Shape 45">
            <a:extLst>
              <a:ext uri="{FF2B5EF4-FFF2-40B4-BE49-F238E27FC236}">
                <a16:creationId xmlns:a16="http://schemas.microsoft.com/office/drawing/2014/main" id="{D414DA7F-9EF2-5950-E6B2-89F640D661E7}"/>
              </a:ext>
            </a:extLst>
          </p:cNvPr>
          <p:cNvSpPr/>
          <p:nvPr/>
        </p:nvSpPr>
        <p:spPr>
          <a:xfrm>
            <a:off x="4399285" y="5580706"/>
            <a:ext cx="7245953" cy="1159026"/>
          </a:xfrm>
          <a:custGeom>
            <a:avLst/>
            <a:gdLst>
              <a:gd name="connsiteX0" fmla="*/ 0 w 7245953"/>
              <a:gd name="connsiteY0" fmla="*/ 0 h 1159026"/>
              <a:gd name="connsiteX1" fmla="*/ 7245953 w 7245953"/>
              <a:gd name="connsiteY1" fmla="*/ 0 h 1159026"/>
              <a:gd name="connsiteX2" fmla="*/ 7245953 w 7245953"/>
              <a:gd name="connsiteY2" fmla="*/ 1159026 h 1159026"/>
              <a:gd name="connsiteX3" fmla="*/ 0 w 7245953"/>
              <a:gd name="connsiteY3" fmla="*/ 1159026 h 1159026"/>
              <a:gd name="connsiteX4" fmla="*/ 0 w 7245953"/>
              <a:gd name="connsiteY4" fmla="*/ 0 h 1159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5953" h="1159026">
                <a:moveTo>
                  <a:pt x="0" y="0"/>
                </a:moveTo>
                <a:lnTo>
                  <a:pt x="7245953" y="0"/>
                </a:lnTo>
                <a:lnTo>
                  <a:pt x="7245953" y="1159026"/>
                </a:lnTo>
                <a:lnTo>
                  <a:pt x="0" y="1159026"/>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1" u="none" strike="noStrike" kern="1200" baseline="0" dirty="0">
                <a:latin typeface="Arial (Body)"/>
              </a:rPr>
              <a:t>- </a:t>
            </a:r>
            <a:r>
              <a:rPr lang="en-US" sz="1600" b="0" i="1" u="none" strike="noStrike" kern="1200" baseline="0" dirty="0" err="1">
                <a:latin typeface="Arial (Body)"/>
              </a:rPr>
              <a:t>Cán</a:t>
            </a:r>
            <a:r>
              <a:rPr lang="en-US" sz="1600" b="0" i="1" u="none" strike="noStrike" kern="1200" baseline="0" dirty="0">
                <a:latin typeface="Arial (Body)"/>
              </a:rPr>
              <a:t> </a:t>
            </a:r>
            <a:r>
              <a:rPr lang="en-US" sz="1600" b="0" i="1" u="none" strike="noStrike" kern="1200" baseline="0" dirty="0" err="1">
                <a:latin typeface="Arial (Body)"/>
              </a:rPr>
              <a:t>bộ</a:t>
            </a:r>
            <a:r>
              <a:rPr lang="en-US" sz="1600" b="0" i="1" u="none" strike="noStrike" kern="1200" baseline="0" dirty="0">
                <a:latin typeface="Arial (Body)"/>
              </a:rPr>
              <a:t> </a:t>
            </a:r>
            <a:r>
              <a:rPr lang="en-US" sz="1600" b="0" i="1" u="none" strike="noStrike" kern="1200" baseline="0" dirty="0" err="1">
                <a:latin typeface="Arial (Body)"/>
              </a:rPr>
              <a:t>công</a:t>
            </a:r>
            <a:r>
              <a:rPr lang="en-US" sz="1600" b="0" i="1" u="none" strike="noStrike" kern="1200" baseline="0" dirty="0">
                <a:latin typeface="Arial (Body)"/>
              </a:rPr>
              <a:t> </a:t>
            </a:r>
            <a:r>
              <a:rPr lang="en-US" sz="1600" b="0" i="1" u="none" strike="noStrike" kern="1200" baseline="0" dirty="0" err="1">
                <a:latin typeface="Arial (Body)"/>
              </a:rPr>
              <a:t>đoàn</a:t>
            </a:r>
            <a:r>
              <a:rPr lang="en-US" sz="1600" b="0" i="1" u="none" strike="noStrike" kern="1200" baseline="0" dirty="0">
                <a:latin typeface="Arial (Body)"/>
              </a:rPr>
              <a:t> </a:t>
            </a:r>
            <a:r>
              <a:rPr lang="en-US" sz="1600" b="0" i="1" u="none" strike="noStrike" kern="1200" baseline="0" dirty="0" err="1">
                <a:latin typeface="Arial (Body)"/>
              </a:rPr>
              <a:t>không</a:t>
            </a:r>
            <a:r>
              <a:rPr lang="en-US" sz="1600" b="0" i="1" u="none" strike="noStrike" kern="1200" baseline="0" dirty="0">
                <a:latin typeface="Arial (Body)"/>
              </a:rPr>
              <a:t> </a:t>
            </a:r>
            <a:r>
              <a:rPr lang="en-US" sz="1600" b="0" i="1" u="none" strike="noStrike" kern="1200" baseline="0" dirty="0" err="1">
                <a:latin typeface="Arial (Body)"/>
              </a:rPr>
              <a:t>chuyên</a:t>
            </a:r>
            <a:r>
              <a:rPr lang="en-US" sz="1600" b="0" i="1" u="none" strike="noStrike" kern="1200" baseline="0" dirty="0">
                <a:latin typeface="Arial (Body)"/>
              </a:rPr>
              <a:t> </a:t>
            </a:r>
            <a:r>
              <a:rPr lang="en-US" sz="1600" b="0" i="1" u="none" strike="noStrike" kern="1200" baseline="0" dirty="0" err="1">
                <a:latin typeface="Arial (Body)"/>
              </a:rPr>
              <a:t>trách</a:t>
            </a:r>
            <a:r>
              <a:rPr lang="en-US" sz="1600" b="0" i="1" u="none" strike="noStrike" kern="1200" baseline="0" dirty="0">
                <a:latin typeface="Arial (Body)"/>
              </a:rPr>
              <a:t> do </a:t>
            </a:r>
            <a:r>
              <a:rPr lang="en-US" sz="1600" b="0" i="1" u="none" strike="noStrike" kern="1200" baseline="0" dirty="0" err="1">
                <a:latin typeface="Arial (Body)"/>
              </a:rPr>
              <a:t>đơn</a:t>
            </a:r>
            <a:r>
              <a:rPr lang="en-US" sz="1600" b="0" i="1" u="none" strike="noStrike" kern="1200" baseline="0" dirty="0">
                <a:latin typeface="Arial (Body)"/>
              </a:rPr>
              <a:t> </a:t>
            </a:r>
            <a:r>
              <a:rPr lang="en-US" sz="1600" b="0" i="1" u="none" strike="noStrike" kern="1200" baseline="0" dirty="0" err="1">
                <a:latin typeface="Arial (Body)"/>
              </a:rPr>
              <a:t>vị</a:t>
            </a:r>
            <a:r>
              <a:rPr lang="en-US" sz="1600" b="0" i="1" u="none" strike="noStrike" kern="1200" baseline="0" dirty="0">
                <a:latin typeface="Arial (Body)"/>
              </a:rPr>
              <a:t> </a:t>
            </a:r>
            <a:r>
              <a:rPr lang="en-US" sz="1600" b="0" i="1" u="none" strike="noStrike" kern="1200" baseline="0" dirty="0" err="1">
                <a:latin typeface="Arial (Body)"/>
              </a:rPr>
              <a:t>sử</a:t>
            </a:r>
            <a:r>
              <a:rPr lang="en-US" sz="1600" b="0" i="1" u="none" strike="noStrike" kern="1200" baseline="0" dirty="0">
                <a:latin typeface="Arial (Body)"/>
              </a:rPr>
              <a:t> </a:t>
            </a:r>
            <a:r>
              <a:rPr lang="en-US" sz="1600" b="0" i="1" u="none" strike="noStrike" kern="1200" baseline="0" dirty="0" err="1">
                <a:latin typeface="Arial (Body)"/>
              </a:rPr>
              <a:t>dụng</a:t>
            </a:r>
            <a:r>
              <a:rPr lang="en-US" sz="1600" b="0" i="1" u="none" strike="noStrike" kern="1200" baseline="0" dirty="0">
                <a:latin typeface="Arial (Body)"/>
              </a:rPr>
              <a:t> </a:t>
            </a:r>
            <a:r>
              <a:rPr lang="en-US" sz="1600" b="0" i="1" u="none" strike="noStrike" kern="1200" baseline="0" dirty="0" err="1">
                <a:latin typeface="Arial (Body)"/>
              </a:rPr>
              <a:t>lao</a:t>
            </a:r>
            <a:r>
              <a:rPr lang="en-US" sz="1600" b="0" i="1" u="none" strike="noStrike" kern="1200" baseline="0" dirty="0">
                <a:latin typeface="Arial (Body)"/>
              </a:rPr>
              <a:t> </a:t>
            </a:r>
            <a:r>
              <a:rPr lang="en-US" sz="1600" b="0" i="1" u="none" strike="noStrike" kern="1200" baseline="0" dirty="0" err="1">
                <a:latin typeface="Arial (Body)"/>
              </a:rPr>
              <a:t>động</a:t>
            </a:r>
            <a:r>
              <a:rPr lang="en-US" sz="1600" b="0" i="1" u="none" strike="noStrike" kern="1200" baseline="0" dirty="0">
                <a:latin typeface="Arial (Body)"/>
              </a:rPr>
              <a:t> </a:t>
            </a:r>
            <a:r>
              <a:rPr lang="en-US" sz="1600" b="0" i="1" u="none" strike="noStrike" kern="1200" baseline="0" dirty="0" err="1">
                <a:latin typeface="Arial (Body)"/>
              </a:rPr>
              <a:t>trả</a:t>
            </a:r>
            <a:r>
              <a:rPr lang="en-US" sz="1600" b="0" i="1" u="none" strike="noStrike" kern="1200" baseline="0" dirty="0">
                <a:latin typeface="Arial (Body)"/>
              </a:rPr>
              <a:t> </a:t>
            </a:r>
            <a:r>
              <a:rPr lang="en-US" sz="1600" b="0" i="1" u="none" strike="noStrike" kern="1200" baseline="0" dirty="0" err="1">
                <a:latin typeface="Arial (Body)"/>
              </a:rPr>
              <a:t>lương</a:t>
            </a:r>
            <a:r>
              <a:rPr lang="en-US" sz="1600" b="0" i="1" u="none" strike="noStrike" kern="1200" baseline="0" dirty="0">
                <a:latin typeface="Arial (Body)"/>
              </a:rPr>
              <a:t>, </a:t>
            </a:r>
            <a:r>
              <a:rPr lang="en-US" sz="1600" b="0" i="1" u="none" strike="noStrike" kern="1200" baseline="0" dirty="0" err="1">
                <a:latin typeface="Arial (Body)"/>
              </a:rPr>
              <a:t>được</a:t>
            </a:r>
            <a:r>
              <a:rPr lang="en-US" sz="1600" b="0" i="1" u="none" strike="noStrike" kern="1200" baseline="0" dirty="0">
                <a:latin typeface="Arial (Body)"/>
              </a:rPr>
              <a:t> </a:t>
            </a:r>
            <a:r>
              <a:rPr lang="en-US" sz="1600" b="0" i="1" u="none" strike="noStrike" kern="1200" baseline="0" dirty="0" err="1">
                <a:latin typeface="Arial (Body)"/>
              </a:rPr>
              <a:t>hưởng</a:t>
            </a:r>
            <a:r>
              <a:rPr lang="en-US" sz="1600" b="0" i="1" u="none" strike="noStrike" kern="1200" baseline="0" dirty="0">
                <a:latin typeface="Arial (Body)"/>
              </a:rPr>
              <a:t> </a:t>
            </a:r>
            <a:r>
              <a:rPr lang="en-US" sz="1600" b="0" i="1" u="none" strike="noStrike" kern="1200" baseline="0" dirty="0" err="1">
                <a:latin typeface="Arial (Body)"/>
              </a:rPr>
              <a:t>phụ</a:t>
            </a:r>
            <a:r>
              <a:rPr lang="en-US" sz="1600" b="0" i="1" u="none" strike="noStrike" kern="1200" baseline="0" dirty="0">
                <a:latin typeface="Arial (Body)"/>
              </a:rPr>
              <a:t> </a:t>
            </a:r>
            <a:r>
              <a:rPr lang="en-US" sz="1600" b="0" i="1" u="none" strike="noStrike" kern="1200" baseline="0" dirty="0" err="1">
                <a:latin typeface="Arial (Body)"/>
              </a:rPr>
              <a:t>cấp</a:t>
            </a:r>
            <a:r>
              <a:rPr lang="en-US" sz="1600" b="0" i="1" u="none" strike="noStrike" kern="1200" baseline="0" dirty="0">
                <a:latin typeface="Arial (Body)"/>
              </a:rPr>
              <a:t> </a:t>
            </a:r>
            <a:r>
              <a:rPr lang="en-US" sz="1600" b="0" i="1" u="none" strike="noStrike" kern="1200" baseline="0" dirty="0" err="1">
                <a:latin typeface="Arial (Body)"/>
              </a:rPr>
              <a:t>trách</a:t>
            </a:r>
            <a:r>
              <a:rPr lang="en-US" sz="1600" b="0" i="1" u="none" strike="noStrike" kern="1200" baseline="0" dirty="0">
                <a:latin typeface="Arial (Body)"/>
              </a:rPr>
              <a:t> </a:t>
            </a:r>
            <a:r>
              <a:rPr lang="en-US" sz="1600" b="0" i="1" u="none" strike="noStrike" kern="1200" baseline="0" dirty="0" err="1">
                <a:latin typeface="Arial (Body)"/>
              </a:rPr>
              <a:t>nhiệm</a:t>
            </a:r>
            <a:r>
              <a:rPr lang="en-US" sz="1600" b="0" i="1" u="none" strike="noStrike" kern="1200" baseline="0" dirty="0">
                <a:latin typeface="Arial (Body)"/>
              </a:rPr>
              <a:t> </a:t>
            </a:r>
            <a:r>
              <a:rPr lang="en-US" sz="1600" b="0" i="1" u="none" strike="noStrike" kern="1200" baseline="0" dirty="0" err="1">
                <a:latin typeface="Arial (Body)"/>
              </a:rPr>
              <a:t>cán</a:t>
            </a:r>
            <a:r>
              <a:rPr lang="en-US" sz="1600" b="0" i="1" u="none" strike="noStrike" kern="1200" baseline="0" dirty="0">
                <a:latin typeface="Arial (Body)"/>
              </a:rPr>
              <a:t> </a:t>
            </a:r>
            <a:r>
              <a:rPr lang="en-US" sz="1600" b="0" i="1" u="none" strike="noStrike" kern="1200" baseline="0" dirty="0" err="1">
                <a:latin typeface="Arial (Body)"/>
              </a:rPr>
              <a:t>bộ</a:t>
            </a:r>
            <a:r>
              <a:rPr lang="en-US" sz="1600" b="0" i="1" u="none" strike="noStrike" kern="1200" baseline="0" dirty="0">
                <a:latin typeface="Arial (Body)"/>
              </a:rPr>
              <a:t> </a:t>
            </a:r>
            <a:r>
              <a:rPr lang="en-US" sz="1600" b="0" i="1" u="none" strike="noStrike" kern="1200" baseline="0" dirty="0" err="1">
                <a:latin typeface="Arial (Body)"/>
              </a:rPr>
              <a:t>công</a:t>
            </a:r>
            <a:r>
              <a:rPr lang="en-US" sz="1600" b="0" i="1" u="none" strike="noStrike" kern="1200" baseline="0" dirty="0">
                <a:latin typeface="Arial (Body)"/>
              </a:rPr>
              <a:t> </a:t>
            </a:r>
            <a:r>
              <a:rPr lang="en-US" sz="1600" b="0" i="1" u="none" strike="noStrike" kern="1200" baseline="0" dirty="0" err="1">
                <a:latin typeface="Arial (Body)"/>
              </a:rPr>
              <a:t>đoàn</a:t>
            </a:r>
            <a:r>
              <a:rPr lang="en-US" sz="1600" b="0" i="1" u="none" strike="noStrike" kern="1200" baseline="0" dirty="0">
                <a:latin typeface="Arial (Body)"/>
              </a:rPr>
              <a:t> </a:t>
            </a:r>
            <a:r>
              <a:rPr lang="en-US" sz="1600" b="0" i="1" u="none" strike="noStrike" kern="1200" baseline="0" dirty="0" err="1">
                <a:latin typeface="Arial (Body)"/>
              </a:rPr>
              <a:t>theo</a:t>
            </a:r>
            <a:r>
              <a:rPr lang="en-US" sz="1600" b="0" i="1" u="none" strike="noStrike" kern="1200" baseline="0" dirty="0">
                <a:latin typeface="Arial (Body)"/>
              </a:rPr>
              <a:t> </a:t>
            </a:r>
            <a:r>
              <a:rPr lang="en-US" sz="1600" b="0" i="1" u="none" strike="noStrike" kern="1200" baseline="0" dirty="0" err="1">
                <a:latin typeface="Arial (Body)"/>
              </a:rPr>
              <a:t>quy</a:t>
            </a:r>
            <a:r>
              <a:rPr lang="en-US" sz="1600" b="0" i="1" u="none" strike="noStrike" kern="1200" baseline="0" dirty="0">
                <a:latin typeface="Arial (Body)"/>
              </a:rPr>
              <a:t> </a:t>
            </a:r>
            <a:r>
              <a:rPr lang="en-US" sz="1600" b="0" i="1" u="none" strike="noStrike" kern="1200" baseline="0" dirty="0" err="1">
                <a:latin typeface="Arial (Body)"/>
              </a:rPr>
              <a:t>định</a:t>
            </a:r>
            <a:r>
              <a:rPr lang="en-US" sz="1600" b="0" i="1" u="none" strike="noStrike" kern="1200" baseline="0" dirty="0">
                <a:latin typeface="Arial (Body)"/>
              </a:rPr>
              <a:t> </a:t>
            </a:r>
            <a:r>
              <a:rPr lang="en-US" sz="1600" b="0" i="1" u="none" strike="noStrike" kern="1200" baseline="0" dirty="0" err="1">
                <a:latin typeface="Arial (Body)"/>
              </a:rPr>
              <a:t>của</a:t>
            </a:r>
            <a:r>
              <a:rPr lang="en-US" sz="1600" b="0" i="1" u="none" strike="noStrike" kern="1200" baseline="0" dirty="0">
                <a:latin typeface="Arial (Body)"/>
              </a:rPr>
              <a:t> </a:t>
            </a:r>
            <a:r>
              <a:rPr lang="en-US" sz="1600" b="0" i="1" u="none" strike="noStrike" kern="1200" baseline="0" dirty="0" err="1">
                <a:latin typeface="Arial (Body)"/>
              </a:rPr>
              <a:t>Tổng</a:t>
            </a:r>
            <a:r>
              <a:rPr lang="en-US" sz="1600" b="0" i="1" u="none" strike="noStrike" kern="1200" baseline="0" dirty="0">
                <a:latin typeface="Arial (Body)"/>
              </a:rPr>
              <a:t> </a:t>
            </a:r>
            <a:r>
              <a:rPr lang="en-US" sz="1600" b="0" i="1" u="none" strike="noStrike" kern="1200" baseline="0" dirty="0" err="1">
                <a:latin typeface="Arial (Body)"/>
              </a:rPr>
              <a:t>Liên</a:t>
            </a:r>
            <a:r>
              <a:rPr lang="en-US" sz="1600" b="0" i="1" u="none" strike="noStrike" kern="1200" baseline="0" dirty="0">
                <a:latin typeface="Arial (Body)"/>
              </a:rPr>
              <a:t> </a:t>
            </a:r>
            <a:r>
              <a:rPr lang="en-US" sz="1600" b="0" i="1" u="none" strike="noStrike" kern="1200" baseline="0" dirty="0" err="1">
                <a:latin typeface="Arial (Body)"/>
              </a:rPr>
              <a:t>đoàn</a:t>
            </a:r>
            <a:r>
              <a:rPr lang="en-US" sz="1600" b="0" i="1" u="none" strike="noStrike" kern="1200" baseline="0" dirty="0">
                <a:latin typeface="Arial (Body)"/>
              </a:rPr>
              <a:t> Lao </a:t>
            </a:r>
            <a:r>
              <a:rPr lang="en-US" sz="1600" b="0" i="1" u="none" strike="noStrike" kern="1200" baseline="0" dirty="0" err="1">
                <a:latin typeface="Arial (Body)"/>
              </a:rPr>
              <a:t>động</a:t>
            </a:r>
            <a:r>
              <a:rPr lang="en-US" sz="1600" b="0" i="1" u="none" strike="noStrike" kern="1200" baseline="0" dirty="0">
                <a:latin typeface="Arial (Body)"/>
              </a:rPr>
              <a:t> </a:t>
            </a:r>
            <a:r>
              <a:rPr lang="en-US" sz="1600" b="0" i="1" u="none" strike="noStrike" kern="1200" baseline="0" dirty="0" err="1">
                <a:latin typeface="Arial (Body)"/>
              </a:rPr>
              <a:t>Việt</a:t>
            </a:r>
            <a:r>
              <a:rPr lang="en-US" sz="1600" b="0" i="1" u="none" strike="noStrike" kern="1200" baseline="0" dirty="0">
                <a:latin typeface="Arial (Body)"/>
              </a:rPr>
              <a:t> Nam. (Theo </a:t>
            </a:r>
            <a:r>
              <a:rPr lang="en-US" sz="1600" b="0" i="1" u="none" strike="noStrike" kern="1200" baseline="0" dirty="0" err="1">
                <a:latin typeface="Arial (Body)"/>
              </a:rPr>
              <a:t>Quyết</a:t>
            </a:r>
            <a:r>
              <a:rPr lang="en-US" sz="1600" b="0" i="1" u="none" strike="noStrike" kern="1200" baseline="0" dirty="0">
                <a:latin typeface="Arial (Body)"/>
              </a:rPr>
              <a:t> </a:t>
            </a:r>
            <a:r>
              <a:rPr lang="en-US" sz="1600" b="0" i="1" u="none" strike="noStrike" kern="1200" baseline="0" dirty="0" err="1">
                <a:latin typeface="Arial (Body)"/>
              </a:rPr>
              <a:t>định</a:t>
            </a:r>
            <a:r>
              <a:rPr lang="en-US" sz="1600" b="0" i="1" u="none" strike="noStrike" kern="1200" baseline="0" dirty="0">
                <a:latin typeface="Arial (Body)"/>
              </a:rPr>
              <a:t> 5692/</a:t>
            </a:r>
            <a:r>
              <a:rPr lang="en-US" sz="1600" b="0" i="1" u="none" strike="noStrike" kern="1200" baseline="0" dirty="0" err="1">
                <a:latin typeface="Arial (Body)"/>
              </a:rPr>
              <a:t>QĐ-TLĐ</a:t>
            </a:r>
            <a:r>
              <a:rPr lang="en-US" sz="1600" b="0" i="1" u="none" strike="noStrike" kern="1200" baseline="0" dirty="0">
                <a:latin typeface="Arial (Body)"/>
              </a:rPr>
              <a:t> </a:t>
            </a:r>
            <a:r>
              <a:rPr lang="en-US" sz="1600" b="0" i="1" u="none" strike="noStrike" kern="1200" baseline="0" dirty="0" err="1">
                <a:latin typeface="Arial (Body)"/>
              </a:rPr>
              <a:t>ngày</a:t>
            </a:r>
            <a:r>
              <a:rPr lang="en-US" sz="1600" b="0" i="1" u="none" strike="noStrike" kern="1200" baseline="0" dirty="0">
                <a:latin typeface="Arial (Body)"/>
              </a:rPr>
              <a:t> </a:t>
            </a:r>
            <a:r>
              <a:rPr lang="en-US" sz="1600" b="0" i="1" u="none" strike="noStrike" kern="1200" baseline="0" dirty="0" smtClean="0">
                <a:latin typeface="Arial (Body)"/>
              </a:rPr>
              <a:t>08/12/2022 </a:t>
            </a:r>
            <a:r>
              <a:rPr lang="en-US" sz="1600" b="0" i="1" u="none" strike="noStrike" kern="1200" baseline="0" dirty="0" err="1">
                <a:latin typeface="Arial (Body)"/>
              </a:rPr>
              <a:t>của</a:t>
            </a:r>
            <a:r>
              <a:rPr lang="en-US" sz="1600" b="0" i="1" u="none" strike="noStrike" kern="1200" baseline="0" dirty="0">
                <a:latin typeface="Arial (Body)"/>
              </a:rPr>
              <a:t> </a:t>
            </a:r>
            <a:r>
              <a:rPr lang="en-US" sz="1600" b="0" i="1" u="none" strike="noStrike" kern="1200" baseline="0" dirty="0" err="1">
                <a:latin typeface="Arial (Body)"/>
              </a:rPr>
              <a:t>Tổng</a:t>
            </a:r>
            <a:r>
              <a:rPr lang="en-US" sz="1600" b="0" i="1" u="none" strike="noStrike" kern="1200" baseline="0" dirty="0">
                <a:latin typeface="Arial (Body)"/>
              </a:rPr>
              <a:t> </a:t>
            </a:r>
            <a:r>
              <a:rPr lang="en-US" sz="1600" b="0" i="1" u="none" strike="noStrike" kern="1200" baseline="0" dirty="0" err="1">
                <a:latin typeface="Arial (Body)"/>
              </a:rPr>
              <a:t>Liên</a:t>
            </a:r>
            <a:r>
              <a:rPr lang="en-US" sz="1600" b="0" i="1" u="none" strike="noStrike" kern="1200" baseline="0" dirty="0">
                <a:latin typeface="Arial (Body)"/>
              </a:rPr>
              <a:t> </a:t>
            </a:r>
            <a:r>
              <a:rPr lang="en-US" sz="1600" b="0" i="1" u="none" strike="noStrike" kern="1200" baseline="0" dirty="0" err="1">
                <a:latin typeface="Arial (Body)"/>
              </a:rPr>
              <a:t>đoàn</a:t>
            </a:r>
            <a:r>
              <a:rPr lang="en-US" sz="1600" b="0" i="1" u="none" strike="noStrike" kern="1200" baseline="0" dirty="0">
                <a:latin typeface="Arial (Body)"/>
              </a:rPr>
              <a:t> Lao </a:t>
            </a:r>
            <a:r>
              <a:rPr lang="en-US" sz="1600" b="0" i="1" u="none" strike="noStrike" kern="1200" baseline="0" dirty="0" err="1">
                <a:latin typeface="Arial (Body)"/>
              </a:rPr>
              <a:t>động</a:t>
            </a:r>
            <a:r>
              <a:rPr lang="en-US" sz="1600" b="0" i="1" u="none" strike="noStrike" kern="1200" baseline="0" dirty="0">
                <a:latin typeface="Arial (Body)"/>
              </a:rPr>
              <a:t> </a:t>
            </a:r>
            <a:r>
              <a:rPr lang="en-US" sz="1600" b="0" i="1" u="none" strike="noStrike" kern="1200" baseline="0" dirty="0" err="1">
                <a:latin typeface="Arial (Body)"/>
              </a:rPr>
              <a:t>Việt</a:t>
            </a:r>
            <a:r>
              <a:rPr lang="en-US" sz="1600" b="0" i="1" u="none" strike="noStrike" kern="1200" baseline="0" dirty="0">
                <a:latin typeface="Arial (Body)"/>
              </a:rPr>
              <a:t> Nam).</a:t>
            </a:r>
          </a:p>
        </p:txBody>
      </p:sp>
      <p:sp>
        <p:nvSpPr>
          <p:cNvPr id="47" name="Freeform: Shape 46">
            <a:extLst>
              <a:ext uri="{FF2B5EF4-FFF2-40B4-BE49-F238E27FC236}">
                <a16:creationId xmlns:a16="http://schemas.microsoft.com/office/drawing/2014/main" id="{EB06A58C-F8A6-16D0-AC7F-F4CC781DCF3A}"/>
              </a:ext>
            </a:extLst>
          </p:cNvPr>
          <p:cNvSpPr/>
          <p:nvPr/>
        </p:nvSpPr>
        <p:spPr>
          <a:xfrm>
            <a:off x="2259776" y="2687035"/>
            <a:ext cx="782715" cy="959903"/>
          </a:xfrm>
          <a:custGeom>
            <a:avLst/>
            <a:gdLst>
              <a:gd name="connsiteX0" fmla="*/ 0 w 782715"/>
              <a:gd name="connsiteY0" fmla="*/ 0 h 959903"/>
              <a:gd name="connsiteX1" fmla="*/ 782715 w 782715"/>
              <a:gd name="connsiteY1" fmla="*/ 0 h 959903"/>
              <a:gd name="connsiteX2" fmla="*/ 782715 w 782715"/>
              <a:gd name="connsiteY2" fmla="*/ 959903 h 959903"/>
              <a:gd name="connsiteX3" fmla="*/ 0 w 782715"/>
              <a:gd name="connsiteY3" fmla="*/ 959903 h 959903"/>
              <a:gd name="connsiteX4" fmla="*/ 0 w 782715"/>
              <a:gd name="connsiteY4" fmla="*/ 0 h 9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5" h="959903">
                <a:moveTo>
                  <a:pt x="0" y="0"/>
                </a:moveTo>
                <a:lnTo>
                  <a:pt x="782715" y="0"/>
                </a:lnTo>
                <a:lnTo>
                  <a:pt x="782715" y="959903"/>
                </a:lnTo>
                <a:lnTo>
                  <a:pt x="0" y="959903"/>
                </a:lnTo>
                <a:lnTo>
                  <a:pt x="0" y="0"/>
                </a:lnTo>
                <a:close/>
              </a:path>
            </a:pathLst>
          </a:custGeom>
          <a:solidFill>
            <a:srgbClr val="FF0000"/>
          </a:solidFill>
        </p:spPr>
        <p:style>
          <a:lnRef idx="2">
            <a:schemeClr val="lt1">
              <a:shade val="8000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i="0" u="none" strike="noStrike" kern="1200" baseline="0" dirty="0">
                <a:latin typeface="Arial (Body)"/>
              </a:rPr>
              <a:t>(</a:t>
            </a:r>
            <a:r>
              <a:rPr lang="en-US" sz="1100" b="1" i="0" u="none" strike="noStrike" kern="1200" baseline="0" dirty="0" err="1">
                <a:latin typeface="Arial (Body)"/>
              </a:rPr>
              <a:t>Điều</a:t>
            </a:r>
            <a:r>
              <a:rPr lang="en-US" sz="1100" b="1" i="0" u="none" strike="noStrike" kern="1200" baseline="0" dirty="0">
                <a:latin typeface="Arial (Body)"/>
              </a:rPr>
              <a:t> 24 - </a:t>
            </a:r>
            <a:r>
              <a:rPr lang="en-US" sz="1100" b="1" i="0" u="none" strike="noStrike" kern="1200" baseline="0" dirty="0" err="1">
                <a:latin typeface="Arial (Body)"/>
              </a:rPr>
              <a:t>Luật</a:t>
            </a:r>
            <a:r>
              <a:rPr lang="en-US" sz="1100" b="1" i="0" u="none" strike="noStrike" kern="1200" baseline="0" dirty="0">
                <a:latin typeface="Arial (Body)"/>
              </a:rPr>
              <a:t> </a:t>
            </a:r>
            <a:r>
              <a:rPr lang="en-US" sz="1100" b="1" i="0" u="none" strike="noStrike" kern="1200" baseline="0" dirty="0" err="1">
                <a:latin typeface="Arial (Body)"/>
              </a:rPr>
              <a:t>Công</a:t>
            </a:r>
            <a:r>
              <a:rPr lang="en-US" sz="1100" b="1" i="0" u="none" strike="noStrike" kern="1200" baseline="0" dirty="0">
                <a:latin typeface="Arial (Body)"/>
              </a:rPr>
              <a:t> </a:t>
            </a:r>
            <a:r>
              <a:rPr lang="en-US" sz="1100" b="1" i="0" u="none" strike="noStrike" kern="1200" baseline="0" dirty="0" err="1">
                <a:latin typeface="Arial (Body)"/>
              </a:rPr>
              <a:t>đoàn</a:t>
            </a:r>
            <a:r>
              <a:rPr lang="en-US" sz="1100" b="1" i="0" u="none" strike="noStrike" kern="1200" baseline="0" dirty="0">
                <a:latin typeface="Arial (Body)"/>
              </a:rPr>
              <a:t>)</a:t>
            </a:r>
            <a:endParaRPr lang="en-US" sz="1100" kern="1200" dirty="0"/>
          </a:p>
        </p:txBody>
      </p:sp>
    </p:spTree>
    <p:extLst>
      <p:ext uri="{BB962C8B-B14F-4D97-AF65-F5344CB8AC3E}">
        <p14:creationId xmlns:p14="http://schemas.microsoft.com/office/powerpoint/2010/main" val="292795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0-#ppt_w/2"/>
                                          </p:val>
                                        </p:tav>
                                        <p:tav tm="100000">
                                          <p:val>
                                            <p:strVal val="#ppt_x"/>
                                          </p:val>
                                        </p:tav>
                                      </p:tavLst>
                                    </p:anim>
                                    <p:anim calcmode="lin" valueType="num">
                                      <p:cBhvr additive="base">
                                        <p:cTn id="14"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0-#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0-#ppt_w/2"/>
                                          </p:val>
                                        </p:tav>
                                        <p:tav tm="100000">
                                          <p:val>
                                            <p:strVal val="#ppt_x"/>
                                          </p:val>
                                        </p:tav>
                                      </p:tavLst>
                                    </p:anim>
                                    <p:anim calcmode="lin" valueType="num">
                                      <p:cBhvr additive="base">
                                        <p:cTn id="3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0-#ppt_w/2"/>
                                          </p:val>
                                        </p:tav>
                                        <p:tav tm="100000">
                                          <p:val>
                                            <p:strVal val="#ppt_x"/>
                                          </p:val>
                                        </p:tav>
                                      </p:tavLst>
                                    </p:anim>
                                    <p:anim calcmode="lin" valueType="num">
                                      <p:cBhvr additive="base">
                                        <p:cTn id="38"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6F9F2B-8F44-BB7C-79ED-A9C9E3FC1833}"/>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grpSp>
        <p:nvGrpSpPr>
          <p:cNvPr id="5" name="Group 4">
            <a:extLst>
              <a:ext uri="{FF2B5EF4-FFF2-40B4-BE49-F238E27FC236}">
                <a16:creationId xmlns:a16="http://schemas.microsoft.com/office/drawing/2014/main" id="{A761B5C2-6568-E439-CE86-0E42F1B2F256}"/>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BA630D5-6CC0-AE7D-8A7F-F6FEE6163719}"/>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17C080C1-C602-C923-8D86-BF772832C8E4}"/>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 Placeholder 2">
            <a:extLst>
              <a:ext uri="{FF2B5EF4-FFF2-40B4-BE49-F238E27FC236}">
                <a16:creationId xmlns:a16="http://schemas.microsoft.com/office/drawing/2014/main" id="{DEC1A25D-E322-A01D-066D-CAFE6094B27E}"/>
              </a:ext>
            </a:extLst>
          </p:cNvPr>
          <p:cNvSpPr txBox="1">
            <a:spLocks/>
          </p:cNvSpPr>
          <p:nvPr/>
        </p:nvSpPr>
        <p:spPr>
          <a:xfrm>
            <a:off x="933450" y="602704"/>
            <a:ext cx="11258550" cy="589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spcAft>
                <a:spcPts val="600"/>
              </a:spcAft>
              <a:buFont typeface="Arial" panose="020B0604020202020204" pitchFamily="34" charset="0"/>
              <a:buNone/>
            </a:pPr>
            <a:r>
              <a:rPr lang="en-US"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ĐẢM BẢO CHO CÁN BỘ CÔNG ĐOÀN HOẠT ĐỘNG</a:t>
            </a:r>
          </a:p>
        </p:txBody>
      </p:sp>
      <p:sp>
        <p:nvSpPr>
          <p:cNvPr id="16" name="Freeform: Shape 15">
            <a:extLst>
              <a:ext uri="{FF2B5EF4-FFF2-40B4-BE49-F238E27FC236}">
                <a16:creationId xmlns:a16="http://schemas.microsoft.com/office/drawing/2014/main" id="{FF70B6C1-A2E8-F867-38D6-083B03057055}"/>
              </a:ext>
            </a:extLst>
          </p:cNvPr>
          <p:cNvSpPr/>
          <p:nvPr/>
        </p:nvSpPr>
        <p:spPr>
          <a:xfrm>
            <a:off x="737013" y="1405734"/>
            <a:ext cx="11074475" cy="1306980"/>
          </a:xfrm>
          <a:custGeom>
            <a:avLst/>
            <a:gdLst>
              <a:gd name="connsiteX0" fmla="*/ 0 w 11074475"/>
              <a:gd name="connsiteY0" fmla="*/ 0 h 1306980"/>
              <a:gd name="connsiteX1" fmla="*/ 11074475 w 11074475"/>
              <a:gd name="connsiteY1" fmla="*/ 0 h 1306980"/>
              <a:gd name="connsiteX2" fmla="*/ 11074475 w 11074475"/>
              <a:gd name="connsiteY2" fmla="*/ 1306980 h 1306980"/>
              <a:gd name="connsiteX3" fmla="*/ 0 w 11074475"/>
              <a:gd name="connsiteY3" fmla="*/ 1306980 h 1306980"/>
              <a:gd name="connsiteX4" fmla="*/ 0 w 11074475"/>
              <a:gd name="connsiteY4" fmla="*/ 0 h 1306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4475" h="1306980">
                <a:moveTo>
                  <a:pt x="0" y="0"/>
                </a:moveTo>
                <a:lnTo>
                  <a:pt x="11074475" y="0"/>
                </a:lnTo>
                <a:lnTo>
                  <a:pt x="11074475" y="1306980"/>
                </a:lnTo>
                <a:lnTo>
                  <a:pt x="0" y="130698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39094"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1" u="none" strike="noStrike" kern="1200" baseline="0" dirty="0" err="1">
                <a:solidFill>
                  <a:schemeClr val="tx1">
                    <a:lumMod val="95000"/>
                    <a:lumOff val="5000"/>
                  </a:schemeClr>
                </a:solidFill>
                <a:latin typeface="Arial (Body)"/>
              </a:rPr>
              <a:t>Trường</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hợp</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hợp</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đồng</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lao</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động</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hợp</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đồng</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làm</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việc</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hết</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hạn</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mà</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người</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lao</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động</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là</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cán</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bộ</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công</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đoàn</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không</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chuyên</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trách</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đang</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trong</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nhiệm</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kỳ</a:t>
            </a:r>
            <a:r>
              <a:rPr lang="en-US" sz="1800" b="0" i="1" u="none" strike="noStrike" kern="1200" baseline="0" dirty="0">
                <a:solidFill>
                  <a:schemeClr val="tx1">
                    <a:lumMod val="95000"/>
                    <a:lumOff val="5000"/>
                  </a:schemeClr>
                </a:solidFill>
                <a:latin typeface="Arial (Body)"/>
              </a:rPr>
              <a:t> </a:t>
            </a:r>
            <a:r>
              <a:rPr lang="en-US" sz="1800" b="0" i="1" u="none" strike="noStrike" kern="1200" baseline="0" dirty="0" err="1">
                <a:solidFill>
                  <a:schemeClr val="tx1">
                    <a:lumMod val="95000"/>
                    <a:lumOff val="5000"/>
                  </a:schemeClr>
                </a:solidFill>
                <a:latin typeface="Arial (Body)"/>
              </a:rPr>
              <a:t>thì</a:t>
            </a:r>
            <a:r>
              <a:rPr lang="en-US" sz="1800" b="0" i="1" u="none" strike="noStrike" kern="1200" baseline="0" dirty="0">
                <a:solidFill>
                  <a:schemeClr val="tx1">
                    <a:lumMod val="95000"/>
                    <a:lumOff val="5000"/>
                  </a:schemeClr>
                </a:solidFill>
                <a:latin typeface="Arial (Body)"/>
              </a:rPr>
              <a:t> </a:t>
            </a:r>
            <a:r>
              <a:rPr lang="en-US" sz="1800" b="0" i="1" u="sng" strike="noStrike" kern="1200" baseline="0" dirty="0" err="1">
                <a:solidFill>
                  <a:schemeClr val="tx1">
                    <a:lumMod val="95000"/>
                    <a:lumOff val="5000"/>
                  </a:schemeClr>
                </a:solidFill>
                <a:latin typeface="Arial (Body)"/>
              </a:rPr>
              <a:t>được</a:t>
            </a:r>
            <a:r>
              <a:rPr lang="en-US" sz="1800" b="0" i="1" u="sng" strike="noStrike" kern="1200" baseline="0" dirty="0">
                <a:solidFill>
                  <a:schemeClr val="tx1">
                    <a:lumMod val="95000"/>
                    <a:lumOff val="5000"/>
                  </a:schemeClr>
                </a:solidFill>
                <a:latin typeface="Arial (Body)"/>
              </a:rPr>
              <a:t> </a:t>
            </a:r>
            <a:r>
              <a:rPr lang="en-US" sz="1800" b="0" i="1" u="sng" strike="noStrike" kern="1200" baseline="0" dirty="0" err="1">
                <a:solidFill>
                  <a:schemeClr val="tx1">
                    <a:lumMod val="95000"/>
                    <a:lumOff val="5000"/>
                  </a:schemeClr>
                </a:solidFill>
                <a:latin typeface="Arial (Body)"/>
              </a:rPr>
              <a:t>gia</a:t>
            </a:r>
            <a:r>
              <a:rPr lang="en-US" sz="1800" b="0" i="1" u="sng" strike="noStrike" kern="1200" baseline="0" dirty="0">
                <a:solidFill>
                  <a:schemeClr val="tx1">
                    <a:lumMod val="95000"/>
                    <a:lumOff val="5000"/>
                  </a:schemeClr>
                </a:solidFill>
                <a:latin typeface="Arial (Body)"/>
              </a:rPr>
              <a:t> </a:t>
            </a:r>
            <a:r>
              <a:rPr lang="en-US" sz="1800" b="0" i="1" u="sng" strike="noStrike" kern="1200" baseline="0" dirty="0" err="1">
                <a:solidFill>
                  <a:schemeClr val="tx1">
                    <a:lumMod val="95000"/>
                    <a:lumOff val="5000"/>
                  </a:schemeClr>
                </a:solidFill>
                <a:latin typeface="Arial (Body)"/>
              </a:rPr>
              <a:t>hạn</a:t>
            </a:r>
            <a:r>
              <a:rPr lang="en-US" sz="1800" b="0" i="1" u="sng" strike="noStrike" kern="1200" baseline="0" dirty="0">
                <a:solidFill>
                  <a:schemeClr val="tx1">
                    <a:lumMod val="95000"/>
                    <a:lumOff val="5000"/>
                  </a:schemeClr>
                </a:solidFill>
                <a:latin typeface="Arial (Body)"/>
              </a:rPr>
              <a:t> </a:t>
            </a:r>
            <a:r>
              <a:rPr lang="en-US" sz="1800" b="0" i="1" u="sng" strike="noStrike" kern="1200" baseline="0" dirty="0" err="1">
                <a:solidFill>
                  <a:schemeClr val="tx1">
                    <a:lumMod val="95000"/>
                    <a:lumOff val="5000"/>
                  </a:schemeClr>
                </a:solidFill>
                <a:latin typeface="Arial (Body)"/>
              </a:rPr>
              <a:t>hợp</a:t>
            </a:r>
            <a:r>
              <a:rPr lang="en-US" sz="1800" b="0" i="1" u="sng" strike="noStrike" kern="1200" baseline="0" dirty="0">
                <a:solidFill>
                  <a:schemeClr val="tx1">
                    <a:lumMod val="95000"/>
                    <a:lumOff val="5000"/>
                  </a:schemeClr>
                </a:solidFill>
                <a:latin typeface="Arial (Body)"/>
              </a:rPr>
              <a:t> </a:t>
            </a:r>
            <a:r>
              <a:rPr lang="en-US" sz="1800" b="0" i="1" u="sng" strike="noStrike" kern="1200" baseline="0" dirty="0" err="1">
                <a:solidFill>
                  <a:schemeClr val="tx1">
                    <a:lumMod val="95000"/>
                    <a:lumOff val="5000"/>
                  </a:schemeClr>
                </a:solidFill>
                <a:latin typeface="Arial (Body)"/>
              </a:rPr>
              <a:t>đồng</a:t>
            </a:r>
            <a:r>
              <a:rPr lang="en-US" sz="1800" b="0" i="1" u="sng" strike="noStrike" kern="1200" baseline="0" dirty="0">
                <a:solidFill>
                  <a:schemeClr val="tx1">
                    <a:lumMod val="95000"/>
                    <a:lumOff val="5000"/>
                  </a:schemeClr>
                </a:solidFill>
                <a:latin typeface="Arial (Body)"/>
              </a:rPr>
              <a:t> </a:t>
            </a:r>
            <a:r>
              <a:rPr lang="en-US" sz="1800" b="0" i="1" u="sng" strike="noStrike" kern="1200" baseline="0" dirty="0" err="1">
                <a:solidFill>
                  <a:schemeClr val="tx1">
                    <a:lumMod val="95000"/>
                    <a:lumOff val="5000"/>
                  </a:schemeClr>
                </a:solidFill>
                <a:latin typeface="Arial (Body)"/>
              </a:rPr>
              <a:t>lao</a:t>
            </a:r>
            <a:r>
              <a:rPr lang="en-US" sz="1800" b="0" i="1" u="sng" strike="noStrike" kern="1200" baseline="0" dirty="0">
                <a:solidFill>
                  <a:schemeClr val="tx1">
                    <a:lumMod val="95000"/>
                    <a:lumOff val="5000"/>
                  </a:schemeClr>
                </a:solidFill>
                <a:latin typeface="Arial (Body)"/>
              </a:rPr>
              <a:t> </a:t>
            </a:r>
            <a:r>
              <a:rPr lang="en-US" sz="1800" b="0" i="1" u="sng" strike="noStrike" kern="1200" baseline="0" dirty="0" err="1">
                <a:solidFill>
                  <a:schemeClr val="tx1">
                    <a:lumMod val="95000"/>
                    <a:lumOff val="5000"/>
                  </a:schemeClr>
                </a:solidFill>
                <a:latin typeface="Arial (Body)"/>
              </a:rPr>
              <a:t>động</a:t>
            </a:r>
            <a:r>
              <a:rPr lang="en-US" sz="1800" b="0" i="1" u="sng" strike="noStrike" kern="1200" baseline="0" dirty="0">
                <a:solidFill>
                  <a:schemeClr val="tx1">
                    <a:lumMod val="95000"/>
                    <a:lumOff val="5000"/>
                  </a:schemeClr>
                </a:solidFill>
                <a:latin typeface="Arial (Body)"/>
              </a:rPr>
              <a:t>, </a:t>
            </a:r>
            <a:r>
              <a:rPr lang="en-US" sz="1800" b="0" i="1" u="sng" strike="noStrike" kern="1200" baseline="0" dirty="0" err="1">
                <a:solidFill>
                  <a:schemeClr val="tx1">
                    <a:lumMod val="95000"/>
                    <a:lumOff val="5000"/>
                  </a:schemeClr>
                </a:solidFill>
                <a:latin typeface="Arial (Body)"/>
              </a:rPr>
              <a:t>hợp</a:t>
            </a:r>
            <a:r>
              <a:rPr lang="en-US" sz="1800" b="0" i="1" u="sng" strike="noStrike" kern="1200" baseline="0" dirty="0">
                <a:solidFill>
                  <a:schemeClr val="tx1">
                    <a:lumMod val="95000"/>
                    <a:lumOff val="5000"/>
                  </a:schemeClr>
                </a:solidFill>
                <a:latin typeface="Arial (Body)"/>
              </a:rPr>
              <a:t> </a:t>
            </a:r>
            <a:r>
              <a:rPr lang="en-US" sz="1800" b="0" i="1" u="sng" strike="noStrike" kern="1200" baseline="0" dirty="0" err="1">
                <a:solidFill>
                  <a:schemeClr val="tx1">
                    <a:lumMod val="95000"/>
                    <a:lumOff val="5000"/>
                  </a:schemeClr>
                </a:solidFill>
                <a:latin typeface="Arial (Body)"/>
              </a:rPr>
              <a:t>đồng</a:t>
            </a:r>
            <a:r>
              <a:rPr lang="en-US" sz="1800" b="0" i="1" u="sng" strike="noStrike" kern="1200" baseline="0" dirty="0">
                <a:solidFill>
                  <a:schemeClr val="tx1">
                    <a:lumMod val="95000"/>
                    <a:lumOff val="5000"/>
                  </a:schemeClr>
                </a:solidFill>
                <a:latin typeface="Arial (Body)"/>
              </a:rPr>
              <a:t> </a:t>
            </a:r>
            <a:r>
              <a:rPr lang="en-US" sz="1800" b="0" i="1" u="sng" strike="noStrike" kern="1200" baseline="0" dirty="0" err="1">
                <a:solidFill>
                  <a:schemeClr val="tx1">
                    <a:lumMod val="95000"/>
                    <a:lumOff val="5000"/>
                  </a:schemeClr>
                </a:solidFill>
                <a:latin typeface="Arial (Body)"/>
              </a:rPr>
              <a:t>làm</a:t>
            </a:r>
            <a:r>
              <a:rPr lang="en-US" sz="1800" b="0" i="1" u="sng" strike="noStrike" kern="1200" baseline="0" dirty="0">
                <a:solidFill>
                  <a:schemeClr val="tx1">
                    <a:lumMod val="95000"/>
                    <a:lumOff val="5000"/>
                  </a:schemeClr>
                </a:solidFill>
                <a:latin typeface="Arial (Body)"/>
              </a:rPr>
              <a:t> </a:t>
            </a:r>
            <a:r>
              <a:rPr lang="en-US" sz="1800" b="0" i="1" u="sng" strike="noStrike" kern="1200" baseline="0" dirty="0" err="1">
                <a:solidFill>
                  <a:schemeClr val="tx1">
                    <a:lumMod val="95000"/>
                    <a:lumOff val="5000"/>
                  </a:schemeClr>
                </a:solidFill>
                <a:latin typeface="Arial (Body)"/>
              </a:rPr>
              <a:t>việc</a:t>
            </a:r>
            <a:r>
              <a:rPr lang="en-US" sz="1800" b="0" i="1" u="sng" strike="noStrike" kern="1200" baseline="0" dirty="0">
                <a:solidFill>
                  <a:schemeClr val="tx1">
                    <a:lumMod val="95000"/>
                    <a:lumOff val="5000"/>
                  </a:schemeClr>
                </a:solidFill>
                <a:latin typeface="Arial (Body)"/>
              </a:rPr>
              <a:t> </a:t>
            </a:r>
            <a:r>
              <a:rPr lang="en-US" sz="1800" b="0" i="1" u="sng" strike="noStrike" kern="1200" baseline="0" dirty="0" err="1">
                <a:solidFill>
                  <a:schemeClr val="tx1">
                    <a:lumMod val="95000"/>
                    <a:lumOff val="5000"/>
                  </a:schemeClr>
                </a:solidFill>
                <a:latin typeface="Arial (Body)"/>
              </a:rPr>
              <a:t>đến</a:t>
            </a:r>
            <a:r>
              <a:rPr lang="en-US" sz="1800" b="0" i="1" u="sng" strike="noStrike" kern="1200" baseline="0" dirty="0">
                <a:solidFill>
                  <a:schemeClr val="tx1">
                    <a:lumMod val="95000"/>
                    <a:lumOff val="5000"/>
                  </a:schemeClr>
                </a:solidFill>
                <a:latin typeface="Arial (Body)"/>
              </a:rPr>
              <a:t> </a:t>
            </a:r>
            <a:r>
              <a:rPr lang="en-US" sz="1800" b="0" i="1" u="sng" strike="noStrike" kern="1200" baseline="0" dirty="0" err="1">
                <a:solidFill>
                  <a:schemeClr val="tx1">
                    <a:lumMod val="95000"/>
                    <a:lumOff val="5000"/>
                  </a:schemeClr>
                </a:solidFill>
                <a:latin typeface="Arial (Body)"/>
              </a:rPr>
              <a:t>hết</a:t>
            </a:r>
            <a:r>
              <a:rPr lang="en-US" sz="1800" b="0" i="1" u="sng" strike="noStrike" kern="1200" baseline="0" dirty="0">
                <a:solidFill>
                  <a:schemeClr val="tx1">
                    <a:lumMod val="95000"/>
                    <a:lumOff val="5000"/>
                  </a:schemeClr>
                </a:solidFill>
                <a:latin typeface="Arial (Body)"/>
              </a:rPr>
              <a:t> </a:t>
            </a:r>
            <a:r>
              <a:rPr lang="en-US" sz="1800" b="0" i="1" u="sng" strike="noStrike" kern="1200" baseline="0" dirty="0" err="1">
                <a:solidFill>
                  <a:schemeClr val="tx1">
                    <a:lumMod val="95000"/>
                    <a:lumOff val="5000"/>
                  </a:schemeClr>
                </a:solidFill>
                <a:latin typeface="Arial (Body)"/>
              </a:rPr>
              <a:t>nhiệm</a:t>
            </a:r>
            <a:r>
              <a:rPr lang="en-US" sz="1800" b="0" i="1" u="sng" strike="noStrike" kern="1200" baseline="0" dirty="0">
                <a:solidFill>
                  <a:schemeClr val="tx1">
                    <a:lumMod val="95000"/>
                    <a:lumOff val="5000"/>
                  </a:schemeClr>
                </a:solidFill>
                <a:latin typeface="Arial (Body)"/>
              </a:rPr>
              <a:t> </a:t>
            </a:r>
            <a:r>
              <a:rPr lang="en-US" sz="1800" b="0" i="1" u="sng" strike="noStrike" kern="1200" baseline="0" dirty="0" err="1">
                <a:solidFill>
                  <a:schemeClr val="tx1">
                    <a:lumMod val="95000"/>
                    <a:lumOff val="5000"/>
                  </a:schemeClr>
                </a:solidFill>
                <a:latin typeface="Arial (Body)"/>
              </a:rPr>
              <a:t>kỳ</a:t>
            </a:r>
            <a:r>
              <a:rPr lang="en-US" sz="1800" b="0" i="1" u="sng" strike="noStrike" kern="1200" baseline="0" dirty="0">
                <a:solidFill>
                  <a:schemeClr val="tx1">
                    <a:lumMod val="95000"/>
                    <a:lumOff val="5000"/>
                  </a:schemeClr>
                </a:solidFill>
                <a:latin typeface="Arial (Body)"/>
              </a:rPr>
              <a:t>.</a:t>
            </a:r>
          </a:p>
        </p:txBody>
      </p:sp>
      <p:sp>
        <p:nvSpPr>
          <p:cNvPr id="18" name="Freeform: Shape 17">
            <a:extLst>
              <a:ext uri="{FF2B5EF4-FFF2-40B4-BE49-F238E27FC236}">
                <a16:creationId xmlns:a16="http://schemas.microsoft.com/office/drawing/2014/main" id="{ED807C0F-5FED-E667-E9C7-9ACAD53C955D}"/>
              </a:ext>
            </a:extLst>
          </p:cNvPr>
          <p:cNvSpPr/>
          <p:nvPr/>
        </p:nvSpPr>
        <p:spPr>
          <a:xfrm>
            <a:off x="1198629" y="2872040"/>
            <a:ext cx="10612859" cy="1306980"/>
          </a:xfrm>
          <a:custGeom>
            <a:avLst/>
            <a:gdLst>
              <a:gd name="connsiteX0" fmla="*/ 0 w 10612859"/>
              <a:gd name="connsiteY0" fmla="*/ 0 h 1306980"/>
              <a:gd name="connsiteX1" fmla="*/ 10612859 w 10612859"/>
              <a:gd name="connsiteY1" fmla="*/ 0 h 1306980"/>
              <a:gd name="connsiteX2" fmla="*/ 10612859 w 10612859"/>
              <a:gd name="connsiteY2" fmla="*/ 1306980 h 1306980"/>
              <a:gd name="connsiteX3" fmla="*/ 0 w 10612859"/>
              <a:gd name="connsiteY3" fmla="*/ 1306980 h 1306980"/>
              <a:gd name="connsiteX4" fmla="*/ 0 w 10612859"/>
              <a:gd name="connsiteY4" fmla="*/ 0 h 1306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2859" h="1306980">
                <a:moveTo>
                  <a:pt x="0" y="0"/>
                </a:moveTo>
                <a:lnTo>
                  <a:pt x="10612859" y="0"/>
                </a:lnTo>
                <a:lnTo>
                  <a:pt x="10612859" y="1306980"/>
                </a:lnTo>
                <a:lnTo>
                  <a:pt x="0" y="1306980"/>
                </a:lnTo>
                <a:lnTo>
                  <a:pt x="0" y="0"/>
                </a:lnTo>
                <a:close/>
              </a:path>
            </a:pathLst>
          </a:custGeom>
        </p:spPr>
        <p:style>
          <a:lnRef idx="2">
            <a:schemeClr val="lt1">
              <a:hueOff val="0"/>
              <a:satOff val="0"/>
              <a:lumOff val="0"/>
              <a:alphaOff val="0"/>
            </a:schemeClr>
          </a:lnRef>
          <a:fillRef idx="1">
            <a:schemeClr val="accent4">
              <a:hueOff val="3266964"/>
              <a:satOff val="-13592"/>
              <a:lumOff val="3203"/>
              <a:alphaOff val="0"/>
            </a:schemeClr>
          </a:fillRef>
          <a:effectRef idx="0">
            <a:schemeClr val="accent4">
              <a:hueOff val="3266964"/>
              <a:satOff val="-13592"/>
              <a:lumOff val="3203"/>
              <a:alphaOff val="0"/>
            </a:schemeClr>
          </a:effectRef>
          <a:fontRef idx="minor">
            <a:schemeClr val="lt1"/>
          </a:fontRef>
        </p:style>
        <p:txBody>
          <a:bodyPr spcFirstLastPara="0" vert="horz" wrap="square" lIns="639094"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1" u="none" strike="noStrike" kern="1200" baseline="0" dirty="0" err="1">
                <a:solidFill>
                  <a:schemeClr val="tx1">
                    <a:lumMod val="95000"/>
                    <a:lumOff val="5000"/>
                  </a:schemeClr>
                </a:solidFill>
                <a:latin typeface="Arial (Body)"/>
              </a:rPr>
              <a:t>Đơn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vị</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sử</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dụng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lao</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động</a:t>
            </a:r>
            <a:r>
              <a:rPr lang="en-US" sz="1600" b="0" i="1" u="none"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không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được</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đơn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phương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chấm</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dứt</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hợp</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đồng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lao</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động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hợp</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đồng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làm</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việc</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sa</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thải</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buộc</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thôi</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việc</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hoặc</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thuyên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chuyển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công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tác</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đối</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với</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cán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bộ</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công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đoàn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không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chuyên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trách</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nếu</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không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có</a:t>
            </a:r>
            <a:r>
              <a:rPr lang="en-US" sz="1600" b="0" i="1" u="sng" strike="noStrike" kern="1200" baseline="0" dirty="0">
                <a:solidFill>
                  <a:schemeClr val="tx1">
                    <a:lumMod val="95000"/>
                    <a:lumOff val="5000"/>
                  </a:schemeClr>
                </a:solidFill>
                <a:latin typeface="Arial (Body)"/>
              </a:rPr>
              <a:t> ý </a:t>
            </a:r>
            <a:r>
              <a:rPr lang="en-US" sz="1600" b="0" i="1" u="sng" strike="noStrike" kern="1200" baseline="0" dirty="0" err="1">
                <a:solidFill>
                  <a:schemeClr val="tx1">
                    <a:lumMod val="95000"/>
                    <a:lumOff val="5000"/>
                  </a:schemeClr>
                </a:solidFill>
                <a:latin typeface="Arial (Body)"/>
              </a:rPr>
              <a:t>kiến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thỏa</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thuận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bằng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văn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bản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của</a:t>
            </a:r>
            <a:r>
              <a:rPr lang="en-US" sz="1600" b="0" i="1" u="sng" strike="noStrike" kern="1200" baseline="0" dirty="0">
                <a:solidFill>
                  <a:schemeClr val="tx1">
                    <a:lumMod val="95000"/>
                    <a:lumOff val="5000"/>
                  </a:schemeClr>
                </a:solidFill>
                <a:latin typeface="Arial (Body)"/>
              </a:rPr>
              <a:t> Ban </a:t>
            </a:r>
            <a:r>
              <a:rPr lang="en-US" sz="1600" b="0" i="1" u="sng" strike="noStrike" kern="1200" baseline="0" dirty="0" err="1">
                <a:solidFill>
                  <a:schemeClr val="tx1">
                    <a:lumMod val="95000"/>
                    <a:lumOff val="5000"/>
                  </a:schemeClr>
                </a:solidFill>
                <a:latin typeface="Arial (Body)"/>
              </a:rPr>
              <a:t>Chấp</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hành</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Công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đoàn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cơ</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sở</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hoặc</a:t>
            </a:r>
            <a:r>
              <a:rPr lang="en-US" sz="1600" b="0" i="1" u="sng" strike="noStrike" kern="1200" baseline="0" dirty="0">
                <a:solidFill>
                  <a:schemeClr val="tx1">
                    <a:lumMod val="95000"/>
                    <a:lumOff val="5000"/>
                  </a:schemeClr>
                </a:solidFill>
                <a:latin typeface="Arial (Body)"/>
              </a:rPr>
              <a:t> Ban </a:t>
            </a:r>
            <a:r>
              <a:rPr lang="en-US" sz="1600" b="0" i="1" u="sng" strike="noStrike" kern="1200" baseline="0" dirty="0" err="1">
                <a:solidFill>
                  <a:schemeClr val="tx1">
                    <a:lumMod val="95000"/>
                    <a:lumOff val="5000"/>
                  </a:schemeClr>
                </a:solidFill>
                <a:latin typeface="Arial (Body)"/>
              </a:rPr>
              <a:t>Chấp</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hành</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Công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đoàn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cấp</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trên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trực</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tiếp</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cơ</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sở</a:t>
            </a:r>
            <a:r>
              <a:rPr lang="en-US" sz="1600" b="0" i="1" u="sng"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Trường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hợp</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không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thỏa</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thuận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được</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hai</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bên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phải</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báo</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cáo</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với</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cơ</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quan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tổ</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chức</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có</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thẩm</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quyền</a:t>
            </a:r>
            <a:r>
              <a:rPr lang="en-US" sz="1600" b="0" i="1" u="none" strike="noStrike" kern="1200" baseline="0" dirty="0">
                <a:solidFill>
                  <a:schemeClr val="tx1">
                    <a:lumMod val="95000"/>
                    <a:lumOff val="5000"/>
                  </a:schemeClr>
                </a:solidFill>
                <a:latin typeface="Arial (Body)"/>
              </a:rPr>
              <a:t>. Sau 30 </a:t>
            </a:r>
            <a:r>
              <a:rPr lang="en-US" sz="1600" b="0" i="1" u="none" strike="noStrike" kern="1200" baseline="0" dirty="0" err="1">
                <a:solidFill>
                  <a:schemeClr val="tx1">
                    <a:lumMod val="95000"/>
                    <a:lumOff val="5000"/>
                  </a:schemeClr>
                </a:solidFill>
                <a:latin typeface="Arial (Body)"/>
              </a:rPr>
              <a:t>ngày</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kể</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từ</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ngày</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báo</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cáo</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cho</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cơ</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quan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tổ</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chức</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có</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thẩm</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quyền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đơn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vị</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sử</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dụng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lao</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động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có</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quyền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quyết</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định</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và</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phải</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chịu</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trách</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nhiệm</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về</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quyết</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định</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của</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mình</a:t>
            </a:r>
            <a:r>
              <a:rPr lang="en-US" sz="1600" b="0" i="1" u="none" strike="noStrike" kern="1200" baseline="0" dirty="0">
                <a:solidFill>
                  <a:schemeClr val="tx1">
                    <a:lumMod val="95000"/>
                    <a:lumOff val="5000"/>
                  </a:schemeClr>
                </a:solidFill>
                <a:latin typeface="Arial (Body)"/>
              </a:rPr>
              <a:t>.</a:t>
            </a:r>
          </a:p>
        </p:txBody>
      </p:sp>
      <p:sp>
        <p:nvSpPr>
          <p:cNvPr id="20" name="Freeform: Shape 19">
            <a:extLst>
              <a:ext uri="{FF2B5EF4-FFF2-40B4-BE49-F238E27FC236}">
                <a16:creationId xmlns:a16="http://schemas.microsoft.com/office/drawing/2014/main" id="{FED7165B-A900-9669-5756-18B543CEE5B5}"/>
              </a:ext>
            </a:extLst>
          </p:cNvPr>
          <p:cNvSpPr/>
          <p:nvPr/>
        </p:nvSpPr>
        <p:spPr>
          <a:xfrm>
            <a:off x="1178783" y="4268836"/>
            <a:ext cx="10612859" cy="1306980"/>
          </a:xfrm>
          <a:custGeom>
            <a:avLst/>
            <a:gdLst>
              <a:gd name="connsiteX0" fmla="*/ 0 w 10612859"/>
              <a:gd name="connsiteY0" fmla="*/ 0 h 1306980"/>
              <a:gd name="connsiteX1" fmla="*/ 10612859 w 10612859"/>
              <a:gd name="connsiteY1" fmla="*/ 0 h 1306980"/>
              <a:gd name="connsiteX2" fmla="*/ 10612859 w 10612859"/>
              <a:gd name="connsiteY2" fmla="*/ 1306980 h 1306980"/>
              <a:gd name="connsiteX3" fmla="*/ 0 w 10612859"/>
              <a:gd name="connsiteY3" fmla="*/ 1306980 h 1306980"/>
              <a:gd name="connsiteX4" fmla="*/ 0 w 10612859"/>
              <a:gd name="connsiteY4" fmla="*/ 0 h 1306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2859" h="1306980">
                <a:moveTo>
                  <a:pt x="0" y="0"/>
                </a:moveTo>
                <a:lnTo>
                  <a:pt x="10612859" y="0"/>
                </a:lnTo>
                <a:lnTo>
                  <a:pt x="10612859" y="1306980"/>
                </a:lnTo>
                <a:lnTo>
                  <a:pt x="0" y="1306980"/>
                </a:lnTo>
                <a:lnTo>
                  <a:pt x="0" y="0"/>
                </a:lnTo>
                <a:close/>
              </a:path>
            </a:pathLst>
          </a:custGeom>
        </p:spPr>
        <p:style>
          <a:lnRef idx="2">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txBody>
          <a:bodyPr spcFirstLastPara="0" vert="horz" wrap="square" lIns="639094"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1" u="sng" strike="noStrike" kern="1200" baseline="0" dirty="0" err="1">
                <a:solidFill>
                  <a:schemeClr val="tx1">
                    <a:lumMod val="95000"/>
                    <a:lumOff val="5000"/>
                  </a:schemeClr>
                </a:solidFill>
                <a:latin typeface="Arial (Body)"/>
              </a:rPr>
              <a:t>Trường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hợp</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người</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lao</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động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là</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cán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bộ</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công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đoàn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không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chuyên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trách</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bị</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cơ</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quan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tổ</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chức</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doanh</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nghiệp</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chấm</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dứt</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hợp</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đồng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lao</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động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hợp</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đồng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làm</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việc</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buộc</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thôi</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việc</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hoặc</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sa</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thải</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trái</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pháp</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luật</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thì</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Công</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đoàn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có</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trách</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nhiệm</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yêu</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cầu</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cơ</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quan</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nhà</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nước</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có</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thẩm</a:t>
            </a:r>
            <a:r>
              <a:rPr lang="en-US" sz="1600" b="0" i="1" u="sng" strike="noStrike" kern="1200" baseline="0" dirty="0">
                <a:solidFill>
                  <a:schemeClr val="tx1">
                    <a:lumMod val="95000"/>
                    <a:lumOff val="5000"/>
                  </a:schemeClr>
                </a:solidFill>
                <a:latin typeface="Arial (Body)"/>
              </a:rPr>
              <a:t> </a:t>
            </a:r>
            <a:r>
              <a:rPr lang="en-US" sz="1600" b="0" i="1" u="sng" strike="noStrike" kern="1200" baseline="0" dirty="0" err="1">
                <a:solidFill>
                  <a:schemeClr val="tx1">
                    <a:lumMod val="95000"/>
                    <a:lumOff val="5000"/>
                  </a:schemeClr>
                </a:solidFill>
                <a:latin typeface="Arial (Body)"/>
              </a:rPr>
              <a:t>quyền</a:t>
            </a:r>
            <a:r>
              <a:rPr lang="en-US" sz="1600" b="0" i="1" u="sng" strike="noStrike" kern="1200" baseline="0" dirty="0">
                <a:solidFill>
                  <a:schemeClr val="tx1">
                    <a:lumMod val="95000"/>
                    <a:lumOff val="5000"/>
                  </a:schemeClr>
                </a:solidFill>
                <a:latin typeface="Arial (Body)"/>
              </a:rPr>
              <a:t> can </a:t>
            </a:r>
            <a:r>
              <a:rPr lang="en-US" sz="1600" b="0" i="1" u="sng" strike="noStrike" kern="1200" baseline="0" dirty="0" err="1">
                <a:solidFill>
                  <a:schemeClr val="tx1">
                    <a:lumMod val="95000"/>
                    <a:lumOff val="5000"/>
                  </a:schemeClr>
                </a:solidFill>
                <a:latin typeface="Arial (Body)"/>
              </a:rPr>
              <a:t>thiệp</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nếu</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được</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ủy</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quyền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thì</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Công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đoàn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đại</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diện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khởi</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kiện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tại</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Toà</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án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để</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bảo</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vệ</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quyền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lợi</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ích</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hợp</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pháp</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cho</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cán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bộ</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công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đoàn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đồng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thời</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hỗ</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trợ</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tìm</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việc</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làm</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mới</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và</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trợ</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cấp</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trong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thời</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gian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gián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đoạn</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việc</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làm</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theo</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quy</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định</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của</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Tổng</a:t>
            </a:r>
            <a:r>
              <a:rPr lang="en-US" sz="1600" b="0" i="1" u="none" strike="noStrike" kern="1200" baseline="0" dirty="0">
                <a:solidFill>
                  <a:schemeClr val="tx1">
                    <a:lumMod val="95000"/>
                    <a:lumOff val="5000"/>
                  </a:schemeClr>
                </a:solidFill>
                <a:latin typeface="Arial (Body)"/>
              </a:rPr>
              <a:t> Liên </a:t>
            </a:r>
            <a:r>
              <a:rPr lang="en-US" sz="1600" b="0" i="1" u="none" strike="noStrike" kern="1200" baseline="0" dirty="0" err="1">
                <a:solidFill>
                  <a:schemeClr val="tx1">
                    <a:lumMod val="95000"/>
                    <a:lumOff val="5000"/>
                  </a:schemeClr>
                </a:solidFill>
                <a:latin typeface="Arial (Body)"/>
              </a:rPr>
              <a:t>đoàn</a:t>
            </a:r>
            <a:r>
              <a:rPr lang="en-US" sz="1600" b="0" i="1" u="none" strike="noStrike" kern="1200" baseline="0" dirty="0">
                <a:solidFill>
                  <a:schemeClr val="tx1">
                    <a:lumMod val="95000"/>
                    <a:lumOff val="5000"/>
                  </a:schemeClr>
                </a:solidFill>
                <a:latin typeface="Arial (Body)"/>
              </a:rPr>
              <a:t> Lao </a:t>
            </a:r>
            <a:r>
              <a:rPr lang="en-US" sz="1600" b="0" i="1" u="none" strike="noStrike" kern="1200" baseline="0" dirty="0" err="1">
                <a:solidFill>
                  <a:schemeClr val="tx1">
                    <a:lumMod val="95000"/>
                    <a:lumOff val="5000"/>
                  </a:schemeClr>
                </a:solidFill>
                <a:latin typeface="Arial (Body)"/>
              </a:rPr>
              <a:t>động</a:t>
            </a:r>
            <a:r>
              <a:rPr lang="en-US" sz="1600" b="0" i="1" u="none" strike="noStrike" kern="1200" baseline="0" dirty="0">
                <a:solidFill>
                  <a:schemeClr val="tx1">
                    <a:lumMod val="95000"/>
                    <a:lumOff val="5000"/>
                  </a:schemeClr>
                </a:solidFill>
                <a:latin typeface="Arial (Body)"/>
              </a:rPr>
              <a:t> </a:t>
            </a:r>
            <a:r>
              <a:rPr lang="en-US" sz="1600" b="0" i="1" u="none" strike="noStrike" kern="1200" baseline="0" dirty="0" err="1">
                <a:solidFill>
                  <a:schemeClr val="tx1">
                    <a:lumMod val="95000"/>
                    <a:lumOff val="5000"/>
                  </a:schemeClr>
                </a:solidFill>
                <a:latin typeface="Arial (Body)"/>
              </a:rPr>
              <a:t>Việt</a:t>
            </a:r>
            <a:r>
              <a:rPr lang="en-US" sz="1600" b="0" i="1" u="none" strike="noStrike" kern="1200" baseline="0" dirty="0">
                <a:solidFill>
                  <a:schemeClr val="tx1">
                    <a:lumMod val="95000"/>
                    <a:lumOff val="5000"/>
                  </a:schemeClr>
                </a:solidFill>
                <a:latin typeface="Arial (Body)"/>
              </a:rPr>
              <a:t> Nam.</a:t>
            </a:r>
          </a:p>
        </p:txBody>
      </p:sp>
      <p:sp>
        <p:nvSpPr>
          <p:cNvPr id="22" name="Freeform: Shape 21">
            <a:extLst>
              <a:ext uri="{FF2B5EF4-FFF2-40B4-BE49-F238E27FC236}">
                <a16:creationId xmlns:a16="http://schemas.microsoft.com/office/drawing/2014/main" id="{B9017257-2D28-14E4-5A05-4310EA45B04B}"/>
              </a:ext>
            </a:extLst>
          </p:cNvPr>
          <p:cNvSpPr/>
          <p:nvPr/>
        </p:nvSpPr>
        <p:spPr>
          <a:xfrm>
            <a:off x="554008" y="5699529"/>
            <a:ext cx="11281457" cy="805157"/>
          </a:xfrm>
          <a:custGeom>
            <a:avLst/>
            <a:gdLst>
              <a:gd name="connsiteX0" fmla="*/ 0 w 11281457"/>
              <a:gd name="connsiteY0" fmla="*/ 0 h 805157"/>
              <a:gd name="connsiteX1" fmla="*/ 11281457 w 11281457"/>
              <a:gd name="connsiteY1" fmla="*/ 0 h 805157"/>
              <a:gd name="connsiteX2" fmla="*/ 11281457 w 11281457"/>
              <a:gd name="connsiteY2" fmla="*/ 805157 h 805157"/>
              <a:gd name="connsiteX3" fmla="*/ 0 w 11281457"/>
              <a:gd name="connsiteY3" fmla="*/ 805157 h 805157"/>
              <a:gd name="connsiteX4" fmla="*/ 0 w 11281457"/>
              <a:gd name="connsiteY4" fmla="*/ 0 h 805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1457" h="805157">
                <a:moveTo>
                  <a:pt x="0" y="0"/>
                </a:moveTo>
                <a:lnTo>
                  <a:pt x="11281457" y="0"/>
                </a:lnTo>
                <a:lnTo>
                  <a:pt x="11281457" y="805157"/>
                </a:lnTo>
                <a:lnTo>
                  <a:pt x="0" y="805157"/>
                </a:lnTo>
                <a:lnTo>
                  <a:pt x="0" y="0"/>
                </a:lnTo>
                <a:close/>
              </a:path>
            </a:pathLst>
          </a:cu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639094"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i="1" u="none" strike="noStrike" kern="1200" baseline="0" dirty="0">
                <a:solidFill>
                  <a:srgbClr val="FF0000"/>
                </a:solidFill>
                <a:latin typeface="Arial (Body)"/>
              </a:rPr>
              <a:t>(</a:t>
            </a:r>
            <a:r>
              <a:rPr lang="en-US" sz="1600" b="1" i="1" u="none" strike="noStrike" kern="1200" baseline="0" dirty="0" err="1">
                <a:solidFill>
                  <a:srgbClr val="FF0000"/>
                </a:solidFill>
                <a:latin typeface="Arial (Body)"/>
              </a:rPr>
              <a:t>Tham</a:t>
            </a:r>
            <a:r>
              <a:rPr lang="en-US" sz="1600" b="1" i="1" u="none" strike="noStrike" kern="1200" baseline="0" dirty="0">
                <a:solidFill>
                  <a:srgbClr val="FF0000"/>
                </a:solidFill>
                <a:latin typeface="Arial (Body)"/>
              </a:rPr>
              <a:t> </a:t>
            </a:r>
            <a:r>
              <a:rPr lang="en-US" sz="1600" b="1" i="1" u="none" strike="noStrike" kern="1200" baseline="0" dirty="0" err="1">
                <a:solidFill>
                  <a:srgbClr val="FF0000"/>
                </a:solidFill>
                <a:latin typeface="Arial (Body)"/>
              </a:rPr>
              <a:t>khảo</a:t>
            </a:r>
            <a:r>
              <a:rPr lang="en-US" sz="1600" b="1" i="1" u="none" strike="noStrike" kern="1200" baseline="0" dirty="0">
                <a:solidFill>
                  <a:srgbClr val="FF0000"/>
                </a:solidFill>
                <a:latin typeface="Arial (Body)"/>
              </a:rPr>
              <a:t> </a:t>
            </a:r>
            <a:r>
              <a:rPr lang="en-US" sz="1600" b="1" i="1" u="none" strike="noStrike" kern="1200" baseline="0" dirty="0" err="1">
                <a:solidFill>
                  <a:srgbClr val="FF0000"/>
                </a:solidFill>
                <a:latin typeface="Arial (Body)"/>
              </a:rPr>
              <a:t>thêm</a:t>
            </a:r>
            <a:r>
              <a:rPr lang="en-US" sz="1600" b="1" i="1" u="none" strike="noStrike" kern="1200" baseline="0" dirty="0">
                <a:solidFill>
                  <a:srgbClr val="FF0000"/>
                </a:solidFill>
                <a:latin typeface="Arial (Body)"/>
              </a:rPr>
              <a:t> </a:t>
            </a:r>
            <a:r>
              <a:rPr lang="en-US" sz="1600" b="1" i="1" u="none" strike="noStrike" kern="1200" baseline="0" dirty="0" err="1">
                <a:solidFill>
                  <a:srgbClr val="FF0000"/>
                </a:solidFill>
                <a:latin typeface="Arial (Body)"/>
              </a:rPr>
              <a:t>Điều</a:t>
            </a:r>
            <a:r>
              <a:rPr lang="en-US" sz="1600" b="1" i="1" u="none" strike="noStrike" kern="1200" baseline="0" dirty="0">
                <a:solidFill>
                  <a:srgbClr val="FF0000"/>
                </a:solidFill>
                <a:latin typeface="Arial (Body)"/>
              </a:rPr>
              <a:t> 170 – 178, </a:t>
            </a:r>
            <a:r>
              <a:rPr lang="en-US" sz="1600" b="1" i="1" u="none" strike="noStrike" kern="1200" baseline="0" dirty="0" err="1">
                <a:solidFill>
                  <a:srgbClr val="FF0000"/>
                </a:solidFill>
                <a:latin typeface="Arial (Body)"/>
              </a:rPr>
              <a:t>Chương</a:t>
            </a:r>
            <a:r>
              <a:rPr lang="en-US" sz="1600" b="1" i="1" u="none" strike="noStrike" kern="1200" baseline="0" dirty="0">
                <a:solidFill>
                  <a:srgbClr val="FF0000"/>
                </a:solidFill>
                <a:latin typeface="Arial (Body)"/>
              </a:rPr>
              <a:t> XIII, </a:t>
            </a:r>
            <a:r>
              <a:rPr lang="en-US" sz="1600" b="1" i="1" u="none" strike="noStrike" kern="1200" baseline="0" dirty="0" err="1">
                <a:solidFill>
                  <a:srgbClr val="FF0000"/>
                </a:solidFill>
                <a:latin typeface="Arial (Body)"/>
              </a:rPr>
              <a:t>Bộ</a:t>
            </a:r>
            <a:r>
              <a:rPr lang="en-US" sz="1600" b="1" i="1" u="none" strike="noStrike" kern="1200" baseline="0" dirty="0">
                <a:solidFill>
                  <a:srgbClr val="FF0000"/>
                </a:solidFill>
                <a:latin typeface="Arial (Body)"/>
              </a:rPr>
              <a:t> </a:t>
            </a:r>
            <a:r>
              <a:rPr lang="en-US" sz="1600" b="1" i="1" u="none" strike="noStrike" kern="1200" baseline="0" dirty="0" err="1">
                <a:solidFill>
                  <a:srgbClr val="FF0000"/>
                </a:solidFill>
                <a:latin typeface="Arial (Body)"/>
              </a:rPr>
              <a:t>Luật</a:t>
            </a:r>
            <a:r>
              <a:rPr lang="en-US" sz="1600" b="1" i="1" u="none" strike="noStrike" kern="1200" baseline="0" dirty="0">
                <a:solidFill>
                  <a:srgbClr val="FF0000"/>
                </a:solidFill>
                <a:latin typeface="Arial (Body)"/>
              </a:rPr>
              <a:t> Lao </a:t>
            </a:r>
            <a:r>
              <a:rPr lang="en-US" sz="1600" b="1" i="1" u="none" strike="noStrike" kern="1200" baseline="0" dirty="0" err="1">
                <a:solidFill>
                  <a:srgbClr val="FF0000"/>
                </a:solidFill>
                <a:latin typeface="Arial (Body)"/>
              </a:rPr>
              <a:t>động</a:t>
            </a:r>
            <a:r>
              <a:rPr lang="en-US" sz="1600" b="1" i="1" u="none" strike="noStrike" kern="1200" baseline="0" dirty="0">
                <a:solidFill>
                  <a:srgbClr val="FF0000"/>
                </a:solidFill>
                <a:latin typeface="Arial (Body)"/>
              </a:rPr>
              <a:t> 2019)</a:t>
            </a:r>
          </a:p>
        </p:txBody>
      </p:sp>
      <p:grpSp>
        <p:nvGrpSpPr>
          <p:cNvPr id="24" name="Group 23">
            <a:extLst>
              <a:ext uri="{FF2B5EF4-FFF2-40B4-BE49-F238E27FC236}">
                <a16:creationId xmlns:a16="http://schemas.microsoft.com/office/drawing/2014/main" id="{CD920D25-F47A-6F6E-59F7-C380D90DFF12}"/>
              </a:ext>
            </a:extLst>
          </p:cNvPr>
          <p:cNvGrpSpPr/>
          <p:nvPr/>
        </p:nvGrpSpPr>
        <p:grpSpPr>
          <a:xfrm>
            <a:off x="-5770716" y="487806"/>
            <a:ext cx="7472568" cy="7044941"/>
            <a:chOff x="-5770716" y="487806"/>
            <a:chExt cx="7472568" cy="7044941"/>
          </a:xfrm>
        </p:grpSpPr>
        <p:sp>
          <p:nvSpPr>
            <p:cNvPr id="15" name="Block Arc 14">
              <a:extLst>
                <a:ext uri="{FF2B5EF4-FFF2-40B4-BE49-F238E27FC236}">
                  <a16:creationId xmlns:a16="http://schemas.microsoft.com/office/drawing/2014/main" id="{AEE5B938-9ED1-8C38-CAC9-D1E86B895899}"/>
                </a:ext>
              </a:extLst>
            </p:cNvPr>
            <p:cNvSpPr/>
            <p:nvPr/>
          </p:nvSpPr>
          <p:spPr>
            <a:xfrm>
              <a:off x="-5770716" y="487806"/>
              <a:ext cx="7044941" cy="7044941"/>
            </a:xfrm>
            <a:prstGeom prst="blockArc">
              <a:avLst>
                <a:gd name="adj1" fmla="val 18900000"/>
                <a:gd name="adj2" fmla="val 2700000"/>
                <a:gd name="adj3" fmla="val 307"/>
              </a:avLst>
            </a:prstGeom>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Oval 16">
              <a:extLst>
                <a:ext uri="{FF2B5EF4-FFF2-40B4-BE49-F238E27FC236}">
                  <a16:creationId xmlns:a16="http://schemas.microsoft.com/office/drawing/2014/main" id="{9A7D8974-E511-549F-88A5-DBED39A3F456}"/>
                </a:ext>
              </a:extLst>
            </p:cNvPr>
            <p:cNvSpPr/>
            <p:nvPr/>
          </p:nvSpPr>
          <p:spPr>
            <a:xfrm>
              <a:off x="233790" y="1555961"/>
              <a:ext cx="1006447" cy="1006447"/>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1</a:t>
              </a:r>
            </a:p>
          </p:txBody>
        </p:sp>
        <p:sp>
          <p:nvSpPr>
            <p:cNvPr id="19" name="Oval 18">
              <a:extLst>
                <a:ext uri="{FF2B5EF4-FFF2-40B4-BE49-F238E27FC236}">
                  <a16:creationId xmlns:a16="http://schemas.microsoft.com/office/drawing/2014/main" id="{A1057922-AAF9-AB9E-6FB6-48F64FFB7FD0}"/>
                </a:ext>
              </a:extLst>
            </p:cNvPr>
            <p:cNvSpPr/>
            <p:nvPr/>
          </p:nvSpPr>
          <p:spPr>
            <a:xfrm>
              <a:off x="695405" y="3022403"/>
              <a:ext cx="1006447" cy="1006447"/>
            </a:xfrm>
            <a:prstGeom prst="ellipse">
              <a:avLst/>
            </a:prstGeom>
          </p:spPr>
          <p:style>
            <a:lnRef idx="2">
              <a:schemeClr val="accent4">
                <a:hueOff val="3266964"/>
                <a:satOff val="-13592"/>
                <a:lumOff val="320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2</a:t>
              </a:r>
            </a:p>
          </p:txBody>
        </p:sp>
        <p:sp>
          <p:nvSpPr>
            <p:cNvPr id="21" name="Oval 20">
              <a:extLst>
                <a:ext uri="{FF2B5EF4-FFF2-40B4-BE49-F238E27FC236}">
                  <a16:creationId xmlns:a16="http://schemas.microsoft.com/office/drawing/2014/main" id="{37DB747E-7237-FAF8-35C3-455FAB19EB3C}"/>
                </a:ext>
              </a:extLst>
            </p:cNvPr>
            <p:cNvSpPr/>
            <p:nvPr/>
          </p:nvSpPr>
          <p:spPr>
            <a:xfrm>
              <a:off x="675528" y="4419179"/>
              <a:ext cx="1006447" cy="1006447"/>
            </a:xfrm>
            <a:prstGeom prst="ellipse">
              <a:avLst/>
            </a:prstGeom>
          </p:spPr>
          <p:style>
            <a:lnRef idx="2">
              <a:schemeClr val="accent4">
                <a:hueOff val="6533927"/>
                <a:satOff val="-27185"/>
                <a:lumOff val="640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3</a:t>
              </a:r>
            </a:p>
          </p:txBody>
        </p:sp>
        <p:sp>
          <p:nvSpPr>
            <p:cNvPr id="23" name="Oval 22">
              <a:extLst>
                <a:ext uri="{FF2B5EF4-FFF2-40B4-BE49-F238E27FC236}">
                  <a16:creationId xmlns:a16="http://schemas.microsoft.com/office/drawing/2014/main" id="{0A2B8E1E-7A41-B556-6A8B-5001AD454B19}"/>
                </a:ext>
              </a:extLst>
            </p:cNvPr>
            <p:cNvSpPr/>
            <p:nvPr/>
          </p:nvSpPr>
          <p:spPr>
            <a:xfrm>
              <a:off x="198783" y="5598884"/>
              <a:ext cx="1006447" cy="1006447"/>
            </a:xfrm>
            <a:prstGeom prst="ellipse">
              <a:avLst/>
            </a:prstGeom>
          </p:spPr>
          <p:style>
            <a:lnRef idx="2">
              <a:schemeClr val="accent4">
                <a:hueOff val="9800891"/>
                <a:satOff val="-40777"/>
                <a:lumOff val="960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4</a:t>
              </a:r>
            </a:p>
          </p:txBody>
        </p:sp>
      </p:grpSp>
      <p:sp>
        <p:nvSpPr>
          <p:cNvPr id="12" name="TextBox 11">
            <a:extLst>
              <a:ext uri="{FF2B5EF4-FFF2-40B4-BE49-F238E27FC236}">
                <a16:creationId xmlns:a16="http://schemas.microsoft.com/office/drawing/2014/main" id="{21F315C6-EE23-126D-8EF6-ADB0AFA582C4}"/>
              </a:ext>
            </a:extLst>
          </p:cNvPr>
          <p:cNvSpPr txBox="1"/>
          <p:nvPr/>
        </p:nvSpPr>
        <p:spPr>
          <a:xfrm>
            <a:off x="-28238" y="3290186"/>
            <a:ext cx="905944" cy="1477328"/>
          </a:xfrm>
          <a:prstGeom prst="rect">
            <a:avLst/>
          </a:prstGeom>
          <a:noFill/>
        </p:spPr>
        <p:txBody>
          <a:bodyPr wrap="square">
            <a:spAutoFit/>
          </a:bodyPr>
          <a:lstStyle/>
          <a:p>
            <a:pPr lvl="0" algn="ctr"/>
            <a:r>
              <a:rPr lang="en-US" b="1" i="0" u="none" strike="noStrike" baseline="0" dirty="0" err="1">
                <a:solidFill>
                  <a:srgbClr val="FF0000"/>
                </a:solidFill>
                <a:latin typeface="Arial (Body)"/>
              </a:rPr>
              <a:t>Điều</a:t>
            </a:r>
            <a:r>
              <a:rPr lang="en-US" b="1" i="0" u="none" strike="noStrike" baseline="0" dirty="0">
                <a:solidFill>
                  <a:srgbClr val="FF0000"/>
                </a:solidFill>
                <a:latin typeface="Arial (Body)"/>
              </a:rPr>
              <a:t> 25 </a:t>
            </a:r>
            <a:r>
              <a:rPr lang="en-US" b="1" i="0" u="none" strike="noStrike" baseline="0" dirty="0" err="1">
                <a:solidFill>
                  <a:srgbClr val="FF0000"/>
                </a:solidFill>
                <a:latin typeface="Arial (Body)"/>
              </a:rPr>
              <a:t>Luật</a:t>
            </a:r>
            <a:r>
              <a:rPr lang="en-US" b="1" i="0" u="none" strike="noStrike" baseline="0" dirty="0">
                <a:solidFill>
                  <a:srgbClr val="FF0000"/>
                </a:solidFill>
                <a:latin typeface="Arial (Body)"/>
              </a:rPr>
              <a:t> </a:t>
            </a:r>
            <a:r>
              <a:rPr lang="en-US" b="1" i="0" u="none" strike="noStrike" baseline="0" dirty="0" err="1">
                <a:solidFill>
                  <a:srgbClr val="FF0000"/>
                </a:solidFill>
                <a:latin typeface="Arial (Body)"/>
              </a:rPr>
              <a:t>Công</a:t>
            </a:r>
            <a:r>
              <a:rPr lang="en-US" b="1" i="0" u="none" strike="noStrike" baseline="0" dirty="0">
                <a:solidFill>
                  <a:srgbClr val="FF0000"/>
                </a:solidFill>
                <a:latin typeface="Arial (Body)"/>
              </a:rPr>
              <a:t> </a:t>
            </a:r>
            <a:r>
              <a:rPr lang="en-US" b="1" i="0" u="none" strike="noStrike" baseline="0" dirty="0" err="1">
                <a:solidFill>
                  <a:srgbClr val="FF0000"/>
                </a:solidFill>
                <a:latin typeface="Arial (Body)"/>
              </a:rPr>
              <a:t>đoàn</a:t>
            </a:r>
            <a:endParaRPr lang="en-US" b="1" i="0" u="none" strike="noStrike" baseline="0" dirty="0">
              <a:solidFill>
                <a:srgbClr val="FF0000"/>
              </a:solidFill>
              <a:latin typeface="Arial (Body)"/>
            </a:endParaRPr>
          </a:p>
        </p:txBody>
      </p:sp>
    </p:spTree>
    <p:extLst>
      <p:ext uri="{BB962C8B-B14F-4D97-AF65-F5344CB8AC3E}">
        <p14:creationId xmlns:p14="http://schemas.microsoft.com/office/powerpoint/2010/main" val="176658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0-#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C4367-6E85-6E18-3B7A-B5A0BD04AA8D}"/>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2CD3223C-DB91-1A6D-D590-1E417B72914A}"/>
              </a:ext>
            </a:extLst>
          </p:cNvPr>
          <p:cNvSpPr>
            <a:spLocks noGrp="1"/>
          </p:cNvSpPr>
          <p:nvPr>
            <p:ph type="title"/>
          </p:nvPr>
        </p:nvSpPr>
        <p:spPr>
          <a:xfrm>
            <a:off x="848138" y="127993"/>
            <a:ext cx="10906125" cy="1104460"/>
          </a:xfrm>
        </p:spPr>
        <p:txBody>
          <a:bodyPr>
            <a:noAutofit/>
          </a:bodyPr>
          <a:lstStyle/>
          <a:p>
            <a:pPr marR="0" algn="ctr" rtl="0"/>
            <a:r>
              <a:rPr lang="vi-VN" sz="2800" b="1"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PHẦN III</a:t>
            </a:r>
            <a:br>
              <a:rPr lang="vi-VN" sz="2800" b="1"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br>
            <a:r>
              <a:rPr lang="vi-VN" sz="2800" b="1"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CÔNG TÁC XÂY DỰNG TỔ CHỨC CÔNG ĐOÀN CƠ SỞ</a:t>
            </a:r>
            <a:endParaRPr lang="vi-VN" sz="2800" b="0"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endParaRPr>
          </a:p>
        </p:txBody>
      </p:sp>
      <p:grpSp>
        <p:nvGrpSpPr>
          <p:cNvPr id="5" name="Group 4">
            <a:extLst>
              <a:ext uri="{FF2B5EF4-FFF2-40B4-BE49-F238E27FC236}">
                <a16:creationId xmlns:a16="http://schemas.microsoft.com/office/drawing/2014/main" id="{1B3558D9-6428-672D-2D9D-13A060205A0F}"/>
              </a:ext>
            </a:extLst>
          </p:cNvPr>
          <p:cNvGrpSpPr/>
          <p:nvPr/>
        </p:nvGrpSpPr>
        <p:grpSpPr>
          <a:xfrm>
            <a:off x="270356" y="127992"/>
            <a:ext cx="868628" cy="859086"/>
            <a:chOff x="5144337" y="2329653"/>
            <a:chExt cx="2051822" cy="2029284"/>
          </a:xfrm>
        </p:grpSpPr>
        <p:sp>
          <p:nvSpPr>
            <p:cNvPr id="6" name="Flowchart: Connector 5">
              <a:extLst>
                <a:ext uri="{FF2B5EF4-FFF2-40B4-BE49-F238E27FC236}">
                  <a16:creationId xmlns:a16="http://schemas.microsoft.com/office/drawing/2014/main" id="{4651A9FE-52E6-EFE0-B4A5-5949C758DDE4}"/>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F97BD37C-D99C-FBEE-DA78-070D08589ABF}"/>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 7">
            <a:extLst>
              <a:ext uri="{FF2B5EF4-FFF2-40B4-BE49-F238E27FC236}">
                <a16:creationId xmlns:a16="http://schemas.microsoft.com/office/drawing/2014/main" id="{F92C4407-E08C-684B-7150-E8EAF2527DB3}"/>
              </a:ext>
            </a:extLst>
          </p:cNvPr>
          <p:cNvGraphicFramePr/>
          <p:nvPr>
            <p:extLst>
              <p:ext uri="{D42A27DB-BD31-4B8C-83A1-F6EECF244321}">
                <p14:modId xmlns:p14="http://schemas.microsoft.com/office/powerpoint/2010/main" val="3932108605"/>
              </p:ext>
            </p:extLst>
          </p:nvPr>
        </p:nvGraphicFramePr>
        <p:xfrm>
          <a:off x="270356" y="1311341"/>
          <a:ext cx="1162678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34849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C4367-6E85-6E18-3B7A-B5A0BD04AA8D}"/>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2CD3223C-DB91-1A6D-D590-1E417B72914A}"/>
              </a:ext>
            </a:extLst>
          </p:cNvPr>
          <p:cNvSpPr>
            <a:spLocks noGrp="1"/>
          </p:cNvSpPr>
          <p:nvPr>
            <p:ph type="title"/>
          </p:nvPr>
        </p:nvSpPr>
        <p:spPr>
          <a:xfrm>
            <a:off x="838199" y="365125"/>
            <a:ext cx="10906125" cy="1076049"/>
          </a:xfrm>
        </p:spPr>
        <p:txBody>
          <a:bodyPr>
            <a:noAutofit/>
          </a:bodyPr>
          <a:lstStyle/>
          <a:p>
            <a:pPr indent="361950" algn="ctr">
              <a:lnSpc>
                <a:spcPct val="100000"/>
              </a:lnSpc>
              <a:spcBef>
                <a:spcPts val="0"/>
              </a:spcBef>
            </a:pPr>
            <a:r>
              <a:rPr lang="vi-VN" sz="28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mn-lt"/>
                <a:ea typeface="+mn-ea"/>
                <a:cs typeface="+mn-cs"/>
              </a:rPr>
              <a:t>CÁC HOẠT ĐỘNG TRỌNG TÂM CỦA CÔNG ĐOÀN CƠ SỞ</a:t>
            </a:r>
          </a:p>
        </p:txBody>
      </p:sp>
      <p:grpSp>
        <p:nvGrpSpPr>
          <p:cNvPr id="5" name="Group 4">
            <a:extLst>
              <a:ext uri="{FF2B5EF4-FFF2-40B4-BE49-F238E27FC236}">
                <a16:creationId xmlns:a16="http://schemas.microsoft.com/office/drawing/2014/main" id="{1B3558D9-6428-672D-2D9D-13A060205A0F}"/>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651A9FE-52E6-EFE0-B4A5-5949C758DDE4}"/>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hlinkClick r:id="rId3" action="ppaction://hlinksldjump"/>
              <a:extLst>
                <a:ext uri="{FF2B5EF4-FFF2-40B4-BE49-F238E27FC236}">
                  <a16:creationId xmlns:a16="http://schemas.microsoft.com/office/drawing/2014/main" id="{F97BD37C-D99C-FBEE-DA78-070D08589ABF}"/>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 7">
            <a:extLst>
              <a:ext uri="{FF2B5EF4-FFF2-40B4-BE49-F238E27FC236}">
                <a16:creationId xmlns:a16="http://schemas.microsoft.com/office/drawing/2014/main" id="{6B6B7D8E-6F51-5B13-9050-079A21938B36}"/>
              </a:ext>
            </a:extLst>
          </p:cNvPr>
          <p:cNvGraphicFramePr/>
          <p:nvPr>
            <p:extLst>
              <p:ext uri="{D42A27DB-BD31-4B8C-83A1-F6EECF244321}">
                <p14:modId xmlns:p14="http://schemas.microsoft.com/office/powerpoint/2010/main" val="2241864073"/>
              </p:ext>
            </p:extLst>
          </p:nvPr>
        </p:nvGraphicFramePr>
        <p:xfrm>
          <a:off x="838199" y="1224211"/>
          <a:ext cx="10646947"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54671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C4367-6E85-6E18-3B7A-B5A0BD04AA8D}"/>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2CD3223C-DB91-1A6D-D590-1E417B72914A}"/>
              </a:ext>
            </a:extLst>
          </p:cNvPr>
          <p:cNvSpPr>
            <a:spLocks noGrp="1"/>
          </p:cNvSpPr>
          <p:nvPr>
            <p:ph type="title"/>
          </p:nvPr>
        </p:nvSpPr>
        <p:spPr>
          <a:xfrm>
            <a:off x="838199" y="365125"/>
            <a:ext cx="10906125" cy="1325563"/>
          </a:xfrm>
        </p:spPr>
        <p:txBody>
          <a:bodyPr>
            <a:noAutofit/>
          </a:bodyPr>
          <a:lstStyle/>
          <a:p>
            <a:pPr algn="ctr"/>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QUY CHẾ HOẠT ĐỘNG</a:t>
            </a:r>
            <a:b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br>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CỦA BAN CHẤP HÀNH CÔNG ĐOÀN CƠ SỞ</a:t>
            </a:r>
            <a:endParaRPr lang="vi-VN" sz="3200" b="0"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endParaRPr>
          </a:p>
        </p:txBody>
      </p:sp>
      <p:grpSp>
        <p:nvGrpSpPr>
          <p:cNvPr id="5" name="Group 4">
            <a:extLst>
              <a:ext uri="{FF2B5EF4-FFF2-40B4-BE49-F238E27FC236}">
                <a16:creationId xmlns:a16="http://schemas.microsoft.com/office/drawing/2014/main" id="{1B3558D9-6428-672D-2D9D-13A060205A0F}"/>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651A9FE-52E6-EFE0-B4A5-5949C758DDE4}"/>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hlinkClick r:id="rId3" action="ppaction://hlinksldjump"/>
              <a:extLst>
                <a:ext uri="{FF2B5EF4-FFF2-40B4-BE49-F238E27FC236}">
                  <a16:creationId xmlns:a16="http://schemas.microsoft.com/office/drawing/2014/main" id="{F97BD37C-D99C-FBEE-DA78-070D08589ABF}"/>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1CC8AB36-8540-7338-0802-38DC06AC2B15}"/>
              </a:ext>
            </a:extLst>
          </p:cNvPr>
          <p:cNvGrpSpPr/>
          <p:nvPr/>
        </p:nvGrpSpPr>
        <p:grpSpPr>
          <a:xfrm>
            <a:off x="239375" y="1455068"/>
            <a:ext cx="11756317" cy="4302403"/>
            <a:chOff x="239375" y="1455068"/>
            <a:chExt cx="11756317" cy="4302403"/>
          </a:xfrm>
        </p:grpSpPr>
        <p:sp>
          <p:nvSpPr>
            <p:cNvPr id="14" name="L-Shape 13">
              <a:extLst>
                <a:ext uri="{FF2B5EF4-FFF2-40B4-BE49-F238E27FC236}">
                  <a16:creationId xmlns:a16="http://schemas.microsoft.com/office/drawing/2014/main" id="{79A68086-688E-EA87-C4DD-A193FECC3C45}"/>
                </a:ext>
              </a:extLst>
            </p:cNvPr>
            <p:cNvSpPr/>
            <p:nvPr/>
          </p:nvSpPr>
          <p:spPr>
            <a:xfrm rot="5400000">
              <a:off x="671909" y="3394117"/>
              <a:ext cx="1302856" cy="2167924"/>
            </a:xfrm>
            <a:prstGeom prst="corner">
              <a:avLst>
                <a:gd name="adj1" fmla="val 16120"/>
                <a:gd name="adj2" fmla="val 161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474BB500-3EBF-B1B6-CB6B-83ED081A1599}"/>
                </a:ext>
              </a:extLst>
            </p:cNvPr>
            <p:cNvSpPr/>
            <p:nvPr/>
          </p:nvSpPr>
          <p:spPr>
            <a:xfrm>
              <a:off x="454430" y="4041859"/>
              <a:ext cx="1957213" cy="1715612"/>
            </a:xfrm>
            <a:custGeom>
              <a:avLst/>
              <a:gdLst>
                <a:gd name="connsiteX0" fmla="*/ 0 w 1957213"/>
                <a:gd name="connsiteY0" fmla="*/ 0 h 1715612"/>
                <a:gd name="connsiteX1" fmla="*/ 1957213 w 1957213"/>
                <a:gd name="connsiteY1" fmla="*/ 0 h 1715612"/>
                <a:gd name="connsiteX2" fmla="*/ 1957213 w 1957213"/>
                <a:gd name="connsiteY2" fmla="*/ 1715612 h 1715612"/>
                <a:gd name="connsiteX3" fmla="*/ 0 w 1957213"/>
                <a:gd name="connsiteY3" fmla="*/ 1715612 h 1715612"/>
                <a:gd name="connsiteX4" fmla="*/ 0 w 1957213"/>
                <a:gd name="connsiteY4" fmla="*/ 0 h 171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213" h="1715612">
                  <a:moveTo>
                    <a:pt x="0" y="0"/>
                  </a:moveTo>
                  <a:lnTo>
                    <a:pt x="1957213" y="0"/>
                  </a:lnTo>
                  <a:lnTo>
                    <a:pt x="1957213" y="1715612"/>
                  </a:lnTo>
                  <a:lnTo>
                    <a:pt x="0" y="17156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vi-VN" sz="2000" b="1" i="1" u="none" strike="noStrike" kern="1200" baseline="0" dirty="0">
                  <a:solidFill>
                    <a:srgbClr val="FF0000"/>
                  </a:solidFill>
                </a:rPr>
                <a:t>NỘI DUNG TRỌNG TÂM</a:t>
              </a:r>
              <a:endParaRPr lang="en-US" sz="2000" kern="1200" dirty="0">
                <a:solidFill>
                  <a:srgbClr val="FF0000"/>
                </a:solidFill>
              </a:endParaRPr>
            </a:p>
          </p:txBody>
        </p:sp>
        <p:sp>
          <p:nvSpPr>
            <p:cNvPr id="16" name="Isosceles Triangle 15">
              <a:extLst>
                <a:ext uri="{FF2B5EF4-FFF2-40B4-BE49-F238E27FC236}">
                  <a16:creationId xmlns:a16="http://schemas.microsoft.com/office/drawing/2014/main" id="{BED8870F-89EF-0D12-89B8-B8CCEC63D3B8}"/>
                </a:ext>
              </a:extLst>
            </p:cNvPr>
            <p:cNvSpPr/>
            <p:nvPr/>
          </p:nvSpPr>
          <p:spPr>
            <a:xfrm>
              <a:off x="2042358" y="3234512"/>
              <a:ext cx="369285" cy="369285"/>
            </a:xfrm>
            <a:prstGeom prst="triangle">
              <a:avLst>
                <a:gd name="adj" fmla="val 100000"/>
              </a:avLst>
            </a:prstGeom>
          </p:spPr>
          <p:style>
            <a:lnRef idx="2">
              <a:schemeClr val="accent4">
                <a:hueOff val="1225111"/>
                <a:satOff val="-5097"/>
                <a:lumOff val="1201"/>
                <a:alphaOff val="0"/>
              </a:schemeClr>
            </a:lnRef>
            <a:fillRef idx="1">
              <a:schemeClr val="accent4">
                <a:hueOff val="1225111"/>
                <a:satOff val="-5097"/>
                <a:lumOff val="1201"/>
                <a:alphaOff val="0"/>
              </a:schemeClr>
            </a:fillRef>
            <a:effectRef idx="0">
              <a:schemeClr val="accent4">
                <a:hueOff val="1225111"/>
                <a:satOff val="-5097"/>
                <a:lumOff val="1201"/>
                <a:alphaOff val="0"/>
              </a:schemeClr>
            </a:effectRef>
            <a:fontRef idx="minor">
              <a:schemeClr val="lt1"/>
            </a:fontRef>
          </p:style>
          <p:txBody>
            <a:bodyPr/>
            <a:lstStyle/>
            <a:p>
              <a:endParaRPr lang="en-US"/>
            </a:p>
          </p:txBody>
        </p:sp>
        <p:sp>
          <p:nvSpPr>
            <p:cNvPr id="17" name="L-Shape 16">
              <a:extLst>
                <a:ext uri="{FF2B5EF4-FFF2-40B4-BE49-F238E27FC236}">
                  <a16:creationId xmlns:a16="http://schemas.microsoft.com/office/drawing/2014/main" id="{7B58B928-DDFC-C4AD-FC4B-39F3A9928873}"/>
                </a:ext>
              </a:extLst>
            </p:cNvPr>
            <p:cNvSpPr/>
            <p:nvPr/>
          </p:nvSpPr>
          <p:spPr>
            <a:xfrm rot="5400000">
              <a:off x="3067921" y="2801221"/>
              <a:ext cx="1302856" cy="2167924"/>
            </a:xfrm>
            <a:prstGeom prst="corner">
              <a:avLst>
                <a:gd name="adj1" fmla="val 16120"/>
                <a:gd name="adj2" fmla="val 16110"/>
              </a:avLst>
            </a:prstGeom>
          </p:spPr>
          <p:style>
            <a:lnRef idx="2">
              <a:schemeClr val="accent4">
                <a:hueOff val="2450223"/>
                <a:satOff val="-10194"/>
                <a:lumOff val="2402"/>
                <a:alphaOff val="0"/>
              </a:schemeClr>
            </a:lnRef>
            <a:fillRef idx="1">
              <a:schemeClr val="accent4">
                <a:hueOff val="2450223"/>
                <a:satOff val="-10194"/>
                <a:lumOff val="2402"/>
                <a:alphaOff val="0"/>
              </a:schemeClr>
            </a:fillRef>
            <a:effectRef idx="0">
              <a:schemeClr val="accent4">
                <a:hueOff val="2450223"/>
                <a:satOff val="-10194"/>
                <a:lumOff val="2402"/>
                <a:alphaOff val="0"/>
              </a:schemeClr>
            </a:effectRef>
            <a:fontRef idx="minor">
              <a:schemeClr val="lt1"/>
            </a:fontRef>
          </p:style>
          <p:txBody>
            <a:bodyPr/>
            <a:lstStyle/>
            <a:p>
              <a:endParaRPr lang="en-US"/>
            </a:p>
          </p:txBody>
        </p:sp>
        <p:sp>
          <p:nvSpPr>
            <p:cNvPr id="18" name="Freeform: Shape 17">
              <a:extLst>
                <a:ext uri="{FF2B5EF4-FFF2-40B4-BE49-F238E27FC236}">
                  <a16:creationId xmlns:a16="http://schemas.microsoft.com/office/drawing/2014/main" id="{DCC0E491-BB66-6B5A-B301-34D87AAD4830}"/>
                </a:ext>
              </a:extLst>
            </p:cNvPr>
            <p:cNvSpPr/>
            <p:nvPr/>
          </p:nvSpPr>
          <p:spPr>
            <a:xfrm>
              <a:off x="2850442" y="3448963"/>
              <a:ext cx="1957213" cy="1715612"/>
            </a:xfrm>
            <a:custGeom>
              <a:avLst/>
              <a:gdLst>
                <a:gd name="connsiteX0" fmla="*/ 0 w 1957213"/>
                <a:gd name="connsiteY0" fmla="*/ 0 h 1715612"/>
                <a:gd name="connsiteX1" fmla="*/ 1957213 w 1957213"/>
                <a:gd name="connsiteY1" fmla="*/ 0 h 1715612"/>
                <a:gd name="connsiteX2" fmla="*/ 1957213 w 1957213"/>
                <a:gd name="connsiteY2" fmla="*/ 1715612 h 1715612"/>
                <a:gd name="connsiteX3" fmla="*/ 0 w 1957213"/>
                <a:gd name="connsiteY3" fmla="*/ 1715612 h 1715612"/>
                <a:gd name="connsiteX4" fmla="*/ 0 w 1957213"/>
                <a:gd name="connsiteY4" fmla="*/ 0 h 171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213" h="1715612">
                  <a:moveTo>
                    <a:pt x="0" y="0"/>
                  </a:moveTo>
                  <a:lnTo>
                    <a:pt x="1957213" y="0"/>
                  </a:lnTo>
                  <a:lnTo>
                    <a:pt x="1957213" y="1715612"/>
                  </a:lnTo>
                  <a:lnTo>
                    <a:pt x="0" y="17156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vi-VN" sz="2000" b="0" i="1" u="none" strike="noStrike" kern="1200" baseline="0"/>
                <a:t>- Chế độ sinh hoạt, chế độ thông tin báo cáo.</a:t>
              </a:r>
              <a:endParaRPr lang="vi-VN" sz="2000" b="0" i="1" u="none" strike="noStrike" kern="1200" baseline="0" dirty="0"/>
            </a:p>
          </p:txBody>
        </p:sp>
        <p:sp>
          <p:nvSpPr>
            <p:cNvPr id="19" name="Isosceles Triangle 18">
              <a:extLst>
                <a:ext uri="{FF2B5EF4-FFF2-40B4-BE49-F238E27FC236}">
                  <a16:creationId xmlns:a16="http://schemas.microsoft.com/office/drawing/2014/main" id="{7B9741E9-6CC5-5405-3826-8ABF447561CB}"/>
                </a:ext>
              </a:extLst>
            </p:cNvPr>
            <p:cNvSpPr/>
            <p:nvPr/>
          </p:nvSpPr>
          <p:spPr>
            <a:xfrm>
              <a:off x="4438370" y="2641616"/>
              <a:ext cx="369285" cy="369285"/>
            </a:xfrm>
            <a:prstGeom prst="triangle">
              <a:avLst>
                <a:gd name="adj" fmla="val 100000"/>
              </a:avLst>
            </a:prstGeom>
          </p:spPr>
          <p:style>
            <a:lnRef idx="2">
              <a:schemeClr val="accent4">
                <a:hueOff val="3675334"/>
                <a:satOff val="-15291"/>
                <a:lumOff val="3603"/>
                <a:alphaOff val="0"/>
              </a:schemeClr>
            </a:lnRef>
            <a:fillRef idx="1">
              <a:schemeClr val="accent4">
                <a:hueOff val="3675334"/>
                <a:satOff val="-15291"/>
                <a:lumOff val="3603"/>
                <a:alphaOff val="0"/>
              </a:schemeClr>
            </a:fillRef>
            <a:effectRef idx="0">
              <a:schemeClr val="accent4">
                <a:hueOff val="3675334"/>
                <a:satOff val="-15291"/>
                <a:lumOff val="3603"/>
                <a:alphaOff val="0"/>
              </a:schemeClr>
            </a:effectRef>
            <a:fontRef idx="minor">
              <a:schemeClr val="lt1"/>
            </a:fontRef>
          </p:style>
          <p:txBody>
            <a:bodyPr/>
            <a:lstStyle/>
            <a:p>
              <a:endParaRPr lang="en-US"/>
            </a:p>
          </p:txBody>
        </p:sp>
        <p:sp>
          <p:nvSpPr>
            <p:cNvPr id="20" name="L-Shape 19">
              <a:extLst>
                <a:ext uri="{FF2B5EF4-FFF2-40B4-BE49-F238E27FC236}">
                  <a16:creationId xmlns:a16="http://schemas.microsoft.com/office/drawing/2014/main" id="{9D61EDAA-D4C4-EC95-0FB4-504DE8631C33}"/>
                </a:ext>
              </a:extLst>
            </p:cNvPr>
            <p:cNvSpPr/>
            <p:nvPr/>
          </p:nvSpPr>
          <p:spPr>
            <a:xfrm rot="5400000">
              <a:off x="5463933" y="2208326"/>
              <a:ext cx="1302856" cy="2167924"/>
            </a:xfrm>
            <a:prstGeom prst="corner">
              <a:avLst>
                <a:gd name="adj1" fmla="val 16120"/>
                <a:gd name="adj2" fmla="val 16110"/>
              </a:avLst>
            </a:prstGeom>
          </p:spPr>
          <p:style>
            <a:lnRef idx="2">
              <a:schemeClr val="accent4">
                <a:hueOff val="4900445"/>
                <a:satOff val="-20388"/>
                <a:lumOff val="4804"/>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a:lstStyle/>
            <a:p>
              <a:endParaRPr lang="en-US"/>
            </a:p>
          </p:txBody>
        </p:sp>
        <p:sp>
          <p:nvSpPr>
            <p:cNvPr id="21" name="Freeform: Shape 20">
              <a:extLst>
                <a:ext uri="{FF2B5EF4-FFF2-40B4-BE49-F238E27FC236}">
                  <a16:creationId xmlns:a16="http://schemas.microsoft.com/office/drawing/2014/main" id="{8F78D148-92E4-A865-2369-E33B2B18EF19}"/>
                </a:ext>
              </a:extLst>
            </p:cNvPr>
            <p:cNvSpPr/>
            <p:nvPr/>
          </p:nvSpPr>
          <p:spPr>
            <a:xfrm>
              <a:off x="5065774" y="2856068"/>
              <a:ext cx="2318574" cy="1715612"/>
            </a:xfrm>
            <a:custGeom>
              <a:avLst/>
              <a:gdLst>
                <a:gd name="connsiteX0" fmla="*/ 0 w 1957213"/>
                <a:gd name="connsiteY0" fmla="*/ 0 h 1715612"/>
                <a:gd name="connsiteX1" fmla="*/ 1957213 w 1957213"/>
                <a:gd name="connsiteY1" fmla="*/ 0 h 1715612"/>
                <a:gd name="connsiteX2" fmla="*/ 1957213 w 1957213"/>
                <a:gd name="connsiteY2" fmla="*/ 1715612 h 1715612"/>
                <a:gd name="connsiteX3" fmla="*/ 0 w 1957213"/>
                <a:gd name="connsiteY3" fmla="*/ 1715612 h 1715612"/>
                <a:gd name="connsiteX4" fmla="*/ 0 w 1957213"/>
                <a:gd name="connsiteY4" fmla="*/ 0 h 171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213" h="1715612">
                  <a:moveTo>
                    <a:pt x="0" y="0"/>
                  </a:moveTo>
                  <a:lnTo>
                    <a:pt x="1957213" y="0"/>
                  </a:lnTo>
                  <a:lnTo>
                    <a:pt x="1957213" y="1715612"/>
                  </a:lnTo>
                  <a:lnTo>
                    <a:pt x="0" y="17156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vi-VN" sz="2000" b="0" i="1" u="none" strike="noStrike" kern="1200" baseline="0" dirty="0"/>
                <a:t>- Quy định về nhiệm vụ, trách nhiệm của Ủy viên Ban Chấp hành, Ủy ban Kiểm tra. Trong đó chú ý việc cho phép Ủy ban Kiểm tra được sử dụng con dấu của Ban Chấp hành để ký kết các văn bản kiểm tra cơ sở.</a:t>
              </a:r>
            </a:p>
          </p:txBody>
        </p:sp>
        <p:sp>
          <p:nvSpPr>
            <p:cNvPr id="22" name="Isosceles Triangle 21">
              <a:extLst>
                <a:ext uri="{FF2B5EF4-FFF2-40B4-BE49-F238E27FC236}">
                  <a16:creationId xmlns:a16="http://schemas.microsoft.com/office/drawing/2014/main" id="{9B0A7085-F52E-51D5-B402-9D7FFB11BF0B}"/>
                </a:ext>
              </a:extLst>
            </p:cNvPr>
            <p:cNvSpPr/>
            <p:nvPr/>
          </p:nvSpPr>
          <p:spPr>
            <a:xfrm>
              <a:off x="6834383" y="2048721"/>
              <a:ext cx="369285" cy="369285"/>
            </a:xfrm>
            <a:prstGeom prst="triangle">
              <a:avLst>
                <a:gd name="adj" fmla="val 100000"/>
              </a:avLst>
            </a:prstGeom>
          </p:spPr>
          <p:style>
            <a:lnRef idx="2">
              <a:schemeClr val="accent4">
                <a:hueOff val="6125556"/>
                <a:satOff val="-25486"/>
                <a:lumOff val="6005"/>
                <a:alphaOff val="0"/>
              </a:schemeClr>
            </a:lnRef>
            <a:fillRef idx="1">
              <a:schemeClr val="accent4">
                <a:hueOff val="6125556"/>
                <a:satOff val="-25486"/>
                <a:lumOff val="6005"/>
                <a:alphaOff val="0"/>
              </a:schemeClr>
            </a:fillRef>
            <a:effectRef idx="0">
              <a:schemeClr val="accent4">
                <a:hueOff val="6125556"/>
                <a:satOff val="-25486"/>
                <a:lumOff val="6005"/>
                <a:alphaOff val="0"/>
              </a:schemeClr>
            </a:effectRef>
            <a:fontRef idx="minor">
              <a:schemeClr val="lt1"/>
            </a:fontRef>
          </p:style>
          <p:txBody>
            <a:bodyPr/>
            <a:lstStyle/>
            <a:p>
              <a:endParaRPr lang="en-US"/>
            </a:p>
          </p:txBody>
        </p:sp>
        <p:sp>
          <p:nvSpPr>
            <p:cNvPr id="23" name="L-Shape 22">
              <a:extLst>
                <a:ext uri="{FF2B5EF4-FFF2-40B4-BE49-F238E27FC236}">
                  <a16:creationId xmlns:a16="http://schemas.microsoft.com/office/drawing/2014/main" id="{97467CAF-5143-0D06-9B25-65AE14DB8A17}"/>
                </a:ext>
              </a:extLst>
            </p:cNvPr>
            <p:cNvSpPr/>
            <p:nvPr/>
          </p:nvSpPr>
          <p:spPr>
            <a:xfrm rot="5400000">
              <a:off x="7859946" y="1615430"/>
              <a:ext cx="1302856" cy="2167924"/>
            </a:xfrm>
            <a:prstGeom prst="corner">
              <a:avLst>
                <a:gd name="adj1" fmla="val 16120"/>
                <a:gd name="adj2" fmla="val 16110"/>
              </a:avLst>
            </a:prstGeom>
          </p:spPr>
          <p:style>
            <a:lnRef idx="2">
              <a:schemeClr val="accent4">
                <a:hueOff val="7350668"/>
                <a:satOff val="-30583"/>
                <a:lumOff val="7206"/>
                <a:alphaOff val="0"/>
              </a:schemeClr>
            </a:lnRef>
            <a:fillRef idx="1">
              <a:schemeClr val="accent4">
                <a:hueOff val="7350668"/>
                <a:satOff val="-30583"/>
                <a:lumOff val="7206"/>
                <a:alphaOff val="0"/>
              </a:schemeClr>
            </a:fillRef>
            <a:effectRef idx="0">
              <a:schemeClr val="accent4">
                <a:hueOff val="7350668"/>
                <a:satOff val="-30583"/>
                <a:lumOff val="7206"/>
                <a:alphaOff val="0"/>
              </a:schemeClr>
            </a:effectRef>
            <a:fontRef idx="minor">
              <a:schemeClr val="lt1"/>
            </a:fontRef>
          </p:style>
          <p:txBody>
            <a:bodyPr/>
            <a:lstStyle/>
            <a:p>
              <a:endParaRPr lang="en-US"/>
            </a:p>
          </p:txBody>
        </p:sp>
        <p:sp>
          <p:nvSpPr>
            <p:cNvPr id="24" name="Freeform: Shape 23">
              <a:extLst>
                <a:ext uri="{FF2B5EF4-FFF2-40B4-BE49-F238E27FC236}">
                  <a16:creationId xmlns:a16="http://schemas.microsoft.com/office/drawing/2014/main" id="{309ADE92-30BE-5FE0-6E9C-3B357C52353A}"/>
                </a:ext>
              </a:extLst>
            </p:cNvPr>
            <p:cNvSpPr/>
            <p:nvPr/>
          </p:nvSpPr>
          <p:spPr>
            <a:xfrm>
              <a:off x="7642467" y="2263172"/>
              <a:ext cx="1957213" cy="1715612"/>
            </a:xfrm>
            <a:custGeom>
              <a:avLst/>
              <a:gdLst>
                <a:gd name="connsiteX0" fmla="*/ 0 w 1957213"/>
                <a:gd name="connsiteY0" fmla="*/ 0 h 1715612"/>
                <a:gd name="connsiteX1" fmla="*/ 1957213 w 1957213"/>
                <a:gd name="connsiteY1" fmla="*/ 0 h 1715612"/>
                <a:gd name="connsiteX2" fmla="*/ 1957213 w 1957213"/>
                <a:gd name="connsiteY2" fmla="*/ 1715612 h 1715612"/>
                <a:gd name="connsiteX3" fmla="*/ 0 w 1957213"/>
                <a:gd name="connsiteY3" fmla="*/ 1715612 h 1715612"/>
                <a:gd name="connsiteX4" fmla="*/ 0 w 1957213"/>
                <a:gd name="connsiteY4" fmla="*/ 0 h 171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213" h="1715612">
                  <a:moveTo>
                    <a:pt x="0" y="0"/>
                  </a:moveTo>
                  <a:lnTo>
                    <a:pt x="1957213" y="0"/>
                  </a:lnTo>
                  <a:lnTo>
                    <a:pt x="1957213" y="1715612"/>
                  </a:lnTo>
                  <a:lnTo>
                    <a:pt x="0" y="17156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vi-VN" sz="2000" b="0" i="1" u="none" strike="noStrike" kern="1200" baseline="0"/>
                <a:t>- Thông báo phân công cụ thể đối với từng cá nhân Ủy viên Ban Chấp hành.</a:t>
              </a:r>
              <a:endParaRPr lang="vi-VN" sz="2000" b="0" i="1" u="none" strike="noStrike" kern="1200" baseline="0" dirty="0"/>
            </a:p>
          </p:txBody>
        </p:sp>
        <p:sp>
          <p:nvSpPr>
            <p:cNvPr id="25" name="Isosceles Triangle 24">
              <a:extLst>
                <a:ext uri="{FF2B5EF4-FFF2-40B4-BE49-F238E27FC236}">
                  <a16:creationId xmlns:a16="http://schemas.microsoft.com/office/drawing/2014/main" id="{1A721CF0-205D-E5E1-7CBF-995C657743AF}"/>
                </a:ext>
              </a:extLst>
            </p:cNvPr>
            <p:cNvSpPr/>
            <p:nvPr/>
          </p:nvSpPr>
          <p:spPr>
            <a:xfrm>
              <a:off x="9230395" y="1455825"/>
              <a:ext cx="369285" cy="369285"/>
            </a:xfrm>
            <a:prstGeom prst="triangle">
              <a:avLst>
                <a:gd name="adj" fmla="val 100000"/>
              </a:avLst>
            </a:prstGeom>
          </p:spPr>
          <p:style>
            <a:lnRef idx="2">
              <a:schemeClr val="accent4">
                <a:hueOff val="8575779"/>
                <a:satOff val="-35680"/>
                <a:lumOff val="8407"/>
                <a:alphaOff val="0"/>
              </a:schemeClr>
            </a:lnRef>
            <a:fillRef idx="1">
              <a:schemeClr val="accent4">
                <a:hueOff val="8575779"/>
                <a:satOff val="-35680"/>
                <a:lumOff val="8407"/>
                <a:alphaOff val="0"/>
              </a:schemeClr>
            </a:fillRef>
            <a:effectRef idx="0">
              <a:schemeClr val="accent4">
                <a:hueOff val="8575779"/>
                <a:satOff val="-35680"/>
                <a:lumOff val="8407"/>
                <a:alphaOff val="0"/>
              </a:schemeClr>
            </a:effectRef>
            <a:fontRef idx="minor">
              <a:schemeClr val="lt1"/>
            </a:fontRef>
          </p:style>
          <p:txBody>
            <a:bodyPr/>
            <a:lstStyle/>
            <a:p>
              <a:endParaRPr lang="en-US"/>
            </a:p>
          </p:txBody>
        </p:sp>
        <p:sp>
          <p:nvSpPr>
            <p:cNvPr id="26" name="L-Shape 25">
              <a:extLst>
                <a:ext uri="{FF2B5EF4-FFF2-40B4-BE49-F238E27FC236}">
                  <a16:creationId xmlns:a16="http://schemas.microsoft.com/office/drawing/2014/main" id="{CC794F08-3B59-EC7A-5AF9-490A122028C2}"/>
                </a:ext>
              </a:extLst>
            </p:cNvPr>
            <p:cNvSpPr/>
            <p:nvPr/>
          </p:nvSpPr>
          <p:spPr>
            <a:xfrm rot="5400000">
              <a:off x="10255958" y="1022534"/>
              <a:ext cx="1302856" cy="2167924"/>
            </a:xfrm>
            <a:prstGeom prst="corner">
              <a:avLst>
                <a:gd name="adj1" fmla="val 16120"/>
                <a:gd name="adj2" fmla="val 16110"/>
              </a:avLst>
            </a:prstGeom>
          </p:spPr>
          <p:style>
            <a:lnRef idx="2">
              <a:schemeClr val="accent4">
                <a:hueOff val="9800891"/>
                <a:satOff val="-40777"/>
                <a:lumOff val="9608"/>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a:lstStyle/>
            <a:p>
              <a:endParaRPr lang="en-US"/>
            </a:p>
          </p:txBody>
        </p:sp>
        <p:sp>
          <p:nvSpPr>
            <p:cNvPr id="27" name="Freeform: Shape 26">
              <a:extLst>
                <a:ext uri="{FF2B5EF4-FFF2-40B4-BE49-F238E27FC236}">
                  <a16:creationId xmlns:a16="http://schemas.microsoft.com/office/drawing/2014/main" id="{21DA18C9-9DC4-BBAF-58C1-9160CF59187B}"/>
                </a:ext>
              </a:extLst>
            </p:cNvPr>
            <p:cNvSpPr/>
            <p:nvPr/>
          </p:nvSpPr>
          <p:spPr>
            <a:xfrm>
              <a:off x="10038479" y="1670277"/>
              <a:ext cx="1957213" cy="1715612"/>
            </a:xfrm>
            <a:custGeom>
              <a:avLst/>
              <a:gdLst>
                <a:gd name="connsiteX0" fmla="*/ 0 w 1957213"/>
                <a:gd name="connsiteY0" fmla="*/ 0 h 1715612"/>
                <a:gd name="connsiteX1" fmla="*/ 1957213 w 1957213"/>
                <a:gd name="connsiteY1" fmla="*/ 0 h 1715612"/>
                <a:gd name="connsiteX2" fmla="*/ 1957213 w 1957213"/>
                <a:gd name="connsiteY2" fmla="*/ 1715612 h 1715612"/>
                <a:gd name="connsiteX3" fmla="*/ 0 w 1957213"/>
                <a:gd name="connsiteY3" fmla="*/ 1715612 h 1715612"/>
                <a:gd name="connsiteX4" fmla="*/ 0 w 1957213"/>
                <a:gd name="connsiteY4" fmla="*/ 0 h 171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213" h="1715612">
                  <a:moveTo>
                    <a:pt x="0" y="0"/>
                  </a:moveTo>
                  <a:lnTo>
                    <a:pt x="1957213" y="0"/>
                  </a:lnTo>
                  <a:lnTo>
                    <a:pt x="1957213" y="1715612"/>
                  </a:lnTo>
                  <a:lnTo>
                    <a:pt x="0" y="17156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vi-VN" sz="2000" b="0" i="1" u="none" strike="noStrike" kern="1200" baseline="0"/>
                <a:t>- Chủ tịch Công đoàn cơ sở thay mặt Ban Chấp hành ký Quyết định ban hành Quy chế.</a:t>
              </a:r>
              <a:endParaRPr lang="vi-VN" sz="2000" b="0" i="1" u="none" strike="noStrike" kern="1200" baseline="0" dirty="0"/>
            </a:p>
          </p:txBody>
        </p:sp>
      </p:grpSp>
    </p:spTree>
    <p:extLst>
      <p:ext uri="{BB962C8B-B14F-4D97-AF65-F5344CB8AC3E}">
        <p14:creationId xmlns:p14="http://schemas.microsoft.com/office/powerpoint/2010/main" val="1379025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C4367-6E85-6E18-3B7A-B5A0BD04AA8D}"/>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2CD3223C-DB91-1A6D-D590-1E417B72914A}"/>
              </a:ext>
            </a:extLst>
          </p:cNvPr>
          <p:cNvSpPr>
            <a:spLocks noGrp="1"/>
          </p:cNvSpPr>
          <p:nvPr>
            <p:ph type="title"/>
          </p:nvPr>
        </p:nvSpPr>
        <p:spPr>
          <a:xfrm>
            <a:off x="838199" y="365125"/>
            <a:ext cx="10906125" cy="1145623"/>
          </a:xfrm>
        </p:spPr>
        <p:txBody>
          <a:bodyPr>
            <a:noAutofit/>
          </a:bodyPr>
          <a:lstStyle/>
          <a:p>
            <a:pPr algn="ctr"/>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QUY CHẾ PHỐI HỢP GIỮA BAN CHẤP HÀNH</a:t>
            </a:r>
            <a:b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br>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VỚI NGƯỜI ĐỨNG ĐẦU ĐƠN VỊ, DOANH NGHIỆP</a:t>
            </a:r>
          </a:p>
        </p:txBody>
      </p:sp>
      <p:grpSp>
        <p:nvGrpSpPr>
          <p:cNvPr id="5" name="Group 4">
            <a:extLst>
              <a:ext uri="{FF2B5EF4-FFF2-40B4-BE49-F238E27FC236}">
                <a16:creationId xmlns:a16="http://schemas.microsoft.com/office/drawing/2014/main" id="{1B3558D9-6428-672D-2D9D-13A060205A0F}"/>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651A9FE-52E6-EFE0-B4A5-5949C758DDE4}"/>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hlinkClick r:id="rId3" action="ppaction://hlinksldjump"/>
              <a:extLst>
                <a:ext uri="{FF2B5EF4-FFF2-40B4-BE49-F238E27FC236}">
                  <a16:creationId xmlns:a16="http://schemas.microsoft.com/office/drawing/2014/main" id="{F97BD37C-D99C-FBEE-DA78-070D08589ABF}"/>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 7">
            <a:extLst>
              <a:ext uri="{FF2B5EF4-FFF2-40B4-BE49-F238E27FC236}">
                <a16:creationId xmlns:a16="http://schemas.microsoft.com/office/drawing/2014/main" id="{98D5A2B4-6C58-F00B-ED2D-A83B75084DF4}"/>
              </a:ext>
            </a:extLst>
          </p:cNvPr>
          <p:cNvGraphicFramePr/>
          <p:nvPr>
            <p:extLst>
              <p:ext uri="{D42A27DB-BD31-4B8C-83A1-F6EECF244321}">
                <p14:modId xmlns:p14="http://schemas.microsoft.com/office/powerpoint/2010/main" val="3822327536"/>
              </p:ext>
            </p:extLst>
          </p:nvPr>
        </p:nvGraphicFramePr>
        <p:xfrm>
          <a:off x="447676" y="1320800"/>
          <a:ext cx="11544513" cy="5537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90102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B54824B-3E58-9050-3D4A-947FEE14072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2000" cy="6857998"/>
          </a:xfrm>
          <a:prstGeom prst="rect">
            <a:avLst/>
          </a:prstGeom>
          <a:noFill/>
          <a:ln>
            <a:noFill/>
          </a:ln>
        </p:spPr>
      </p:pic>
      <p:sp>
        <p:nvSpPr>
          <p:cNvPr id="4" name="Title 1">
            <a:extLst>
              <a:ext uri="{FF2B5EF4-FFF2-40B4-BE49-F238E27FC236}">
                <a16:creationId xmlns:a16="http://schemas.microsoft.com/office/drawing/2014/main" id="{4A7C28CD-6111-B01E-67FB-2C6B418180B3}"/>
              </a:ext>
            </a:extLst>
          </p:cNvPr>
          <p:cNvSpPr txBox="1">
            <a:spLocks/>
          </p:cNvSpPr>
          <p:nvPr/>
        </p:nvSpPr>
        <p:spPr>
          <a:xfrm>
            <a:off x="898665" y="5738766"/>
            <a:ext cx="10515600" cy="3408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US" sz="2000" b="1" i="1" dirty="0" err="1"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Gò</a:t>
            </a:r>
            <a:r>
              <a:rPr lang="en-US" sz="2000" b="1" i="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 </a:t>
            </a:r>
            <a:r>
              <a:rPr lang="en-US" sz="2000" b="1" i="1" dirty="0" err="1"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Vấp</a:t>
            </a:r>
            <a:r>
              <a:rPr lang="en-US" sz="2000" b="1" i="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 </a:t>
            </a:r>
            <a:r>
              <a:rPr lang="en-US" sz="2000" b="1" i="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ngày</a:t>
            </a:r>
            <a:r>
              <a:rPr lang="en-US" sz="20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 </a:t>
            </a:r>
            <a:r>
              <a:rPr lang="en-US" sz="2000" b="1" i="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23 </a:t>
            </a:r>
            <a:r>
              <a:rPr lang="en-US" sz="2000" b="1" i="1" dirty="0" err="1"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tháng</a:t>
            </a:r>
            <a:r>
              <a:rPr lang="en-US" sz="2000" b="1" i="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 </a:t>
            </a:r>
            <a:r>
              <a:rPr lang="en-US" sz="20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ea typeface="MS Mincho" panose="02020609040205080304" pitchFamily="49" charset="-128"/>
                <a:cs typeface="Times New Roman" panose="02020603050405020304" pitchFamily="18" charset="0"/>
              </a:rPr>
              <a:t>5</a:t>
            </a:r>
            <a:r>
              <a:rPr lang="en-US" sz="2000" b="1" i="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 </a:t>
            </a:r>
            <a:r>
              <a:rPr lang="en-US" sz="2000" b="1" i="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năm</a:t>
            </a:r>
            <a:r>
              <a:rPr lang="en-US" sz="20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 </a:t>
            </a:r>
            <a:r>
              <a:rPr lang="en-US" sz="2000" b="1" i="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UTM Nokia Standard" panose="02040603050506020204" pitchFamily="18" charset="0"/>
                <a:ea typeface="MS Mincho" panose="02020609040205080304" pitchFamily="49" charset="-128"/>
                <a:cs typeface="Times New Roman" panose="02020603050405020304" pitchFamily="18" charset="0"/>
              </a:rPr>
              <a:t>2024</a:t>
            </a:r>
            <a:endParaRPr lang="en-US" sz="20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ea typeface="MS Mincho" panose="02020609040205080304" pitchFamily="49" charset="-128"/>
              <a:cs typeface="Times New Roman" panose="02020603050405020304" pitchFamily="18" charset="0"/>
            </a:endParaRPr>
          </a:p>
        </p:txBody>
      </p:sp>
      <p:grpSp>
        <p:nvGrpSpPr>
          <p:cNvPr id="5" name="Group 4">
            <a:extLst>
              <a:ext uri="{FF2B5EF4-FFF2-40B4-BE49-F238E27FC236}">
                <a16:creationId xmlns:a16="http://schemas.microsoft.com/office/drawing/2014/main" id="{565D1CF4-2BC2-C360-B8F5-0E5DAA058723}"/>
              </a:ext>
            </a:extLst>
          </p:cNvPr>
          <p:cNvGrpSpPr/>
          <p:nvPr/>
        </p:nvGrpSpPr>
        <p:grpSpPr>
          <a:xfrm>
            <a:off x="5538157" y="336861"/>
            <a:ext cx="1236618" cy="1223034"/>
            <a:chOff x="5144337" y="2329653"/>
            <a:chExt cx="2051822" cy="2029284"/>
          </a:xfrm>
        </p:grpSpPr>
        <p:sp>
          <p:nvSpPr>
            <p:cNvPr id="6" name="Flowchart: Connector 5">
              <a:extLst>
                <a:ext uri="{FF2B5EF4-FFF2-40B4-BE49-F238E27FC236}">
                  <a16:creationId xmlns:a16="http://schemas.microsoft.com/office/drawing/2014/main" id="{EAC5683B-B75B-D4BC-4722-769F263DA9DE}"/>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pic>
          <p:nvPicPr>
            <p:cNvPr id="7" name="Picture 15">
              <a:extLst>
                <a:ext uri="{FF2B5EF4-FFF2-40B4-BE49-F238E27FC236}">
                  <a16:creationId xmlns:a16="http://schemas.microsoft.com/office/drawing/2014/main" id="{7F28A840-212A-732D-8164-75C4A10F60D5}"/>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descr="A red text on a black background&#10;&#10;Description automatically generated">
            <a:extLst>
              <a:ext uri="{FF2B5EF4-FFF2-40B4-BE49-F238E27FC236}">
                <a16:creationId xmlns:a16="http://schemas.microsoft.com/office/drawing/2014/main" id="{DFC6B5AE-8B8C-5A0B-7B49-AF3BC3EC4FB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79065" y="2273310"/>
            <a:ext cx="11033867" cy="1806650"/>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0D7B797B-C406-3629-FD77-B03D3535E18F}"/>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3949" y="3720864"/>
            <a:ext cx="11164101" cy="1806650"/>
          </a:xfrm>
          <a:prstGeom prst="rect">
            <a:avLst/>
          </a:prstGeom>
        </p:spPr>
      </p:pic>
      <p:sp>
        <p:nvSpPr>
          <p:cNvPr id="10" name="Title 1">
            <a:extLst>
              <a:ext uri="{FF2B5EF4-FFF2-40B4-BE49-F238E27FC236}">
                <a16:creationId xmlns:a16="http://schemas.microsoft.com/office/drawing/2014/main" id="{9E067066-5ED8-A757-E9FC-0E74F03E83C0}"/>
              </a:ext>
            </a:extLst>
          </p:cNvPr>
          <p:cNvSpPr txBox="1">
            <a:spLocks/>
          </p:cNvSpPr>
          <p:nvPr/>
        </p:nvSpPr>
        <p:spPr>
          <a:xfrm>
            <a:off x="960120" y="1690902"/>
            <a:ext cx="10515600" cy="5654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cs typeface="Times New Roman" panose="02020603050405020304" pitchFamily="18" charset="0"/>
              </a:rPr>
              <a:t>LIÊN ĐOÀN LAO </a:t>
            </a:r>
            <a:r>
              <a:rPr lang="en-US" sz="28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cs typeface="Times New Roman" panose="02020603050405020304" pitchFamily="18" charset="0"/>
              </a:rPr>
              <a:t>ĐỘNG</a:t>
            </a:r>
            <a:r>
              <a:rPr lang="en-US" sz="28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cs typeface="Times New Roman" panose="02020603050405020304" pitchFamily="18" charset="0"/>
              </a:rPr>
              <a:t> </a:t>
            </a:r>
            <a:r>
              <a:rPr lang="en-US" sz="2800" b="1" dirty="0" err="1"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cs typeface="Times New Roman" panose="02020603050405020304" pitchFamily="18" charset="0"/>
              </a:rPr>
              <a:t>QUẬN</a:t>
            </a:r>
            <a:r>
              <a:rPr lang="en-US" sz="2800" b="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cs typeface="Times New Roman" panose="02020603050405020304" pitchFamily="18" charset="0"/>
              </a:rPr>
              <a:t> </a:t>
            </a:r>
            <a:r>
              <a:rPr lang="en-US" sz="2800" b="1" dirty="0" err="1"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cs typeface="Times New Roman" panose="02020603050405020304" pitchFamily="18" charset="0"/>
              </a:rPr>
              <a:t>GÒ</a:t>
            </a:r>
            <a:r>
              <a:rPr lang="en-US" sz="2800" b="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cs typeface="Times New Roman" panose="02020603050405020304" pitchFamily="18" charset="0"/>
              </a:rPr>
              <a:t> </a:t>
            </a:r>
            <a:r>
              <a:rPr lang="en-US" sz="2800" b="1" dirty="0" err="1"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UTM Nokia Standard" panose="02040603050506020204" pitchFamily="18" charset="0"/>
                <a:cs typeface="Times New Roman" panose="02020603050405020304" pitchFamily="18" charset="0"/>
              </a:rPr>
              <a:t>VẤP</a:t>
            </a:r>
            <a:endParaRPr lang="vi-VN" sz="28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098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C4367-6E85-6E18-3B7A-B5A0BD04AA8D}"/>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grpSp>
        <p:nvGrpSpPr>
          <p:cNvPr id="5" name="Group 4">
            <a:extLst>
              <a:ext uri="{FF2B5EF4-FFF2-40B4-BE49-F238E27FC236}">
                <a16:creationId xmlns:a16="http://schemas.microsoft.com/office/drawing/2014/main" id="{1B3558D9-6428-672D-2D9D-13A060205A0F}"/>
              </a:ext>
            </a:extLst>
          </p:cNvPr>
          <p:cNvGrpSpPr/>
          <p:nvPr/>
        </p:nvGrpSpPr>
        <p:grpSpPr>
          <a:xfrm>
            <a:off x="1035134" y="126948"/>
            <a:ext cx="868628" cy="859086"/>
            <a:chOff x="5144337" y="2329653"/>
            <a:chExt cx="2051822" cy="2029284"/>
          </a:xfrm>
        </p:grpSpPr>
        <p:sp>
          <p:nvSpPr>
            <p:cNvPr id="6" name="Flowchart: Connector 5">
              <a:extLst>
                <a:ext uri="{FF2B5EF4-FFF2-40B4-BE49-F238E27FC236}">
                  <a16:creationId xmlns:a16="http://schemas.microsoft.com/office/drawing/2014/main" id="{4651A9FE-52E6-EFE0-B4A5-5949C758DDE4}"/>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hlinkClick r:id="rId3" action="ppaction://hlinksldjump"/>
              <a:extLst>
                <a:ext uri="{FF2B5EF4-FFF2-40B4-BE49-F238E27FC236}">
                  <a16:creationId xmlns:a16="http://schemas.microsoft.com/office/drawing/2014/main" id="{F97BD37C-D99C-FBEE-DA78-070D08589ABF}"/>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 7">
            <a:extLst>
              <a:ext uri="{FF2B5EF4-FFF2-40B4-BE49-F238E27FC236}">
                <a16:creationId xmlns:a16="http://schemas.microsoft.com/office/drawing/2014/main" id="{78D1D422-7146-2A4F-E961-C81B010BEBA7}"/>
              </a:ext>
            </a:extLst>
          </p:cNvPr>
          <p:cNvGraphicFramePr/>
          <p:nvPr>
            <p:extLst>
              <p:ext uri="{D42A27DB-BD31-4B8C-83A1-F6EECF244321}">
                <p14:modId xmlns:p14="http://schemas.microsoft.com/office/powerpoint/2010/main" val="3558925204"/>
              </p:ext>
            </p:extLst>
          </p:nvPr>
        </p:nvGraphicFramePr>
        <p:xfrm>
          <a:off x="590334" y="719666"/>
          <a:ext cx="11207414" cy="59074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91327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C4367-6E85-6E18-3B7A-B5A0BD04AA8D}"/>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2CD3223C-DB91-1A6D-D590-1E417B72914A}"/>
              </a:ext>
            </a:extLst>
          </p:cNvPr>
          <p:cNvSpPr>
            <a:spLocks noGrp="1"/>
          </p:cNvSpPr>
          <p:nvPr>
            <p:ph type="title"/>
          </p:nvPr>
        </p:nvSpPr>
        <p:spPr>
          <a:xfrm>
            <a:off x="838199" y="365125"/>
            <a:ext cx="10906125" cy="1145623"/>
          </a:xfrm>
        </p:spPr>
        <p:txBody>
          <a:bodyPr>
            <a:noAutofit/>
          </a:bodyPr>
          <a:lstStyle/>
          <a:p>
            <a:pPr algn="ctr"/>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MỘT SỐ</a:t>
            </a:r>
            <a:b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br>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QUYẾT ĐỊNH CẦN THEO DÕI VÀ THỰC HIỆN</a:t>
            </a:r>
          </a:p>
        </p:txBody>
      </p:sp>
      <p:grpSp>
        <p:nvGrpSpPr>
          <p:cNvPr id="5" name="Group 4">
            <a:extLst>
              <a:ext uri="{FF2B5EF4-FFF2-40B4-BE49-F238E27FC236}">
                <a16:creationId xmlns:a16="http://schemas.microsoft.com/office/drawing/2014/main" id="{1B3558D9-6428-672D-2D9D-13A060205A0F}"/>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651A9FE-52E6-EFE0-B4A5-5949C758DDE4}"/>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F97BD37C-D99C-FBEE-DA78-070D08589ABF}"/>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 7">
            <a:extLst>
              <a:ext uri="{FF2B5EF4-FFF2-40B4-BE49-F238E27FC236}">
                <a16:creationId xmlns:a16="http://schemas.microsoft.com/office/drawing/2014/main" id="{29949434-422A-5882-8BEE-0E1AF38C65FE}"/>
              </a:ext>
            </a:extLst>
          </p:cNvPr>
          <p:cNvGraphicFramePr/>
          <p:nvPr>
            <p:extLst>
              <p:ext uri="{D42A27DB-BD31-4B8C-83A1-F6EECF244321}">
                <p14:modId xmlns:p14="http://schemas.microsoft.com/office/powerpoint/2010/main" val="3857751725"/>
              </p:ext>
            </p:extLst>
          </p:nvPr>
        </p:nvGraphicFramePr>
        <p:xfrm>
          <a:off x="301957" y="1421296"/>
          <a:ext cx="11588086" cy="5436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1893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C4367-6E85-6E18-3B7A-B5A0BD04AA8D}"/>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2CD3223C-DB91-1A6D-D590-1E417B72914A}"/>
              </a:ext>
            </a:extLst>
          </p:cNvPr>
          <p:cNvSpPr>
            <a:spLocks noGrp="1"/>
          </p:cNvSpPr>
          <p:nvPr>
            <p:ph type="title"/>
          </p:nvPr>
        </p:nvSpPr>
        <p:spPr>
          <a:xfrm>
            <a:off x="838199" y="365125"/>
            <a:ext cx="10906125" cy="1145623"/>
          </a:xfrm>
        </p:spPr>
        <p:txBody>
          <a:bodyPr>
            <a:noAutofit/>
          </a:bodyPr>
          <a:lstStyle/>
          <a:p>
            <a:pPr algn="ctr"/>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XÂY DỰNG CHƯƠNG TRÌNH CÔNG TÁC NĂM</a:t>
            </a:r>
          </a:p>
        </p:txBody>
      </p:sp>
      <p:grpSp>
        <p:nvGrpSpPr>
          <p:cNvPr id="5" name="Group 4">
            <a:extLst>
              <a:ext uri="{FF2B5EF4-FFF2-40B4-BE49-F238E27FC236}">
                <a16:creationId xmlns:a16="http://schemas.microsoft.com/office/drawing/2014/main" id="{1B3558D9-6428-672D-2D9D-13A060205A0F}"/>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651A9FE-52E6-EFE0-B4A5-5949C758DDE4}"/>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F97BD37C-D99C-FBEE-DA78-070D08589ABF}"/>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Block Arc 11">
            <a:extLst>
              <a:ext uri="{FF2B5EF4-FFF2-40B4-BE49-F238E27FC236}">
                <a16:creationId xmlns:a16="http://schemas.microsoft.com/office/drawing/2014/main" id="{0102B0D0-F213-AF6E-34D5-AC1E5200C22C}"/>
              </a:ext>
            </a:extLst>
          </p:cNvPr>
          <p:cNvSpPr/>
          <p:nvPr/>
        </p:nvSpPr>
        <p:spPr>
          <a:xfrm>
            <a:off x="-5982476" y="397785"/>
            <a:ext cx="7298931" cy="7298931"/>
          </a:xfrm>
          <a:prstGeom prst="blockArc">
            <a:avLst>
              <a:gd name="adj1" fmla="val 18900000"/>
              <a:gd name="adj2" fmla="val 2700000"/>
              <a:gd name="adj3" fmla="val 296"/>
            </a:avLst>
          </a:prstGeom>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4DE3A361-0B4D-8341-0647-C28AF3E54468}"/>
              </a:ext>
            </a:extLst>
          </p:cNvPr>
          <p:cNvSpPr/>
          <p:nvPr/>
        </p:nvSpPr>
        <p:spPr>
          <a:xfrm>
            <a:off x="760041" y="1752790"/>
            <a:ext cx="11040573" cy="834230"/>
          </a:xfrm>
          <a:custGeom>
            <a:avLst/>
            <a:gdLst>
              <a:gd name="connsiteX0" fmla="*/ 0 w 11040573"/>
              <a:gd name="connsiteY0" fmla="*/ 0 h 834230"/>
              <a:gd name="connsiteX1" fmla="*/ 11040573 w 11040573"/>
              <a:gd name="connsiteY1" fmla="*/ 0 h 834230"/>
              <a:gd name="connsiteX2" fmla="*/ 11040573 w 11040573"/>
              <a:gd name="connsiteY2" fmla="*/ 834230 h 834230"/>
              <a:gd name="connsiteX3" fmla="*/ 0 w 11040573"/>
              <a:gd name="connsiteY3" fmla="*/ 834230 h 834230"/>
              <a:gd name="connsiteX4" fmla="*/ 0 w 11040573"/>
              <a:gd name="connsiteY4" fmla="*/ 0 h 83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0573" h="834230">
                <a:moveTo>
                  <a:pt x="0" y="0"/>
                </a:moveTo>
                <a:lnTo>
                  <a:pt x="11040573" y="0"/>
                </a:lnTo>
                <a:lnTo>
                  <a:pt x="11040573" y="834230"/>
                </a:lnTo>
                <a:lnTo>
                  <a:pt x="0" y="83423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2171" tIns="71120" rIns="71120" bIns="71120" numCol="1" spcCol="1270" anchor="ctr" anchorCtr="0">
            <a:noAutofit/>
          </a:bodyPr>
          <a:lstStyle/>
          <a:p>
            <a:pPr marL="0" lvl="0" indent="0" algn="l" defTabSz="1244600">
              <a:lnSpc>
                <a:spcPct val="90000"/>
              </a:lnSpc>
              <a:spcBef>
                <a:spcPct val="0"/>
              </a:spcBef>
              <a:spcAft>
                <a:spcPct val="35000"/>
              </a:spcAft>
              <a:buNone/>
            </a:pPr>
            <a:r>
              <a:rPr lang="vi-VN" sz="2800" b="0" i="1" u="none" strike="noStrike" kern="1200" baseline="0" dirty="0">
                <a:solidFill>
                  <a:schemeClr val="tx1">
                    <a:lumMod val="95000"/>
                    <a:lumOff val="5000"/>
                  </a:schemeClr>
                </a:solidFill>
              </a:rPr>
              <a:t>- Căn cứ chương trình công tác năm của Liên đoàn Lao động </a:t>
            </a:r>
            <a:r>
              <a:rPr lang="en-US" sz="2800" i="1" dirty="0" err="1" smtClean="0">
                <a:solidFill>
                  <a:schemeClr val="tx1">
                    <a:lumMod val="95000"/>
                    <a:lumOff val="5000"/>
                  </a:schemeClr>
                </a:solidFill>
              </a:rPr>
              <a:t>quận</a:t>
            </a:r>
            <a:r>
              <a:rPr lang="vi-VN" sz="2800" b="0" i="1" u="none" strike="noStrike" kern="1200" baseline="0" dirty="0" smtClean="0">
                <a:solidFill>
                  <a:schemeClr val="tx1">
                    <a:lumMod val="95000"/>
                    <a:lumOff val="5000"/>
                  </a:schemeClr>
                </a:solidFill>
              </a:rPr>
              <a:t>.</a:t>
            </a:r>
            <a:endParaRPr lang="vi-VN" sz="2800" b="0" i="1" u="none" strike="noStrike" kern="1200" baseline="0" dirty="0">
              <a:solidFill>
                <a:schemeClr val="tx1">
                  <a:lumMod val="95000"/>
                  <a:lumOff val="5000"/>
                </a:schemeClr>
              </a:solidFill>
            </a:endParaRPr>
          </a:p>
        </p:txBody>
      </p:sp>
      <p:sp>
        <p:nvSpPr>
          <p:cNvPr id="14" name="Oval 13">
            <a:extLst>
              <a:ext uri="{FF2B5EF4-FFF2-40B4-BE49-F238E27FC236}">
                <a16:creationId xmlns:a16="http://schemas.microsoft.com/office/drawing/2014/main" id="{6A21AB15-8C21-ACED-DE62-766B514D4FE4}"/>
              </a:ext>
            </a:extLst>
          </p:cNvPr>
          <p:cNvSpPr/>
          <p:nvPr/>
        </p:nvSpPr>
        <p:spPr>
          <a:xfrm>
            <a:off x="238647" y="1648511"/>
            <a:ext cx="1042788" cy="1042788"/>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vi-VN" sz="3200" dirty="0">
                <a:solidFill>
                  <a:srgbClr val="FF0000"/>
                </a:solidFill>
              </a:rPr>
              <a:t>1</a:t>
            </a:r>
            <a:endParaRPr lang="en-US" sz="3200" dirty="0">
              <a:solidFill>
                <a:srgbClr val="FF0000"/>
              </a:solidFill>
            </a:endParaRPr>
          </a:p>
        </p:txBody>
      </p:sp>
      <p:sp>
        <p:nvSpPr>
          <p:cNvPr id="15" name="Freeform: Shape 14">
            <a:extLst>
              <a:ext uri="{FF2B5EF4-FFF2-40B4-BE49-F238E27FC236}">
                <a16:creationId xmlns:a16="http://schemas.microsoft.com/office/drawing/2014/main" id="{0A847B95-F666-234B-DF05-5BAED31CED0C}"/>
              </a:ext>
            </a:extLst>
          </p:cNvPr>
          <p:cNvSpPr/>
          <p:nvPr/>
        </p:nvSpPr>
        <p:spPr>
          <a:xfrm>
            <a:off x="1238325" y="3004353"/>
            <a:ext cx="10562289" cy="834230"/>
          </a:xfrm>
          <a:custGeom>
            <a:avLst/>
            <a:gdLst>
              <a:gd name="connsiteX0" fmla="*/ 0 w 10562289"/>
              <a:gd name="connsiteY0" fmla="*/ 0 h 834230"/>
              <a:gd name="connsiteX1" fmla="*/ 10562289 w 10562289"/>
              <a:gd name="connsiteY1" fmla="*/ 0 h 834230"/>
              <a:gd name="connsiteX2" fmla="*/ 10562289 w 10562289"/>
              <a:gd name="connsiteY2" fmla="*/ 834230 h 834230"/>
              <a:gd name="connsiteX3" fmla="*/ 0 w 10562289"/>
              <a:gd name="connsiteY3" fmla="*/ 834230 h 834230"/>
              <a:gd name="connsiteX4" fmla="*/ 0 w 10562289"/>
              <a:gd name="connsiteY4" fmla="*/ 0 h 83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2289" h="834230">
                <a:moveTo>
                  <a:pt x="0" y="0"/>
                </a:moveTo>
                <a:lnTo>
                  <a:pt x="10562289" y="0"/>
                </a:lnTo>
                <a:lnTo>
                  <a:pt x="10562289" y="834230"/>
                </a:lnTo>
                <a:lnTo>
                  <a:pt x="0" y="834230"/>
                </a:lnTo>
                <a:lnTo>
                  <a:pt x="0" y="0"/>
                </a:lnTo>
                <a:close/>
              </a:path>
            </a:pathLst>
          </a:custGeom>
        </p:spPr>
        <p:style>
          <a:lnRef idx="2">
            <a:schemeClr val="lt1">
              <a:hueOff val="0"/>
              <a:satOff val="0"/>
              <a:lumOff val="0"/>
              <a:alphaOff val="0"/>
            </a:schemeClr>
          </a:lnRef>
          <a:fillRef idx="1">
            <a:schemeClr val="accent4">
              <a:hueOff val="3266964"/>
              <a:satOff val="-13592"/>
              <a:lumOff val="3203"/>
              <a:alphaOff val="0"/>
            </a:schemeClr>
          </a:fillRef>
          <a:effectRef idx="0">
            <a:schemeClr val="accent4">
              <a:hueOff val="3266964"/>
              <a:satOff val="-13592"/>
              <a:lumOff val="3203"/>
              <a:alphaOff val="0"/>
            </a:schemeClr>
          </a:effectRef>
          <a:fontRef idx="minor">
            <a:schemeClr val="lt1"/>
          </a:fontRef>
        </p:style>
        <p:txBody>
          <a:bodyPr spcFirstLastPara="0" vert="horz" wrap="square" lIns="662171" tIns="71120" rIns="71120" bIns="71120" numCol="1" spcCol="1270" anchor="ctr" anchorCtr="0">
            <a:noAutofit/>
          </a:bodyPr>
          <a:lstStyle/>
          <a:p>
            <a:pPr marL="0" lvl="0" indent="0" algn="l" defTabSz="1244600">
              <a:lnSpc>
                <a:spcPct val="90000"/>
              </a:lnSpc>
              <a:spcBef>
                <a:spcPct val="0"/>
              </a:spcBef>
              <a:spcAft>
                <a:spcPct val="35000"/>
              </a:spcAft>
              <a:buNone/>
            </a:pPr>
            <a:r>
              <a:rPr lang="vi-VN" sz="2800" b="0" i="1" u="none" strike="noStrike" kern="1200" baseline="0" dirty="0">
                <a:solidFill>
                  <a:schemeClr val="tx1">
                    <a:lumMod val="95000"/>
                    <a:lumOff val="5000"/>
                  </a:schemeClr>
                </a:solidFill>
              </a:rPr>
              <a:t>- Căn cứ đặc thù của đơn vị, doanh nghiệp.</a:t>
            </a:r>
          </a:p>
        </p:txBody>
      </p:sp>
      <p:sp>
        <p:nvSpPr>
          <p:cNvPr id="16" name="Oval 15">
            <a:extLst>
              <a:ext uri="{FF2B5EF4-FFF2-40B4-BE49-F238E27FC236}">
                <a16:creationId xmlns:a16="http://schemas.microsoft.com/office/drawing/2014/main" id="{F4AB622F-C844-BF9D-2F6B-A1DB08BF9280}"/>
              </a:ext>
            </a:extLst>
          </p:cNvPr>
          <p:cNvSpPr/>
          <p:nvPr/>
        </p:nvSpPr>
        <p:spPr>
          <a:xfrm>
            <a:off x="716930" y="2900074"/>
            <a:ext cx="1042788" cy="1042788"/>
          </a:xfrm>
          <a:prstGeom prst="ellipse">
            <a:avLst/>
          </a:prstGeom>
        </p:spPr>
        <p:style>
          <a:lnRef idx="2">
            <a:schemeClr val="accent4">
              <a:hueOff val="3266964"/>
              <a:satOff val="-13592"/>
              <a:lumOff val="320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vi-VN" sz="3200" dirty="0">
                <a:solidFill>
                  <a:srgbClr val="FF0000"/>
                </a:solidFill>
              </a:rPr>
              <a:t>2</a:t>
            </a:r>
            <a:endParaRPr lang="en-US" sz="3200" dirty="0">
              <a:solidFill>
                <a:srgbClr val="FF0000"/>
              </a:solidFill>
            </a:endParaRPr>
          </a:p>
        </p:txBody>
      </p:sp>
      <p:sp>
        <p:nvSpPr>
          <p:cNvPr id="17" name="Freeform: Shape 16">
            <a:extLst>
              <a:ext uri="{FF2B5EF4-FFF2-40B4-BE49-F238E27FC236}">
                <a16:creationId xmlns:a16="http://schemas.microsoft.com/office/drawing/2014/main" id="{1EB60E69-4661-9A21-49CC-3480370D5789}"/>
              </a:ext>
            </a:extLst>
          </p:cNvPr>
          <p:cNvSpPr/>
          <p:nvPr/>
        </p:nvSpPr>
        <p:spPr>
          <a:xfrm>
            <a:off x="1238325" y="4255916"/>
            <a:ext cx="10562289" cy="834230"/>
          </a:xfrm>
          <a:custGeom>
            <a:avLst/>
            <a:gdLst>
              <a:gd name="connsiteX0" fmla="*/ 0 w 10562289"/>
              <a:gd name="connsiteY0" fmla="*/ 0 h 834230"/>
              <a:gd name="connsiteX1" fmla="*/ 10562289 w 10562289"/>
              <a:gd name="connsiteY1" fmla="*/ 0 h 834230"/>
              <a:gd name="connsiteX2" fmla="*/ 10562289 w 10562289"/>
              <a:gd name="connsiteY2" fmla="*/ 834230 h 834230"/>
              <a:gd name="connsiteX3" fmla="*/ 0 w 10562289"/>
              <a:gd name="connsiteY3" fmla="*/ 834230 h 834230"/>
              <a:gd name="connsiteX4" fmla="*/ 0 w 10562289"/>
              <a:gd name="connsiteY4" fmla="*/ 0 h 83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2289" h="834230">
                <a:moveTo>
                  <a:pt x="0" y="0"/>
                </a:moveTo>
                <a:lnTo>
                  <a:pt x="10562289" y="0"/>
                </a:lnTo>
                <a:lnTo>
                  <a:pt x="10562289" y="834230"/>
                </a:lnTo>
                <a:lnTo>
                  <a:pt x="0" y="834230"/>
                </a:lnTo>
                <a:lnTo>
                  <a:pt x="0" y="0"/>
                </a:lnTo>
                <a:close/>
              </a:path>
            </a:pathLst>
          </a:custGeom>
        </p:spPr>
        <p:style>
          <a:lnRef idx="2">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txBody>
          <a:bodyPr spcFirstLastPara="0" vert="horz" wrap="square" lIns="662171" tIns="71120" rIns="71120" bIns="71120" numCol="1" spcCol="1270" anchor="ctr" anchorCtr="0">
            <a:noAutofit/>
          </a:bodyPr>
          <a:lstStyle/>
          <a:p>
            <a:pPr marL="0" lvl="0" indent="0" algn="l" defTabSz="1244600">
              <a:lnSpc>
                <a:spcPct val="90000"/>
              </a:lnSpc>
              <a:spcBef>
                <a:spcPct val="0"/>
              </a:spcBef>
              <a:spcAft>
                <a:spcPct val="35000"/>
              </a:spcAft>
              <a:buNone/>
            </a:pPr>
            <a:r>
              <a:rPr lang="vi-VN" sz="2800" b="0" i="1" u="none" strike="noStrike" kern="1200" baseline="0" dirty="0">
                <a:solidFill>
                  <a:schemeClr val="tx1">
                    <a:lumMod val="95000"/>
                    <a:lumOff val="5000"/>
                  </a:schemeClr>
                </a:solidFill>
              </a:rPr>
              <a:t>- Hình thức: liệt kê nội dung theo từng tháng, có phân công người phụ trách thực hiện.</a:t>
            </a:r>
          </a:p>
        </p:txBody>
      </p:sp>
      <p:sp>
        <p:nvSpPr>
          <p:cNvPr id="18" name="Oval 17">
            <a:extLst>
              <a:ext uri="{FF2B5EF4-FFF2-40B4-BE49-F238E27FC236}">
                <a16:creationId xmlns:a16="http://schemas.microsoft.com/office/drawing/2014/main" id="{8D0035B7-62DF-52DA-2C94-CF06869AAB24}"/>
              </a:ext>
            </a:extLst>
          </p:cNvPr>
          <p:cNvSpPr/>
          <p:nvPr/>
        </p:nvSpPr>
        <p:spPr>
          <a:xfrm>
            <a:off x="716930" y="4151637"/>
            <a:ext cx="1042788" cy="1042788"/>
          </a:xfrm>
          <a:prstGeom prst="ellipse">
            <a:avLst/>
          </a:prstGeom>
        </p:spPr>
        <p:style>
          <a:lnRef idx="2">
            <a:schemeClr val="accent4">
              <a:hueOff val="6533927"/>
              <a:satOff val="-27185"/>
              <a:lumOff val="640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vi-VN" sz="3200" dirty="0">
                <a:solidFill>
                  <a:srgbClr val="FF0000"/>
                </a:solidFill>
              </a:rPr>
              <a:t>3</a:t>
            </a:r>
            <a:endParaRPr lang="en-US" sz="3200" dirty="0">
              <a:solidFill>
                <a:srgbClr val="FF0000"/>
              </a:solidFill>
            </a:endParaRPr>
          </a:p>
        </p:txBody>
      </p:sp>
      <p:sp>
        <p:nvSpPr>
          <p:cNvPr id="19" name="Freeform: Shape 18">
            <a:extLst>
              <a:ext uri="{FF2B5EF4-FFF2-40B4-BE49-F238E27FC236}">
                <a16:creationId xmlns:a16="http://schemas.microsoft.com/office/drawing/2014/main" id="{A1618102-A0DA-B7E5-DBCA-7C0800CB5B8A}"/>
              </a:ext>
            </a:extLst>
          </p:cNvPr>
          <p:cNvSpPr/>
          <p:nvPr/>
        </p:nvSpPr>
        <p:spPr>
          <a:xfrm>
            <a:off x="760041" y="5507479"/>
            <a:ext cx="11040573" cy="834230"/>
          </a:xfrm>
          <a:custGeom>
            <a:avLst/>
            <a:gdLst>
              <a:gd name="connsiteX0" fmla="*/ 0 w 11040573"/>
              <a:gd name="connsiteY0" fmla="*/ 0 h 834230"/>
              <a:gd name="connsiteX1" fmla="*/ 11040573 w 11040573"/>
              <a:gd name="connsiteY1" fmla="*/ 0 h 834230"/>
              <a:gd name="connsiteX2" fmla="*/ 11040573 w 11040573"/>
              <a:gd name="connsiteY2" fmla="*/ 834230 h 834230"/>
              <a:gd name="connsiteX3" fmla="*/ 0 w 11040573"/>
              <a:gd name="connsiteY3" fmla="*/ 834230 h 834230"/>
              <a:gd name="connsiteX4" fmla="*/ 0 w 11040573"/>
              <a:gd name="connsiteY4" fmla="*/ 0 h 83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0573" h="834230">
                <a:moveTo>
                  <a:pt x="0" y="0"/>
                </a:moveTo>
                <a:lnTo>
                  <a:pt x="11040573" y="0"/>
                </a:lnTo>
                <a:lnTo>
                  <a:pt x="11040573" y="834230"/>
                </a:lnTo>
                <a:lnTo>
                  <a:pt x="0" y="834230"/>
                </a:lnTo>
                <a:lnTo>
                  <a:pt x="0" y="0"/>
                </a:lnTo>
                <a:close/>
              </a:path>
            </a:pathLst>
          </a:cu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662171" tIns="71120" rIns="71120" bIns="71120" numCol="1" spcCol="1270" anchor="ctr" anchorCtr="0">
            <a:noAutofit/>
          </a:bodyPr>
          <a:lstStyle/>
          <a:p>
            <a:pPr marL="0" lvl="0" indent="0" algn="l" defTabSz="1244600">
              <a:lnSpc>
                <a:spcPct val="90000"/>
              </a:lnSpc>
              <a:spcBef>
                <a:spcPct val="0"/>
              </a:spcBef>
              <a:spcAft>
                <a:spcPct val="35000"/>
              </a:spcAft>
              <a:buNone/>
            </a:pPr>
            <a:r>
              <a:rPr lang="vi-VN" sz="2800" b="0" i="1" u="none" strike="noStrike" kern="1200" baseline="0" dirty="0">
                <a:solidFill>
                  <a:schemeClr val="tx1">
                    <a:lumMod val="95000"/>
                    <a:lumOff val="5000"/>
                  </a:schemeClr>
                </a:solidFill>
              </a:rPr>
              <a:t>- Thời gian: theo thông báo của Liên đoàn Lao động </a:t>
            </a:r>
            <a:r>
              <a:rPr lang="en-US" sz="2800" b="0" i="1" u="none" strike="noStrike" kern="1200" baseline="0" dirty="0" err="1" smtClean="0">
                <a:solidFill>
                  <a:schemeClr val="tx1">
                    <a:lumMod val="95000"/>
                    <a:lumOff val="5000"/>
                  </a:schemeClr>
                </a:solidFill>
              </a:rPr>
              <a:t>quận</a:t>
            </a:r>
            <a:r>
              <a:rPr lang="vi-VN" sz="2800" b="0" i="1" u="none" strike="noStrike" kern="1200" baseline="0" dirty="0" smtClean="0">
                <a:solidFill>
                  <a:schemeClr val="tx1">
                    <a:lumMod val="95000"/>
                    <a:lumOff val="5000"/>
                  </a:schemeClr>
                </a:solidFill>
              </a:rPr>
              <a:t>.</a:t>
            </a:r>
            <a:endParaRPr lang="en-US" sz="2800" kern="1200" dirty="0">
              <a:solidFill>
                <a:schemeClr val="tx1">
                  <a:lumMod val="95000"/>
                  <a:lumOff val="5000"/>
                </a:schemeClr>
              </a:solidFill>
            </a:endParaRPr>
          </a:p>
        </p:txBody>
      </p:sp>
      <p:sp>
        <p:nvSpPr>
          <p:cNvPr id="20" name="Oval 19">
            <a:extLst>
              <a:ext uri="{FF2B5EF4-FFF2-40B4-BE49-F238E27FC236}">
                <a16:creationId xmlns:a16="http://schemas.microsoft.com/office/drawing/2014/main" id="{343B48ED-4691-C56C-F295-C6B92333EAE2}"/>
              </a:ext>
            </a:extLst>
          </p:cNvPr>
          <p:cNvSpPr/>
          <p:nvPr/>
        </p:nvSpPr>
        <p:spPr>
          <a:xfrm>
            <a:off x="238647" y="5403200"/>
            <a:ext cx="1042788" cy="1042788"/>
          </a:xfrm>
          <a:prstGeom prst="ellipse">
            <a:avLst/>
          </a:prstGeom>
        </p:spPr>
        <p:style>
          <a:lnRef idx="2">
            <a:schemeClr val="accent4">
              <a:hueOff val="9800891"/>
              <a:satOff val="-40777"/>
              <a:lumOff val="960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vi-VN" sz="3200" dirty="0">
                <a:solidFill>
                  <a:srgbClr val="FF0000"/>
                </a:solidFill>
              </a:rPr>
              <a:t>4</a:t>
            </a:r>
            <a:endParaRPr lang="en-US" sz="3200" dirty="0">
              <a:solidFill>
                <a:srgbClr val="FF0000"/>
              </a:solidFill>
            </a:endParaRPr>
          </a:p>
        </p:txBody>
      </p:sp>
    </p:spTree>
    <p:extLst>
      <p:ext uri="{BB962C8B-B14F-4D97-AF65-F5344CB8AC3E}">
        <p14:creationId xmlns:p14="http://schemas.microsoft.com/office/powerpoint/2010/main" val="1504747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C4367-6E85-6E18-3B7A-B5A0BD04AA8D}"/>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2CD3223C-DB91-1A6D-D590-1E417B72914A}"/>
              </a:ext>
            </a:extLst>
          </p:cNvPr>
          <p:cNvSpPr>
            <a:spLocks noGrp="1"/>
          </p:cNvSpPr>
          <p:nvPr>
            <p:ph type="title"/>
          </p:nvPr>
        </p:nvSpPr>
        <p:spPr>
          <a:xfrm>
            <a:off x="838199" y="365125"/>
            <a:ext cx="10906125" cy="680265"/>
          </a:xfrm>
        </p:spPr>
        <p:txBody>
          <a:bodyPr>
            <a:noAutofit/>
          </a:bodyPr>
          <a:lstStyle/>
          <a:p>
            <a:pPr algn="ctr"/>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TỔ CHỨC SINH HOẠT ĐỊNH KỲ</a:t>
            </a:r>
          </a:p>
        </p:txBody>
      </p:sp>
      <p:grpSp>
        <p:nvGrpSpPr>
          <p:cNvPr id="5" name="Group 4">
            <a:extLst>
              <a:ext uri="{FF2B5EF4-FFF2-40B4-BE49-F238E27FC236}">
                <a16:creationId xmlns:a16="http://schemas.microsoft.com/office/drawing/2014/main" id="{1B3558D9-6428-672D-2D9D-13A060205A0F}"/>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651A9FE-52E6-EFE0-B4A5-5949C758DDE4}"/>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F97BD37C-D99C-FBEE-DA78-070D08589ABF}"/>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 7">
            <a:extLst>
              <a:ext uri="{FF2B5EF4-FFF2-40B4-BE49-F238E27FC236}">
                <a16:creationId xmlns:a16="http://schemas.microsoft.com/office/drawing/2014/main" id="{892C2157-E768-5476-D60B-147C29F4E9A3}"/>
              </a:ext>
            </a:extLst>
          </p:cNvPr>
          <p:cNvGraphicFramePr/>
          <p:nvPr>
            <p:extLst>
              <p:ext uri="{D42A27DB-BD31-4B8C-83A1-F6EECF244321}">
                <p14:modId xmlns:p14="http://schemas.microsoft.com/office/powerpoint/2010/main" val="1906303812"/>
              </p:ext>
            </p:extLst>
          </p:nvPr>
        </p:nvGraphicFramePr>
        <p:xfrm>
          <a:off x="381000" y="1353423"/>
          <a:ext cx="11430000" cy="5253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0474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C4367-6E85-6E18-3B7A-B5A0BD04AA8D}"/>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2CD3223C-DB91-1A6D-D590-1E417B72914A}"/>
              </a:ext>
            </a:extLst>
          </p:cNvPr>
          <p:cNvSpPr>
            <a:spLocks noGrp="1"/>
          </p:cNvSpPr>
          <p:nvPr>
            <p:ph type="title"/>
          </p:nvPr>
        </p:nvSpPr>
        <p:spPr>
          <a:xfrm>
            <a:off x="838199" y="365125"/>
            <a:ext cx="10906125" cy="680265"/>
          </a:xfrm>
        </p:spPr>
        <p:txBody>
          <a:bodyPr>
            <a:noAutofit/>
          </a:bodyPr>
          <a:lstStyle/>
          <a:p>
            <a:pPr algn="ctr"/>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CÁCH THỨC SINH HOẠT ĐỊNH KỲ</a:t>
            </a:r>
          </a:p>
        </p:txBody>
      </p:sp>
      <p:sp>
        <p:nvSpPr>
          <p:cNvPr id="3" name="Text Placeholder 2">
            <a:extLst>
              <a:ext uri="{FF2B5EF4-FFF2-40B4-BE49-F238E27FC236}">
                <a16:creationId xmlns:a16="http://schemas.microsoft.com/office/drawing/2014/main" id="{3DF5BE0C-AA7B-BC4F-7CCA-35CA2FD9A32B}"/>
              </a:ext>
            </a:extLst>
          </p:cNvPr>
          <p:cNvSpPr>
            <a:spLocks noGrp="1"/>
          </p:cNvSpPr>
          <p:nvPr>
            <p:ph type="body" idx="1"/>
          </p:nvPr>
        </p:nvSpPr>
        <p:spPr>
          <a:xfrm>
            <a:off x="447675" y="1408619"/>
            <a:ext cx="11296650" cy="5268664"/>
          </a:xfrm>
        </p:spPr>
        <p:txBody>
          <a:bodyPr>
            <a:noAutofit/>
          </a:bodyPr>
          <a:lstStyle/>
          <a:p>
            <a:pPr marL="0" marR="0" lvl="2" indent="361950" algn="just" rtl="0">
              <a:lnSpc>
                <a:spcPct val="100000"/>
              </a:lnSpc>
              <a:spcBef>
                <a:spcPts val="600"/>
              </a:spcBef>
              <a:spcAft>
                <a:spcPts val="600"/>
              </a:spcAft>
              <a:buNone/>
            </a:pPr>
            <a:r>
              <a:rPr lang="vi-VN" b="0" i="1" u="none" strike="noStrike" baseline="0" dirty="0">
                <a:solidFill>
                  <a:srgbClr val="0070C0"/>
                </a:solidFill>
              </a:rPr>
              <a:t>- Trước khi tổ chức sinh hoạt cần rà soát nội dung </a:t>
            </a:r>
            <a:r>
              <a:rPr lang="vi-VN" b="0" i="1" u="none" strike="noStrike" baseline="0" dirty="0" smtClean="0">
                <a:solidFill>
                  <a:srgbClr val="0070C0"/>
                </a:solidFill>
              </a:rPr>
              <a:t>d</a:t>
            </a:r>
            <a:r>
              <a:rPr lang="en-US" i="1" dirty="0" smtClean="0">
                <a:solidFill>
                  <a:srgbClr val="0070C0"/>
                </a:solidFill>
                <a:latin typeface="Arial" panose="020B0604020202020204" pitchFamily="34" charset="0"/>
                <a:cs typeface="Arial" panose="020B0604020202020204" pitchFamily="34" charset="0"/>
              </a:rPr>
              <a:t>ự</a:t>
            </a:r>
            <a:r>
              <a:rPr lang="vi-VN" b="0" i="1" u="none" strike="noStrike" baseline="0" dirty="0" smtClean="0">
                <a:solidFill>
                  <a:srgbClr val="0070C0"/>
                </a:solidFill>
              </a:rPr>
              <a:t>a </a:t>
            </a:r>
            <a:r>
              <a:rPr lang="vi-VN" b="0" i="1" u="none" strike="noStrike" baseline="0" dirty="0">
                <a:solidFill>
                  <a:srgbClr val="0070C0"/>
                </a:solidFill>
              </a:rPr>
              <a:t>trên các văn bản chỉ đạo của Liên đoàn Lao động </a:t>
            </a:r>
            <a:r>
              <a:rPr lang="en-US" b="0" i="1" u="none" strike="noStrike" baseline="0" dirty="0" err="1" smtClean="0">
                <a:solidFill>
                  <a:srgbClr val="0070C0"/>
                </a:solidFill>
                <a:latin typeface="Arial" panose="020B0604020202020204" pitchFamily="34" charset="0"/>
                <a:cs typeface="Arial" panose="020B0604020202020204" pitchFamily="34" charset="0"/>
              </a:rPr>
              <a:t>quận</a:t>
            </a:r>
            <a:r>
              <a:rPr lang="en-US" b="0" i="1" u="none" strike="noStrike" dirty="0" smtClean="0">
                <a:solidFill>
                  <a:srgbClr val="0070C0"/>
                </a:solidFill>
                <a:latin typeface="Arial" panose="020B0604020202020204" pitchFamily="34" charset="0"/>
                <a:cs typeface="Arial" panose="020B0604020202020204" pitchFamily="34" charset="0"/>
              </a:rPr>
              <a:t> </a:t>
            </a:r>
            <a:r>
              <a:rPr lang="vi-VN" b="0" i="1" u="none" strike="noStrike" baseline="0" dirty="0" smtClean="0">
                <a:solidFill>
                  <a:srgbClr val="0070C0"/>
                </a:solidFill>
              </a:rPr>
              <a:t>và </a:t>
            </a:r>
            <a:r>
              <a:rPr lang="vi-VN" b="0" i="1" u="none" strike="noStrike" baseline="0" dirty="0">
                <a:solidFill>
                  <a:srgbClr val="0070C0"/>
                </a:solidFill>
              </a:rPr>
              <a:t>Kế hoạch hoạt động </a:t>
            </a:r>
            <a:r>
              <a:rPr lang="vi-VN" b="0" i="1" u="none" strike="noStrike" baseline="0" dirty="0" smtClean="0">
                <a:solidFill>
                  <a:srgbClr val="0070C0"/>
                </a:solidFill>
              </a:rPr>
              <a:t>năm </a:t>
            </a:r>
            <a:r>
              <a:rPr lang="en-US" b="0" i="1" u="none" strike="noStrike" baseline="0" dirty="0" err="1" smtClean="0">
                <a:solidFill>
                  <a:srgbClr val="0070C0"/>
                </a:solidFill>
                <a:latin typeface="Arial" panose="020B0604020202020204" pitchFamily="34" charset="0"/>
                <a:cs typeface="Arial" panose="020B0604020202020204" pitchFamily="34" charset="0"/>
              </a:rPr>
              <a:t>của</a:t>
            </a:r>
            <a:r>
              <a:rPr lang="en-US" b="0" i="1" u="none" strike="noStrike" dirty="0" smtClean="0">
                <a:solidFill>
                  <a:srgbClr val="0070C0"/>
                </a:solidFill>
                <a:latin typeface="Arial" panose="020B0604020202020204" pitchFamily="34" charset="0"/>
                <a:cs typeface="Arial" panose="020B0604020202020204" pitchFamily="34" charset="0"/>
              </a:rPr>
              <a:t> </a:t>
            </a:r>
            <a:r>
              <a:rPr lang="vi-VN" b="0" i="1" u="none" strike="noStrike" baseline="0" dirty="0" smtClean="0">
                <a:solidFill>
                  <a:srgbClr val="0070C0"/>
                </a:solidFill>
              </a:rPr>
              <a:t>Công </a:t>
            </a:r>
            <a:r>
              <a:rPr lang="vi-VN" b="0" i="1" u="none" strike="noStrike" baseline="0" dirty="0">
                <a:solidFill>
                  <a:srgbClr val="0070C0"/>
                </a:solidFill>
              </a:rPr>
              <a:t>đoàn cơ sở đã đề ra.</a:t>
            </a:r>
          </a:p>
          <a:p>
            <a:pPr marL="0" marR="0" lvl="2" indent="361950" algn="just" rtl="0">
              <a:lnSpc>
                <a:spcPct val="100000"/>
              </a:lnSpc>
              <a:spcBef>
                <a:spcPts val="600"/>
              </a:spcBef>
              <a:spcAft>
                <a:spcPts val="600"/>
              </a:spcAft>
              <a:buNone/>
            </a:pPr>
            <a:r>
              <a:rPr lang="vi-VN" b="0" i="1" u="none" strike="noStrike" baseline="0" dirty="0">
                <a:solidFill>
                  <a:srgbClr val="0070C0"/>
                </a:solidFill>
              </a:rPr>
              <a:t>- Lồng ghép các nội dung định hướng thông tin chính trị, tình hình thời sự địa phương, triển khai các văn bản pháp luật liên quan và văn bản mới để đoàn viên kịp thời cập nhật, bổ sung kiến thức.</a:t>
            </a:r>
          </a:p>
          <a:p>
            <a:pPr marL="0" marR="0" lvl="2" indent="361950" algn="just" rtl="0">
              <a:lnSpc>
                <a:spcPct val="100000"/>
              </a:lnSpc>
              <a:spcBef>
                <a:spcPts val="600"/>
              </a:spcBef>
              <a:spcAft>
                <a:spcPts val="600"/>
              </a:spcAft>
              <a:buNone/>
            </a:pPr>
            <a:r>
              <a:rPr lang="vi-VN" b="0" i="1" u="none" strike="noStrike" baseline="0" dirty="0">
                <a:solidFill>
                  <a:srgbClr val="0070C0"/>
                </a:solidFill>
              </a:rPr>
              <a:t>- Chú ý đến việc tuyên truyền, thông tin ý nghĩa của các ngày lễ, các đợt sinh hoạt chính trị cao điểm khi kỳ sinh hoạt được tổ chức trong thời gian diễn ra các hoạt động hưởng ứng kỷ niệm, chào mừng như: </a:t>
            </a:r>
            <a:r>
              <a:rPr lang="en-US" b="0" i="1" u="none" strike="noStrike" baseline="0" dirty="0" smtClean="0">
                <a:solidFill>
                  <a:srgbClr val="0070C0"/>
                </a:solidFill>
                <a:latin typeface="Arial" panose="020B0604020202020204" pitchFamily="34" charset="0"/>
                <a:cs typeface="Arial" panose="020B0604020202020204" pitchFamily="34" charset="0"/>
              </a:rPr>
              <a:t>03/02,</a:t>
            </a:r>
            <a:r>
              <a:rPr lang="en-US" b="0" i="1" u="none" strike="noStrike" baseline="0" dirty="0" smtClean="0">
                <a:solidFill>
                  <a:srgbClr val="0070C0"/>
                </a:solidFill>
              </a:rPr>
              <a:t> </a:t>
            </a:r>
            <a:r>
              <a:rPr lang="vi-VN" b="0" i="1" u="none" strike="noStrike" baseline="0" dirty="0" smtClean="0">
                <a:solidFill>
                  <a:srgbClr val="0070C0"/>
                </a:solidFill>
              </a:rPr>
              <a:t>08/3</a:t>
            </a:r>
            <a:r>
              <a:rPr lang="vi-VN" b="0" i="1" u="none" strike="noStrike" baseline="0" dirty="0">
                <a:solidFill>
                  <a:srgbClr val="0070C0"/>
                </a:solidFill>
              </a:rPr>
              <a:t>, 30/4, 01/5, </a:t>
            </a:r>
            <a:r>
              <a:rPr lang="en-US" b="0" i="1" u="none" strike="noStrike" baseline="0" dirty="0" smtClean="0">
                <a:solidFill>
                  <a:srgbClr val="0070C0"/>
                </a:solidFill>
                <a:latin typeface="Arial" panose="020B0604020202020204" pitchFamily="34" charset="0"/>
                <a:cs typeface="Arial" panose="020B0604020202020204" pitchFamily="34" charset="0"/>
              </a:rPr>
              <a:t>28/6,</a:t>
            </a:r>
            <a:r>
              <a:rPr lang="en-US" b="0" i="1" u="none" strike="noStrike" baseline="0" dirty="0" smtClean="0">
                <a:solidFill>
                  <a:srgbClr val="0070C0"/>
                </a:solidFill>
              </a:rPr>
              <a:t> </a:t>
            </a:r>
            <a:r>
              <a:rPr lang="vi-VN" b="0" i="1" u="none" strike="noStrike" baseline="0" dirty="0" smtClean="0">
                <a:solidFill>
                  <a:srgbClr val="0070C0"/>
                </a:solidFill>
              </a:rPr>
              <a:t>27/7</a:t>
            </a:r>
            <a:r>
              <a:rPr lang="vi-VN" b="0" i="1" u="none" strike="noStrike" baseline="0" dirty="0">
                <a:solidFill>
                  <a:srgbClr val="0070C0"/>
                </a:solidFill>
              </a:rPr>
              <a:t>, </a:t>
            </a:r>
            <a:r>
              <a:rPr lang="vi-VN" b="0" i="1" u="none" strike="noStrike" baseline="0" dirty="0" smtClean="0">
                <a:solidFill>
                  <a:srgbClr val="0070C0"/>
                </a:solidFill>
              </a:rPr>
              <a:t>02/9</a:t>
            </a:r>
            <a:r>
              <a:rPr lang="vi-VN" b="0" i="1" u="none" strike="noStrike" baseline="0" dirty="0">
                <a:solidFill>
                  <a:srgbClr val="0070C0"/>
                </a:solidFill>
              </a:rPr>
              <a:t>,… đặc biệt là kỷ niệm ngày sinh Chủ tịch Hồ Chí Minh (19/5/1890), ngày thành lập công đoàn Việt Nam (28/7/1929), ngày sinh Chủ tịch Tôn Đức Thắng (20/8/1888),….</a:t>
            </a:r>
          </a:p>
          <a:p>
            <a:pPr marL="0" marR="0" lvl="2" indent="361950" algn="just" rtl="0">
              <a:lnSpc>
                <a:spcPct val="100000"/>
              </a:lnSpc>
              <a:spcBef>
                <a:spcPts val="600"/>
              </a:spcBef>
              <a:spcAft>
                <a:spcPts val="600"/>
              </a:spcAft>
              <a:buNone/>
            </a:pPr>
            <a:r>
              <a:rPr lang="vi-VN" b="0" i="1" u="none" strike="noStrike" baseline="0" dirty="0">
                <a:solidFill>
                  <a:srgbClr val="0070C0"/>
                </a:solidFill>
              </a:rPr>
              <a:t>- Quan tâm đến công tác đoàn viên như: sinh nhật đoàn viên, khen thưởng, biểu dương nhân tố điển hình ở các hoạt động trong kỳ sinh hoạt. Chú ý đến việc nắm tư tưởng của đoàn viên, rà soát các trường hợp đoàn viên có hoàn cảnh khó khăn, hiếu, hỷ của đoàn viên để tổ chức thăm hỏi, chăm lo, phát động toàn thể đơn vị đóng góp hỗ trợ hoặc đề xuất chăm lo.</a:t>
            </a:r>
          </a:p>
        </p:txBody>
      </p:sp>
      <p:grpSp>
        <p:nvGrpSpPr>
          <p:cNvPr id="5" name="Group 4">
            <a:extLst>
              <a:ext uri="{FF2B5EF4-FFF2-40B4-BE49-F238E27FC236}">
                <a16:creationId xmlns:a16="http://schemas.microsoft.com/office/drawing/2014/main" id="{1B3558D9-6428-672D-2D9D-13A060205A0F}"/>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651A9FE-52E6-EFE0-B4A5-5949C758DDE4}"/>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F97BD37C-D99C-FBEE-DA78-070D08589ABF}"/>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39804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C4367-6E85-6E18-3B7A-B5A0BD04AA8D}"/>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2CD3223C-DB91-1A6D-D590-1E417B72914A}"/>
              </a:ext>
            </a:extLst>
          </p:cNvPr>
          <p:cNvSpPr>
            <a:spLocks noGrp="1"/>
          </p:cNvSpPr>
          <p:nvPr>
            <p:ph type="title"/>
          </p:nvPr>
        </p:nvSpPr>
        <p:spPr>
          <a:xfrm>
            <a:off x="838199" y="365125"/>
            <a:ext cx="10906125" cy="680265"/>
          </a:xfrm>
        </p:spPr>
        <p:txBody>
          <a:bodyPr>
            <a:noAutofit/>
          </a:bodyPr>
          <a:lstStyle/>
          <a:p>
            <a:pPr algn="ctr"/>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TỔ CHỨC SINH HOẠT ĐỊNH KỲ</a:t>
            </a:r>
          </a:p>
        </p:txBody>
      </p:sp>
      <p:sp>
        <p:nvSpPr>
          <p:cNvPr id="3" name="Text Placeholder 2">
            <a:extLst>
              <a:ext uri="{FF2B5EF4-FFF2-40B4-BE49-F238E27FC236}">
                <a16:creationId xmlns:a16="http://schemas.microsoft.com/office/drawing/2014/main" id="{3DF5BE0C-AA7B-BC4F-7CCA-35CA2FD9A32B}"/>
              </a:ext>
            </a:extLst>
          </p:cNvPr>
          <p:cNvSpPr>
            <a:spLocks noGrp="1"/>
          </p:cNvSpPr>
          <p:nvPr>
            <p:ph type="body" idx="1"/>
          </p:nvPr>
        </p:nvSpPr>
        <p:spPr>
          <a:xfrm>
            <a:off x="447675" y="1224211"/>
            <a:ext cx="11296650" cy="5402932"/>
          </a:xfrm>
        </p:spPr>
        <p:txBody>
          <a:bodyPr>
            <a:noAutofit/>
          </a:bodyPr>
          <a:lstStyle/>
          <a:p>
            <a:pPr marL="0" marR="0" lvl="2" indent="361950" algn="just" rtl="0">
              <a:lnSpc>
                <a:spcPct val="100000"/>
              </a:lnSpc>
              <a:spcBef>
                <a:spcPts val="600"/>
              </a:spcBef>
              <a:spcAft>
                <a:spcPts val="600"/>
              </a:spcAft>
              <a:buNone/>
            </a:pPr>
            <a:r>
              <a:rPr lang="vi-VN" b="1" i="1" u="none" strike="noStrike" baseline="0" dirty="0">
                <a:solidFill>
                  <a:srgbClr val="FF0000"/>
                </a:solidFill>
                <a:sym typeface="Wingdings 2" panose="05020102010507070707" pitchFamily="18" charset="2"/>
              </a:rPr>
              <a:t> Khi tổ chức sinh hoạt, cần lưu ý:</a:t>
            </a:r>
          </a:p>
          <a:p>
            <a:pPr marL="0" marR="0" lvl="2" indent="361950" algn="just" rtl="0">
              <a:lnSpc>
                <a:spcPct val="100000"/>
              </a:lnSpc>
              <a:spcBef>
                <a:spcPts val="600"/>
              </a:spcBef>
              <a:spcAft>
                <a:spcPts val="600"/>
              </a:spcAft>
              <a:buNone/>
            </a:pPr>
            <a:r>
              <a:rPr lang="vi-VN" b="0" i="1" u="none" strike="noStrike" baseline="0" dirty="0">
                <a:solidFill>
                  <a:srgbClr val="0070C0"/>
                </a:solidFill>
              </a:rPr>
              <a:t>- Phải ghi chép đầy đủ diễn biến các buổi họp vào sổ sinh hoạt: Ban Chấp hành, Ủy ban Kiểm tra, Ban Thanh tra Nhân dân, Tổ công đoàn, Công đoàn bộ phận (nếu có).</a:t>
            </a:r>
          </a:p>
          <a:p>
            <a:pPr marL="0" marR="0" lvl="2" indent="361950" algn="just" rtl="0">
              <a:lnSpc>
                <a:spcPct val="100000"/>
              </a:lnSpc>
              <a:spcBef>
                <a:spcPts val="600"/>
              </a:spcBef>
              <a:spcAft>
                <a:spcPts val="600"/>
              </a:spcAft>
              <a:buNone/>
            </a:pPr>
            <a:r>
              <a:rPr lang="vi-VN" b="0" i="1" u="none" strike="noStrike" baseline="0" dirty="0">
                <a:solidFill>
                  <a:srgbClr val="0070C0"/>
                </a:solidFill>
              </a:rPr>
              <a:t>- Phải có nhận xét đánh giá tình hình thực hiện nhiệm vụ của kỳ trước; nêu rõ kết quả đạt được qua các hoạt động, số liệu cụ thể.</a:t>
            </a:r>
          </a:p>
          <a:p>
            <a:pPr marL="0" marR="0" lvl="2" indent="361950" algn="just" rtl="0">
              <a:lnSpc>
                <a:spcPct val="100000"/>
              </a:lnSpc>
              <a:spcBef>
                <a:spcPts val="600"/>
              </a:spcBef>
              <a:spcAft>
                <a:spcPts val="600"/>
              </a:spcAft>
              <a:buNone/>
            </a:pPr>
            <a:r>
              <a:rPr lang="vi-VN" b="0" i="1" u="none" strike="noStrike" baseline="0" dirty="0">
                <a:solidFill>
                  <a:srgbClr val="0070C0"/>
                </a:solidFill>
              </a:rPr>
              <a:t>- Triển khai phương hướng, nhiệm vụ sắp tới.</a:t>
            </a:r>
          </a:p>
          <a:p>
            <a:pPr marL="0" marR="0" lvl="2" indent="361950" algn="just" rtl="0">
              <a:lnSpc>
                <a:spcPct val="100000"/>
              </a:lnSpc>
              <a:spcBef>
                <a:spcPts val="600"/>
              </a:spcBef>
              <a:spcAft>
                <a:spcPts val="600"/>
              </a:spcAft>
              <a:buNone/>
            </a:pPr>
            <a:r>
              <a:rPr lang="vi-VN" b="0" i="1" u="none" strike="noStrike" baseline="0" dirty="0">
                <a:solidFill>
                  <a:srgbClr val="0070C0"/>
                </a:solidFill>
              </a:rPr>
              <a:t>- Tăng cường ý kiến đóng góp của các đồng chí cán bộ công đoàn, đặc biệt là các đề xuất của đoàn viên trong các hoạt động.</a:t>
            </a:r>
          </a:p>
          <a:p>
            <a:pPr marL="0" marR="0" lvl="2" indent="361950" algn="just" rtl="0">
              <a:lnSpc>
                <a:spcPct val="100000"/>
              </a:lnSpc>
              <a:spcBef>
                <a:spcPts val="600"/>
              </a:spcBef>
              <a:spcAft>
                <a:spcPts val="600"/>
              </a:spcAft>
              <a:buNone/>
            </a:pPr>
            <a:r>
              <a:rPr lang="vi-VN" b="0" i="1" u="none" strike="noStrike" baseline="0" dirty="0">
                <a:solidFill>
                  <a:srgbClr val="0070C0"/>
                </a:solidFill>
              </a:rPr>
              <a:t>- Ý kiến chỉ đạo, định hướng của cấp ủy đảng (nơi có tổ chức cơ sở đảng).</a:t>
            </a:r>
          </a:p>
          <a:p>
            <a:pPr marL="0" marR="0" lvl="2" indent="361950" algn="just" rtl="0">
              <a:lnSpc>
                <a:spcPct val="100000"/>
              </a:lnSpc>
              <a:spcBef>
                <a:spcPts val="600"/>
              </a:spcBef>
              <a:spcAft>
                <a:spcPts val="600"/>
              </a:spcAft>
              <a:buNone/>
            </a:pPr>
            <a:r>
              <a:rPr lang="vi-VN" b="0" i="1" u="none" strike="noStrike" baseline="0" dirty="0">
                <a:solidFill>
                  <a:srgbClr val="0070C0"/>
                </a:solidFill>
              </a:rPr>
              <a:t>- Sổ biên bản phải giáp lai các trang.</a:t>
            </a:r>
          </a:p>
          <a:p>
            <a:pPr marL="0" marR="0" lvl="2" indent="361950" algn="just" rtl="0">
              <a:lnSpc>
                <a:spcPct val="100000"/>
              </a:lnSpc>
              <a:spcBef>
                <a:spcPts val="600"/>
              </a:spcBef>
              <a:spcAft>
                <a:spcPts val="600"/>
              </a:spcAft>
              <a:buNone/>
            </a:pPr>
            <a:r>
              <a:rPr lang="vi-VN" b="0" i="1" u="none" strike="noStrike" baseline="0" dirty="0">
                <a:solidFill>
                  <a:srgbClr val="0070C0"/>
                </a:solidFill>
              </a:rPr>
              <a:t>- Đối với sổ sinh hoạt các Tổ công đoàn, Chủ tịch công đoàn cần kiểm tra, đánh giá tình hình sinh hoạt của các Tổ qua từng kỳ sinh hoạt, lấy đó làm cơ sở đánh giá, phân loại Tổ công đoàn cuối năm.</a:t>
            </a:r>
          </a:p>
        </p:txBody>
      </p:sp>
      <p:grpSp>
        <p:nvGrpSpPr>
          <p:cNvPr id="5" name="Group 4">
            <a:extLst>
              <a:ext uri="{FF2B5EF4-FFF2-40B4-BE49-F238E27FC236}">
                <a16:creationId xmlns:a16="http://schemas.microsoft.com/office/drawing/2014/main" id="{1B3558D9-6428-672D-2D9D-13A060205A0F}"/>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651A9FE-52E6-EFE0-B4A5-5949C758DDE4}"/>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F97BD37C-D99C-FBEE-DA78-070D08589ABF}"/>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50584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C4367-6E85-6E18-3B7A-B5A0BD04AA8D}"/>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2CD3223C-DB91-1A6D-D590-1E417B72914A}"/>
              </a:ext>
            </a:extLst>
          </p:cNvPr>
          <p:cNvSpPr>
            <a:spLocks noGrp="1"/>
          </p:cNvSpPr>
          <p:nvPr>
            <p:ph type="title"/>
          </p:nvPr>
        </p:nvSpPr>
        <p:spPr>
          <a:xfrm>
            <a:off x="838199" y="365125"/>
            <a:ext cx="10906125" cy="680265"/>
          </a:xfrm>
        </p:spPr>
        <p:txBody>
          <a:bodyPr>
            <a:noAutofit/>
          </a:bodyPr>
          <a:lstStyle/>
          <a:p>
            <a:pPr algn="ctr"/>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THỰC HIỆN CÔNG TÁC PHÁT TRIỂN ĐOÀN VIÊN</a:t>
            </a:r>
          </a:p>
        </p:txBody>
      </p:sp>
      <p:grpSp>
        <p:nvGrpSpPr>
          <p:cNvPr id="5" name="Group 4">
            <a:extLst>
              <a:ext uri="{FF2B5EF4-FFF2-40B4-BE49-F238E27FC236}">
                <a16:creationId xmlns:a16="http://schemas.microsoft.com/office/drawing/2014/main" id="{1B3558D9-6428-672D-2D9D-13A060205A0F}"/>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651A9FE-52E6-EFE0-B4A5-5949C758DDE4}"/>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F97BD37C-D99C-FBEE-DA78-070D08589ABF}"/>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 7">
            <a:extLst>
              <a:ext uri="{FF2B5EF4-FFF2-40B4-BE49-F238E27FC236}">
                <a16:creationId xmlns:a16="http://schemas.microsoft.com/office/drawing/2014/main" id="{F153166D-7DCD-D197-772C-5F1BB8F33B3E}"/>
              </a:ext>
            </a:extLst>
          </p:cNvPr>
          <p:cNvGraphicFramePr/>
          <p:nvPr>
            <p:extLst>
              <p:ext uri="{D42A27DB-BD31-4B8C-83A1-F6EECF244321}">
                <p14:modId xmlns:p14="http://schemas.microsoft.com/office/powerpoint/2010/main" val="1623436163"/>
              </p:ext>
            </p:extLst>
          </p:nvPr>
        </p:nvGraphicFramePr>
        <p:xfrm>
          <a:off x="248478" y="719666"/>
          <a:ext cx="11495846" cy="6138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33413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C4367-6E85-6E18-3B7A-B5A0BD04AA8D}"/>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2CD3223C-DB91-1A6D-D590-1E417B72914A}"/>
              </a:ext>
            </a:extLst>
          </p:cNvPr>
          <p:cNvSpPr>
            <a:spLocks noGrp="1"/>
          </p:cNvSpPr>
          <p:nvPr>
            <p:ph type="title"/>
          </p:nvPr>
        </p:nvSpPr>
        <p:spPr>
          <a:xfrm>
            <a:off x="838199" y="365125"/>
            <a:ext cx="10906125" cy="680265"/>
          </a:xfrm>
        </p:spPr>
        <p:txBody>
          <a:bodyPr>
            <a:noAutofit/>
          </a:bodyPr>
          <a:lstStyle/>
          <a:p>
            <a:pPr algn="ctr"/>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CÔNG TÁC BÁO CÁO</a:t>
            </a:r>
          </a:p>
        </p:txBody>
      </p:sp>
      <p:grpSp>
        <p:nvGrpSpPr>
          <p:cNvPr id="5" name="Group 4">
            <a:extLst>
              <a:ext uri="{FF2B5EF4-FFF2-40B4-BE49-F238E27FC236}">
                <a16:creationId xmlns:a16="http://schemas.microsoft.com/office/drawing/2014/main" id="{1B3558D9-6428-672D-2D9D-13A060205A0F}"/>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651A9FE-52E6-EFE0-B4A5-5949C758DDE4}"/>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F97BD37C-D99C-FBEE-DA78-070D08589ABF}"/>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 7">
            <a:extLst>
              <a:ext uri="{FF2B5EF4-FFF2-40B4-BE49-F238E27FC236}">
                <a16:creationId xmlns:a16="http://schemas.microsoft.com/office/drawing/2014/main" id="{E737E590-9DD3-06E9-00BE-2EE79326D660}"/>
              </a:ext>
            </a:extLst>
          </p:cNvPr>
          <p:cNvGraphicFramePr/>
          <p:nvPr>
            <p:extLst>
              <p:ext uri="{D42A27DB-BD31-4B8C-83A1-F6EECF244321}">
                <p14:modId xmlns:p14="http://schemas.microsoft.com/office/powerpoint/2010/main" val="454115686"/>
              </p:ext>
            </p:extLst>
          </p:nvPr>
        </p:nvGraphicFramePr>
        <p:xfrm>
          <a:off x="1272425" y="1327726"/>
          <a:ext cx="10273422"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3217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C4367-6E85-6E18-3B7A-B5A0BD04AA8D}"/>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2CD3223C-DB91-1A6D-D590-1E417B72914A}"/>
              </a:ext>
            </a:extLst>
          </p:cNvPr>
          <p:cNvSpPr>
            <a:spLocks noGrp="1"/>
          </p:cNvSpPr>
          <p:nvPr>
            <p:ph type="title"/>
          </p:nvPr>
        </p:nvSpPr>
        <p:spPr>
          <a:xfrm>
            <a:off x="838199" y="365125"/>
            <a:ext cx="10906125" cy="859086"/>
          </a:xfrm>
        </p:spPr>
        <p:txBody>
          <a:bodyPr>
            <a:noAutofit/>
          </a:bodyPr>
          <a:lstStyle/>
          <a:p>
            <a:pPr algn="ctr"/>
            <a:r>
              <a:rPr lang="vi-VN" sz="24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ĐÁNH GIÁ CHẤT LƯỢNG ĐOÀN VIÊN, TỔ CÔNG ĐOÀN</a:t>
            </a:r>
            <a:br>
              <a:rPr lang="vi-VN" sz="24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br>
            <a:r>
              <a:rPr lang="vi-VN" sz="24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VÀ PHÂN LOẠI CÔNG ĐOÀN CƠ SỞ</a:t>
            </a:r>
          </a:p>
        </p:txBody>
      </p:sp>
      <p:grpSp>
        <p:nvGrpSpPr>
          <p:cNvPr id="5" name="Group 4">
            <a:extLst>
              <a:ext uri="{FF2B5EF4-FFF2-40B4-BE49-F238E27FC236}">
                <a16:creationId xmlns:a16="http://schemas.microsoft.com/office/drawing/2014/main" id="{1B3558D9-6428-672D-2D9D-13A060205A0F}"/>
              </a:ext>
            </a:extLst>
          </p:cNvPr>
          <p:cNvGrpSpPr/>
          <p:nvPr/>
        </p:nvGrpSpPr>
        <p:grpSpPr>
          <a:xfrm>
            <a:off x="390523" y="251494"/>
            <a:ext cx="868628" cy="859086"/>
            <a:chOff x="5144337" y="2329653"/>
            <a:chExt cx="2051822" cy="2029284"/>
          </a:xfrm>
        </p:grpSpPr>
        <p:sp>
          <p:nvSpPr>
            <p:cNvPr id="6" name="Flowchart: Connector 5">
              <a:extLst>
                <a:ext uri="{FF2B5EF4-FFF2-40B4-BE49-F238E27FC236}">
                  <a16:creationId xmlns:a16="http://schemas.microsoft.com/office/drawing/2014/main" id="{4651A9FE-52E6-EFE0-B4A5-5949C758DDE4}"/>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F97BD37C-D99C-FBEE-DA78-070D08589ABF}"/>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 7">
            <a:extLst>
              <a:ext uri="{FF2B5EF4-FFF2-40B4-BE49-F238E27FC236}">
                <a16:creationId xmlns:a16="http://schemas.microsoft.com/office/drawing/2014/main" id="{9DCA607C-8023-4810-8993-42AB00717074}"/>
              </a:ext>
            </a:extLst>
          </p:cNvPr>
          <p:cNvGraphicFramePr/>
          <p:nvPr>
            <p:extLst>
              <p:ext uri="{D42A27DB-BD31-4B8C-83A1-F6EECF244321}">
                <p14:modId xmlns:p14="http://schemas.microsoft.com/office/powerpoint/2010/main" val="4122996610"/>
              </p:ext>
            </p:extLst>
          </p:nvPr>
        </p:nvGraphicFramePr>
        <p:xfrm>
          <a:off x="-37019" y="550718"/>
          <a:ext cx="12266038" cy="72373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0410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C4367-6E85-6E18-3B7A-B5A0BD04AA8D}"/>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2CD3223C-DB91-1A6D-D590-1E417B72914A}"/>
              </a:ext>
            </a:extLst>
          </p:cNvPr>
          <p:cNvSpPr>
            <a:spLocks noGrp="1"/>
          </p:cNvSpPr>
          <p:nvPr>
            <p:ph type="title"/>
          </p:nvPr>
        </p:nvSpPr>
        <p:spPr>
          <a:xfrm>
            <a:off x="838199" y="281997"/>
            <a:ext cx="10906125" cy="680265"/>
          </a:xfrm>
        </p:spPr>
        <p:txBody>
          <a:bodyPr>
            <a:noAutofit/>
          </a:bodyPr>
          <a:lstStyle/>
          <a:p>
            <a:pPr algn="ctr"/>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PHÂN LOẠI CÔNG ĐOÀN CƠ SỞ</a:t>
            </a:r>
          </a:p>
        </p:txBody>
      </p:sp>
      <p:grpSp>
        <p:nvGrpSpPr>
          <p:cNvPr id="5" name="Group 4">
            <a:extLst>
              <a:ext uri="{FF2B5EF4-FFF2-40B4-BE49-F238E27FC236}">
                <a16:creationId xmlns:a16="http://schemas.microsoft.com/office/drawing/2014/main" id="{1B3558D9-6428-672D-2D9D-13A060205A0F}"/>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651A9FE-52E6-EFE0-B4A5-5949C758DDE4}"/>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F97BD37C-D99C-FBEE-DA78-070D08589ABF}"/>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9" name="Diagram 8">
            <a:extLst>
              <a:ext uri="{FF2B5EF4-FFF2-40B4-BE49-F238E27FC236}">
                <a16:creationId xmlns:a16="http://schemas.microsoft.com/office/drawing/2014/main" id="{103B3173-B578-4147-8FD8-E7EB35C58978}"/>
              </a:ext>
            </a:extLst>
          </p:cNvPr>
          <p:cNvGraphicFramePr/>
          <p:nvPr>
            <p:extLst>
              <p:ext uri="{D42A27DB-BD31-4B8C-83A1-F6EECF244321}">
                <p14:modId xmlns:p14="http://schemas.microsoft.com/office/powerpoint/2010/main" val="108802006"/>
              </p:ext>
            </p:extLst>
          </p:nvPr>
        </p:nvGraphicFramePr>
        <p:xfrm>
          <a:off x="261505" y="950523"/>
          <a:ext cx="11668990" cy="59074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3456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D5F8E-5003-47C2-2CEA-49E83CA9CDB4}"/>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1026F2A4-1421-C5FB-16A9-645D4D3E816C}"/>
              </a:ext>
            </a:extLst>
          </p:cNvPr>
          <p:cNvSpPr>
            <a:spLocks noGrp="1"/>
          </p:cNvSpPr>
          <p:nvPr>
            <p:ph type="title"/>
          </p:nvPr>
        </p:nvSpPr>
        <p:spPr>
          <a:xfrm>
            <a:off x="838200" y="431802"/>
            <a:ext cx="10515600" cy="1325563"/>
          </a:xfrm>
        </p:spPr>
        <p:txBody>
          <a:bodyPr>
            <a:normAutofit fontScale="90000"/>
          </a:bodyPr>
          <a:lstStyle/>
          <a:p>
            <a:pPr marR="0" algn="ctr" rtl="0"/>
            <a:r>
              <a:rPr lang="en-US" b="1"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PHẦN I</a:t>
            </a:r>
            <a:br>
              <a:rPr lang="en-US" b="1"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br>
            <a:r>
              <a:rPr lang="en-US" b="1"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ĐOÀN VIÊN VÀ CÔNG TÁC ĐOÀN VIÊN</a:t>
            </a:r>
          </a:p>
        </p:txBody>
      </p:sp>
      <p:sp>
        <p:nvSpPr>
          <p:cNvPr id="3" name="Text Placeholder 2">
            <a:extLst>
              <a:ext uri="{FF2B5EF4-FFF2-40B4-BE49-F238E27FC236}">
                <a16:creationId xmlns:a16="http://schemas.microsoft.com/office/drawing/2014/main" id="{E1283825-77CD-C16F-EC33-15A020524B28}"/>
              </a:ext>
            </a:extLst>
          </p:cNvPr>
          <p:cNvSpPr>
            <a:spLocks noGrp="1"/>
          </p:cNvSpPr>
          <p:nvPr>
            <p:ph type="body" idx="1"/>
          </p:nvPr>
        </p:nvSpPr>
        <p:spPr>
          <a:xfrm>
            <a:off x="304800" y="1799603"/>
            <a:ext cx="11582400" cy="4830506"/>
          </a:xfrm>
        </p:spPr>
        <p:txBody>
          <a:bodyPr>
            <a:normAutofit fontScale="32500" lnSpcReduction="20000"/>
          </a:bodyPr>
          <a:lstStyle/>
          <a:p>
            <a:pPr marL="0" marR="0" lvl="0" indent="361950" algn="just" rtl="0">
              <a:lnSpc>
                <a:spcPct val="120000"/>
              </a:lnSpc>
              <a:spcBef>
                <a:spcPts val="600"/>
              </a:spcBef>
              <a:spcAft>
                <a:spcPts val="600"/>
              </a:spcAft>
              <a:buNone/>
            </a:pPr>
            <a:r>
              <a:rPr lang="en-US" sz="9600" b="1" dirty="0">
                <a:solidFill>
                  <a:srgbClr val="FF0000"/>
                </a:solidFill>
                <a:latin typeface="Arial (Body)"/>
              </a:rPr>
              <a:t>I</a:t>
            </a:r>
            <a:r>
              <a:rPr lang="en-US" sz="9600" b="1" i="0" u="none" strike="noStrike" baseline="0" dirty="0">
                <a:solidFill>
                  <a:srgbClr val="FF0000"/>
                </a:solidFill>
                <a:latin typeface="Arial (Body)"/>
              </a:rPr>
              <a:t>. ĐỐI TƯỢNG - THỦ TỤC KẾT NẠP ĐOÀN VIÊN </a:t>
            </a:r>
          </a:p>
          <a:p>
            <a:pPr marL="0" marR="0" lvl="1" indent="361950" algn="just" rtl="0">
              <a:lnSpc>
                <a:spcPct val="120000"/>
              </a:lnSpc>
              <a:spcBef>
                <a:spcPts val="600"/>
              </a:spcBef>
              <a:spcAft>
                <a:spcPts val="600"/>
              </a:spcAft>
              <a:buNone/>
            </a:pP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1. </a:t>
            </a:r>
            <a:r>
              <a:rPr lang="en-US" sz="96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Đối</a:t>
            </a: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tượng</a:t>
            </a: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kết</a:t>
            </a: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nạp</a:t>
            </a: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vào</a:t>
            </a: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tổ</a:t>
            </a: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chức</a:t>
            </a: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Công</a:t>
            </a: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đoàn</a:t>
            </a: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Việt</a:t>
            </a: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Nam</a:t>
            </a:r>
          </a:p>
          <a:p>
            <a:pPr marL="0" marR="0" lvl="1" indent="361950" algn="just" rtl="0">
              <a:lnSpc>
                <a:spcPct val="120000"/>
              </a:lnSpc>
              <a:spcBef>
                <a:spcPts val="600"/>
              </a:spcBef>
              <a:spcAft>
                <a:spcPts val="600"/>
              </a:spcAft>
              <a:buNone/>
            </a:pP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2. </a:t>
            </a:r>
            <a:r>
              <a:rPr lang="en-US" sz="96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Thủ</a:t>
            </a: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tục</a:t>
            </a: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gia</a:t>
            </a: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nhập</a:t>
            </a: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Công</a:t>
            </a: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đoàn</a:t>
            </a: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Việt</a:t>
            </a:r>
            <a:r>
              <a:rPr lang="en-US" sz="9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Nam </a:t>
            </a:r>
          </a:p>
          <a:p>
            <a:pPr marL="0" marR="0" lvl="2" indent="361950" algn="just" rtl="0">
              <a:lnSpc>
                <a:spcPct val="120000"/>
              </a:lnSpc>
              <a:spcBef>
                <a:spcPts val="600"/>
              </a:spcBef>
              <a:spcAft>
                <a:spcPts val="600"/>
              </a:spcAft>
              <a:buNone/>
            </a:pPr>
            <a:r>
              <a:rPr lang="en-US" sz="96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i="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Đối</a:t>
            </a:r>
            <a:r>
              <a:rPr lang="en-US" sz="96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i="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với</a:t>
            </a:r>
            <a:r>
              <a:rPr lang="en-US" sz="96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i="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người</a:t>
            </a:r>
            <a:r>
              <a:rPr lang="en-US" sz="96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i="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lao</a:t>
            </a:r>
            <a:r>
              <a:rPr lang="en-US" sz="96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i="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động</a:t>
            </a:r>
            <a:endParaRPr lang="en-US" sz="96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endParaRPr>
          </a:p>
          <a:p>
            <a:pPr marL="0" marR="0" lvl="2" indent="361950" algn="just" rtl="0">
              <a:lnSpc>
                <a:spcPct val="120000"/>
              </a:lnSpc>
              <a:spcBef>
                <a:spcPts val="600"/>
              </a:spcBef>
              <a:spcAft>
                <a:spcPts val="600"/>
              </a:spcAft>
              <a:buNone/>
            </a:pPr>
            <a:r>
              <a:rPr lang="en-US" sz="96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i="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Đối</a:t>
            </a:r>
            <a:r>
              <a:rPr lang="en-US" sz="96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i="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với</a:t>
            </a:r>
            <a:r>
              <a:rPr lang="en-US" sz="96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Ban </a:t>
            </a:r>
            <a:r>
              <a:rPr lang="en-US" sz="9600" b="1" i="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Chấp</a:t>
            </a:r>
            <a:r>
              <a:rPr lang="en-US" sz="96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i="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hành</a:t>
            </a:r>
            <a:r>
              <a:rPr lang="en-US" sz="96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i="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Công</a:t>
            </a:r>
            <a:r>
              <a:rPr lang="en-US" sz="96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i="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đoàn</a:t>
            </a:r>
            <a:r>
              <a:rPr lang="en-US" sz="96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i="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cơ</a:t>
            </a:r>
            <a:r>
              <a:rPr lang="en-US" sz="96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 </a:t>
            </a:r>
            <a:r>
              <a:rPr lang="en-US" sz="9600" b="1" i="1"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sở</a:t>
            </a:r>
            <a:endParaRPr lang="en-US" sz="9600" b="1" i="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endParaRPr>
          </a:p>
          <a:p>
            <a:pPr marL="0" marR="0" lvl="0" indent="361950" algn="just" rtl="0">
              <a:lnSpc>
                <a:spcPct val="120000"/>
              </a:lnSpc>
              <a:spcBef>
                <a:spcPts val="600"/>
              </a:spcBef>
              <a:spcAft>
                <a:spcPts val="600"/>
              </a:spcAft>
              <a:buNone/>
            </a:pPr>
            <a:r>
              <a:rPr lang="en-US" sz="9600" b="1" i="0" u="none" strike="noStrike" baseline="0" dirty="0">
                <a:solidFill>
                  <a:srgbClr val="FF0000"/>
                </a:solidFill>
                <a:latin typeface="Arial (Body)"/>
              </a:rPr>
              <a:t>II. THỦ TỤC CHUYỂN SINH HOẠT CỦA ĐOÀN VIÊN</a:t>
            </a:r>
          </a:p>
          <a:p>
            <a:pPr marL="0" marR="0" lvl="0" indent="361950" algn="just" rtl="0">
              <a:lnSpc>
                <a:spcPct val="120000"/>
              </a:lnSpc>
              <a:spcBef>
                <a:spcPts val="600"/>
              </a:spcBef>
              <a:spcAft>
                <a:spcPts val="600"/>
              </a:spcAft>
              <a:buNone/>
            </a:pPr>
            <a:r>
              <a:rPr lang="en-US" sz="9600" b="1" i="0" u="none" strike="noStrike" baseline="0" dirty="0">
                <a:solidFill>
                  <a:srgbClr val="FF0000"/>
                </a:solidFill>
                <a:latin typeface="Arial (Body)"/>
              </a:rPr>
              <a:t>III. QUYỀN VÀ NHIỆM VỤ CỦA ĐOÀN VIÊN</a:t>
            </a:r>
          </a:p>
        </p:txBody>
      </p:sp>
      <p:grpSp>
        <p:nvGrpSpPr>
          <p:cNvPr id="4" name="Group 3">
            <a:extLst>
              <a:ext uri="{FF2B5EF4-FFF2-40B4-BE49-F238E27FC236}">
                <a16:creationId xmlns:a16="http://schemas.microsoft.com/office/drawing/2014/main" id="{51AADADD-920F-1A83-A8FE-817A7F337EC2}"/>
              </a:ext>
            </a:extLst>
          </p:cNvPr>
          <p:cNvGrpSpPr/>
          <p:nvPr/>
        </p:nvGrpSpPr>
        <p:grpSpPr>
          <a:xfrm>
            <a:off x="546761" y="230857"/>
            <a:ext cx="868628" cy="859086"/>
            <a:chOff x="5144337" y="2329653"/>
            <a:chExt cx="2051822" cy="2029284"/>
          </a:xfrm>
        </p:grpSpPr>
        <p:sp>
          <p:nvSpPr>
            <p:cNvPr id="5" name="Flowchart: Connector 4">
              <a:extLst>
                <a:ext uri="{FF2B5EF4-FFF2-40B4-BE49-F238E27FC236}">
                  <a16:creationId xmlns:a16="http://schemas.microsoft.com/office/drawing/2014/main" id="{47D24A86-60EF-35D4-A522-0314633D785D}"/>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DF1A215A-8EA1-3E48-843A-54530C7B6975}"/>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630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C4367-6E85-6E18-3B7A-B5A0BD04AA8D}"/>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grpSp>
        <p:nvGrpSpPr>
          <p:cNvPr id="5" name="Group 4">
            <a:extLst>
              <a:ext uri="{FF2B5EF4-FFF2-40B4-BE49-F238E27FC236}">
                <a16:creationId xmlns:a16="http://schemas.microsoft.com/office/drawing/2014/main" id="{1B3558D9-6428-672D-2D9D-13A060205A0F}"/>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651A9FE-52E6-EFE0-B4A5-5949C758DDE4}"/>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F97BD37C-D99C-FBEE-DA78-070D08589ABF}"/>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Diagram 11">
            <a:extLst>
              <a:ext uri="{FF2B5EF4-FFF2-40B4-BE49-F238E27FC236}">
                <a16:creationId xmlns:a16="http://schemas.microsoft.com/office/drawing/2014/main" id="{79816C3C-7A49-44A1-8C7A-3E43F3F406EA}"/>
              </a:ext>
            </a:extLst>
          </p:cNvPr>
          <p:cNvGraphicFramePr/>
          <p:nvPr>
            <p:extLst>
              <p:ext uri="{D42A27DB-BD31-4B8C-83A1-F6EECF244321}">
                <p14:modId xmlns:p14="http://schemas.microsoft.com/office/powerpoint/2010/main" val="2975771695"/>
              </p:ext>
            </p:extLst>
          </p:nvPr>
        </p:nvGraphicFramePr>
        <p:xfrm>
          <a:off x="172642" y="365125"/>
          <a:ext cx="11846715" cy="57732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2CD3223C-DB91-1A6D-D590-1E417B72914A}"/>
              </a:ext>
            </a:extLst>
          </p:cNvPr>
          <p:cNvSpPr>
            <a:spLocks noGrp="1"/>
          </p:cNvSpPr>
          <p:nvPr>
            <p:ph type="title"/>
          </p:nvPr>
        </p:nvSpPr>
        <p:spPr>
          <a:xfrm>
            <a:off x="838199" y="365125"/>
            <a:ext cx="10906125" cy="680265"/>
          </a:xfrm>
        </p:spPr>
        <p:txBody>
          <a:bodyPr>
            <a:noAutofit/>
          </a:bodyPr>
          <a:lstStyle/>
          <a:p>
            <a:pPr algn="ctr"/>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CÁC HOẠT ĐỘNG</a:t>
            </a:r>
            <a:b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br>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TUYÊN DƯƠNG, KHEN THƯỞNG CÁN BỘ</a:t>
            </a:r>
          </a:p>
        </p:txBody>
      </p:sp>
    </p:spTree>
    <p:extLst>
      <p:ext uri="{BB962C8B-B14F-4D97-AF65-F5344CB8AC3E}">
        <p14:creationId xmlns:p14="http://schemas.microsoft.com/office/powerpoint/2010/main" val="3266647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87881A-011C-FE4F-8727-00D4118A3A79}"/>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EF20F42C-A7BC-6C36-2AD0-E2306C42C043}"/>
              </a:ext>
            </a:extLst>
          </p:cNvPr>
          <p:cNvSpPr>
            <a:spLocks noGrp="1"/>
          </p:cNvSpPr>
          <p:nvPr>
            <p:ph type="title"/>
          </p:nvPr>
        </p:nvSpPr>
        <p:spPr>
          <a:xfrm>
            <a:off x="1129639" y="254687"/>
            <a:ext cx="10515600" cy="1460500"/>
          </a:xfrm>
        </p:spPr>
        <p:txBody>
          <a:bodyPr>
            <a:normAutofit/>
          </a:bodyPr>
          <a:lstStyle/>
          <a:p>
            <a:pPr marR="0" algn="ctr" rtl="0"/>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PHẦN IV</a:t>
            </a:r>
            <a:b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br>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CÁC NGHIỆP VỤ TRONG CÔNG TÁC TỔ CHỨC CỦA CÔNG ĐOÀN CƠ SỞ</a:t>
            </a:r>
          </a:p>
        </p:txBody>
      </p:sp>
      <p:sp>
        <p:nvSpPr>
          <p:cNvPr id="3" name="Text Placeholder 2">
            <a:extLst>
              <a:ext uri="{FF2B5EF4-FFF2-40B4-BE49-F238E27FC236}">
                <a16:creationId xmlns:a16="http://schemas.microsoft.com/office/drawing/2014/main" id="{F3BE7417-B1E9-4DBE-20D7-BB45F9C243BC}"/>
              </a:ext>
            </a:extLst>
          </p:cNvPr>
          <p:cNvSpPr>
            <a:spLocks noGrp="1"/>
          </p:cNvSpPr>
          <p:nvPr>
            <p:ph type="body" idx="1"/>
          </p:nvPr>
        </p:nvSpPr>
        <p:spPr>
          <a:xfrm>
            <a:off x="314325" y="1825625"/>
            <a:ext cx="11563350" cy="4351338"/>
          </a:xfrm>
        </p:spPr>
        <p:txBody>
          <a:bodyPr>
            <a:noAutofit/>
          </a:bodyPr>
          <a:lstStyle/>
          <a:p>
            <a:pPr marL="0" marR="0" lvl="0" indent="361950" algn="just" rtl="0">
              <a:lnSpc>
                <a:spcPct val="100000"/>
              </a:lnSpc>
              <a:spcBef>
                <a:spcPts val="600"/>
              </a:spcBef>
              <a:spcAft>
                <a:spcPts val="600"/>
              </a:spcAft>
              <a:buNone/>
            </a:pPr>
            <a:r>
              <a:rPr lang="vi-VN" sz="2400" b="1" i="0" u="none" strike="noStrike" baseline="0" dirty="0">
                <a:solidFill>
                  <a:srgbClr val="FF0000"/>
                </a:solidFill>
              </a:rPr>
              <a:t>I. QUY TRÌNH THAY ĐỔI, BỔ SUNG NHÂN SỰ KHUYẾT (Mục 9.3 - Hướng dẫn 03)</a:t>
            </a:r>
          </a:p>
          <a:p>
            <a:pPr marL="0" marR="0" lvl="1" indent="361950" algn="just" rtl="0">
              <a:lnSpc>
                <a:spcPct val="100000"/>
              </a:lnSpc>
              <a:spcBef>
                <a:spcPts val="600"/>
              </a:spcBef>
              <a:spcAft>
                <a:spcPts val="600"/>
              </a:spcAft>
              <a:buNone/>
            </a:pPr>
            <a:r>
              <a:rPr lang="vi-VN"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rPr>
              <a:t>1. Các bước chuẩn bị</a:t>
            </a:r>
          </a:p>
          <a:p>
            <a:pPr marL="0" marR="0" lvl="2" indent="361950" algn="just" rtl="0">
              <a:lnSpc>
                <a:spcPct val="100000"/>
              </a:lnSpc>
              <a:spcBef>
                <a:spcPts val="600"/>
              </a:spcBef>
              <a:spcAft>
                <a:spcPts val="600"/>
              </a:spcAft>
              <a:buNone/>
            </a:pPr>
            <a:r>
              <a:rPr lang="vi-VN" sz="24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rPr>
              <a:t>2. Hồ sơ gửi về Liên đoàn Lao động </a:t>
            </a:r>
            <a:r>
              <a:rPr lang="en-US" sz="2400" b="1" dirty="0" err="1"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panose="020B0604020202020204" pitchFamily="34" charset="0"/>
                <a:cs typeface="Arial" panose="020B0604020202020204" pitchFamily="34" charset="0"/>
              </a:rPr>
              <a:t>quận</a:t>
            </a:r>
            <a:r>
              <a:rPr lang="en-US" sz="2400" b="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panose="020B0604020202020204" pitchFamily="34" charset="0"/>
                <a:cs typeface="Arial" panose="020B0604020202020204" pitchFamily="34" charset="0"/>
              </a:rPr>
              <a:t> </a:t>
            </a:r>
            <a:r>
              <a:rPr lang="vi-VN" sz="2400" b="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rPr>
              <a:t>đề </a:t>
            </a:r>
            <a:r>
              <a:rPr lang="vi-VN" sz="24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rPr>
              <a:t>nghị công nhận bổ sung</a:t>
            </a:r>
          </a:p>
          <a:p>
            <a:pPr marL="0" marR="0" lvl="1" indent="361950" algn="just" rtl="0">
              <a:lnSpc>
                <a:spcPct val="100000"/>
              </a:lnSpc>
              <a:spcBef>
                <a:spcPts val="600"/>
              </a:spcBef>
              <a:spcAft>
                <a:spcPts val="600"/>
              </a:spcAft>
              <a:buNone/>
            </a:pPr>
            <a:r>
              <a:rPr lang="vi-VN"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rPr>
              <a:t>3. Lưu ý về công tác nhân sự:</a:t>
            </a:r>
          </a:p>
          <a:p>
            <a:pPr marL="0" marR="0" lvl="0" indent="361950" algn="just" rtl="0">
              <a:lnSpc>
                <a:spcPct val="100000"/>
              </a:lnSpc>
              <a:spcBef>
                <a:spcPts val="600"/>
              </a:spcBef>
              <a:spcAft>
                <a:spcPts val="600"/>
              </a:spcAft>
              <a:buNone/>
            </a:pPr>
            <a:r>
              <a:rPr lang="vi-VN" sz="2400" b="1" i="0" u="none" strike="noStrike" baseline="0" dirty="0">
                <a:solidFill>
                  <a:srgbClr val="FF0000"/>
                </a:solidFill>
              </a:rPr>
              <a:t>II. VỀ BAN CHẤP HÀNH LÂM THỜI</a:t>
            </a:r>
          </a:p>
          <a:p>
            <a:pPr marL="0" marR="0" lvl="1" indent="361950" algn="just" rtl="0">
              <a:lnSpc>
                <a:spcPct val="100000"/>
              </a:lnSpc>
              <a:spcBef>
                <a:spcPts val="600"/>
              </a:spcBef>
              <a:spcAft>
                <a:spcPts val="600"/>
              </a:spcAft>
              <a:buNone/>
            </a:pPr>
            <a:r>
              <a:rPr lang="vi-VN"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rPr>
              <a:t>1. Các trường hợp phải chỉ định Ban Chấp hành lâm thời</a:t>
            </a:r>
            <a:r>
              <a:rPr lang="vi-VN" b="0"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rPr>
              <a:t> </a:t>
            </a:r>
            <a:r>
              <a:rPr lang="vi-VN"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rPr>
              <a:t>(Mục 9.2 - Hướng dẫn 03)</a:t>
            </a:r>
          </a:p>
          <a:p>
            <a:pPr marL="0" marR="0" lvl="1" indent="361950" algn="just" rtl="0">
              <a:lnSpc>
                <a:spcPct val="100000"/>
              </a:lnSpc>
              <a:spcBef>
                <a:spcPts val="600"/>
              </a:spcBef>
              <a:spcAft>
                <a:spcPts val="600"/>
              </a:spcAft>
              <a:buNone/>
            </a:pPr>
            <a:r>
              <a:rPr lang="vi-VN" b="1"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rPr>
              <a:t>2. Thủ tục chỉ định nhân sự Ban Chấp hành lâm </a:t>
            </a:r>
            <a:r>
              <a:rPr lang="vi-VN" b="1" i="0" u="none" strike="noStrike" baseline="0" dirty="0" err="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rPr>
              <a:t>thời</a:t>
            </a:r>
            <a:r>
              <a:rPr lang="vi-VN" b="0" i="0" u="none" strike="noStrike" baseline="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rPr>
              <a:t> </a:t>
            </a:r>
          </a:p>
        </p:txBody>
      </p:sp>
      <p:grpSp>
        <p:nvGrpSpPr>
          <p:cNvPr id="5" name="Group 4">
            <a:extLst>
              <a:ext uri="{FF2B5EF4-FFF2-40B4-BE49-F238E27FC236}">
                <a16:creationId xmlns:a16="http://schemas.microsoft.com/office/drawing/2014/main" id="{B395BCF3-BD18-A91F-A03E-394A213CF2FB}"/>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1E000ECE-E0B3-1B20-BBD0-C8E8C18C7DB8}"/>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8CAF31D0-FB37-AF7B-A220-70E726FF207B}"/>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2911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87881A-011C-FE4F-8727-00D4118A3A79}"/>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EF20F42C-A7BC-6C36-2AD0-E2306C42C043}"/>
              </a:ext>
            </a:extLst>
          </p:cNvPr>
          <p:cNvSpPr>
            <a:spLocks noGrp="1"/>
          </p:cNvSpPr>
          <p:nvPr>
            <p:ph type="title"/>
          </p:nvPr>
        </p:nvSpPr>
        <p:spPr>
          <a:xfrm>
            <a:off x="838199" y="68954"/>
            <a:ext cx="11104417" cy="859087"/>
          </a:xfrm>
        </p:spPr>
        <p:txBody>
          <a:bodyPr>
            <a:normAutofit fontScale="90000"/>
          </a:bodyPr>
          <a:lstStyle/>
          <a:p>
            <a:pPr algn="ctr"/>
            <a:r>
              <a:rPr lang="vi-VN" sz="28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QUY TRÌNH THAY ĐỔI, BỔ SUNG NHÂN SỰ (</a:t>
            </a:r>
            <a:r>
              <a:rPr lang="vi-VN" sz="2800" b="1" dirty="0" err="1">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Mục</a:t>
            </a:r>
            <a:r>
              <a:rPr lang="vi-VN" sz="28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 9.3 - </a:t>
            </a:r>
            <a:r>
              <a:rPr lang="vi-VN" sz="2800" b="1" dirty="0" err="1">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Hướng</a:t>
            </a:r>
            <a:r>
              <a:rPr lang="vi-VN" sz="28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 </a:t>
            </a:r>
            <a:r>
              <a:rPr lang="vi-VN" sz="2800" b="1" dirty="0" err="1">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dẫn</a:t>
            </a:r>
            <a:r>
              <a:rPr lang="vi-VN" sz="28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 03)</a:t>
            </a:r>
            <a:endParaRPr lang="vi-VN" sz="2800" b="0"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endParaRPr>
          </a:p>
        </p:txBody>
      </p:sp>
      <p:grpSp>
        <p:nvGrpSpPr>
          <p:cNvPr id="5" name="Group 4">
            <a:extLst>
              <a:ext uri="{FF2B5EF4-FFF2-40B4-BE49-F238E27FC236}">
                <a16:creationId xmlns:a16="http://schemas.microsoft.com/office/drawing/2014/main" id="{B395BCF3-BD18-A91F-A03E-394A213CF2FB}"/>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1E000ECE-E0B3-1B20-BBD0-C8E8C18C7DB8}"/>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8CAF31D0-FB37-AF7B-A220-70E726FF207B}"/>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 7">
            <a:extLst>
              <a:ext uri="{FF2B5EF4-FFF2-40B4-BE49-F238E27FC236}">
                <a16:creationId xmlns:a16="http://schemas.microsoft.com/office/drawing/2014/main" id="{A76AFBDA-133F-40EE-98C9-6782D67B2C2C}"/>
              </a:ext>
            </a:extLst>
          </p:cNvPr>
          <p:cNvGraphicFramePr/>
          <p:nvPr>
            <p:extLst>
              <p:ext uri="{D42A27DB-BD31-4B8C-83A1-F6EECF244321}">
                <p14:modId xmlns:p14="http://schemas.microsoft.com/office/powerpoint/2010/main" val="2590485138"/>
              </p:ext>
            </p:extLst>
          </p:nvPr>
        </p:nvGraphicFramePr>
        <p:xfrm>
          <a:off x="249383" y="719666"/>
          <a:ext cx="11541330" cy="60655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8735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87881A-011C-FE4F-8727-00D4118A3A79}"/>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EF20F42C-A7BC-6C36-2AD0-E2306C42C043}"/>
              </a:ext>
            </a:extLst>
          </p:cNvPr>
          <p:cNvSpPr>
            <a:spLocks noGrp="1"/>
          </p:cNvSpPr>
          <p:nvPr>
            <p:ph type="title"/>
          </p:nvPr>
        </p:nvSpPr>
        <p:spPr/>
        <p:txBody>
          <a:bodyPr>
            <a:normAutofit/>
          </a:bodyPr>
          <a:lstStyle/>
          <a:p>
            <a:pPr algn="ctr"/>
            <a:r>
              <a:rPr lang="vi-VN" sz="36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QUY TRÌNH THAY ĐỔI, BỔ SUNG NHÂN SỰ</a:t>
            </a:r>
            <a:br>
              <a:rPr lang="vi-VN" sz="36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br>
            <a:r>
              <a:rPr lang="vi-VN" sz="36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a:t>
            </a:r>
            <a:r>
              <a:rPr lang="vi-VN" sz="3600" b="1" dirty="0" err="1">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Mục</a:t>
            </a:r>
            <a:r>
              <a:rPr lang="vi-VN" sz="36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 9.3 - </a:t>
            </a:r>
            <a:r>
              <a:rPr lang="vi-VN" sz="3600" b="1" dirty="0" err="1">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Hướng</a:t>
            </a:r>
            <a:r>
              <a:rPr lang="vi-VN" sz="36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 </a:t>
            </a:r>
            <a:r>
              <a:rPr lang="vi-VN" sz="3600" b="1" dirty="0" err="1">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dẫn</a:t>
            </a:r>
            <a:r>
              <a:rPr lang="vi-VN" sz="36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 03)</a:t>
            </a:r>
            <a:endParaRPr lang="vi-VN" sz="3600" b="0"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endParaRPr>
          </a:p>
        </p:txBody>
      </p:sp>
      <p:grpSp>
        <p:nvGrpSpPr>
          <p:cNvPr id="5" name="Group 4">
            <a:extLst>
              <a:ext uri="{FF2B5EF4-FFF2-40B4-BE49-F238E27FC236}">
                <a16:creationId xmlns:a16="http://schemas.microsoft.com/office/drawing/2014/main" id="{B395BCF3-BD18-A91F-A03E-394A213CF2FB}"/>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1E000ECE-E0B3-1B20-BBD0-C8E8C18C7DB8}"/>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8CAF31D0-FB37-AF7B-A220-70E726FF207B}"/>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9" name="Diagram 8">
            <a:extLst>
              <a:ext uri="{FF2B5EF4-FFF2-40B4-BE49-F238E27FC236}">
                <a16:creationId xmlns:a16="http://schemas.microsoft.com/office/drawing/2014/main" id="{CE02955A-5CC2-4009-8528-0267B2CD4C2E}"/>
              </a:ext>
            </a:extLst>
          </p:cNvPr>
          <p:cNvGraphicFramePr/>
          <p:nvPr>
            <p:extLst>
              <p:ext uri="{D42A27DB-BD31-4B8C-83A1-F6EECF244321}">
                <p14:modId xmlns:p14="http://schemas.microsoft.com/office/powerpoint/2010/main" val="3931259269"/>
              </p:ext>
            </p:extLst>
          </p:nvPr>
        </p:nvGraphicFramePr>
        <p:xfrm>
          <a:off x="301336" y="1690688"/>
          <a:ext cx="11814464" cy="4936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223441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87881A-011C-FE4F-8727-00D4118A3A79}"/>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EF20F42C-A7BC-6C36-2AD0-E2306C42C043}"/>
              </a:ext>
            </a:extLst>
          </p:cNvPr>
          <p:cNvSpPr>
            <a:spLocks noGrp="1"/>
          </p:cNvSpPr>
          <p:nvPr>
            <p:ph type="title"/>
          </p:nvPr>
        </p:nvSpPr>
        <p:spPr/>
        <p:txBody>
          <a:bodyPr>
            <a:normAutofit/>
          </a:bodyPr>
          <a:lstStyle/>
          <a:p>
            <a:pPr algn="ctr"/>
            <a:r>
              <a:rPr lang="vi-VN" sz="36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QUY TRÌNH THAY ĐỔI, BỔ SUNG NHÂN SỰ</a:t>
            </a:r>
            <a:br>
              <a:rPr lang="vi-VN" sz="36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br>
            <a:r>
              <a:rPr lang="vi-VN" sz="36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a:t>
            </a:r>
            <a:r>
              <a:rPr lang="vi-VN" sz="3600" b="1" dirty="0" err="1">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Mục</a:t>
            </a:r>
            <a:r>
              <a:rPr lang="vi-VN" sz="36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 9.3 - </a:t>
            </a:r>
            <a:r>
              <a:rPr lang="vi-VN" sz="3600" b="1" dirty="0" err="1">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Hướng</a:t>
            </a:r>
            <a:r>
              <a:rPr lang="vi-VN" sz="36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 </a:t>
            </a:r>
            <a:r>
              <a:rPr lang="vi-VN" sz="3600" b="1" dirty="0" err="1">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dẫn</a:t>
            </a:r>
            <a:r>
              <a:rPr lang="vi-VN" sz="36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 03)</a:t>
            </a:r>
            <a:endParaRPr lang="vi-VN" sz="3600" b="0"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endParaRPr>
          </a:p>
        </p:txBody>
      </p:sp>
      <p:grpSp>
        <p:nvGrpSpPr>
          <p:cNvPr id="5" name="Group 4">
            <a:extLst>
              <a:ext uri="{FF2B5EF4-FFF2-40B4-BE49-F238E27FC236}">
                <a16:creationId xmlns:a16="http://schemas.microsoft.com/office/drawing/2014/main" id="{B395BCF3-BD18-A91F-A03E-394A213CF2FB}"/>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1E000ECE-E0B3-1B20-BBD0-C8E8C18C7DB8}"/>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8CAF31D0-FB37-AF7B-A220-70E726FF207B}"/>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 7">
            <a:extLst>
              <a:ext uri="{FF2B5EF4-FFF2-40B4-BE49-F238E27FC236}">
                <a16:creationId xmlns:a16="http://schemas.microsoft.com/office/drawing/2014/main" id="{D2C862CF-2205-4308-9676-D37672DF553F}"/>
              </a:ext>
            </a:extLst>
          </p:cNvPr>
          <p:cNvGraphicFramePr/>
          <p:nvPr>
            <p:extLst>
              <p:ext uri="{D42A27DB-BD31-4B8C-83A1-F6EECF244321}">
                <p14:modId xmlns:p14="http://schemas.microsoft.com/office/powerpoint/2010/main" val="2679269402"/>
              </p:ext>
            </p:extLst>
          </p:nvPr>
        </p:nvGraphicFramePr>
        <p:xfrm>
          <a:off x="353291" y="1380986"/>
          <a:ext cx="11409218" cy="54770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0639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87881A-011C-FE4F-8727-00D4118A3A79}"/>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EF20F42C-A7BC-6C36-2AD0-E2306C42C043}"/>
              </a:ext>
            </a:extLst>
          </p:cNvPr>
          <p:cNvSpPr>
            <a:spLocks noGrp="1"/>
          </p:cNvSpPr>
          <p:nvPr>
            <p:ph type="title"/>
          </p:nvPr>
        </p:nvSpPr>
        <p:spPr>
          <a:xfrm>
            <a:off x="4641271" y="2613700"/>
            <a:ext cx="3661065" cy="1630599"/>
          </a:xfrm>
        </p:spPr>
        <p:txBody>
          <a:bodyPr>
            <a:normAutofit/>
          </a:bodyPr>
          <a:lstStyle/>
          <a:p>
            <a:pPr algn="ctr"/>
            <a:r>
              <a:rPr lang="vi-VN" sz="36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BAN CHẤP HÀNH LÂM THỜI</a:t>
            </a:r>
            <a:endParaRPr lang="vi-VN" sz="3600" b="0"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endParaRPr>
          </a:p>
        </p:txBody>
      </p:sp>
      <p:grpSp>
        <p:nvGrpSpPr>
          <p:cNvPr id="5" name="Group 4">
            <a:extLst>
              <a:ext uri="{FF2B5EF4-FFF2-40B4-BE49-F238E27FC236}">
                <a16:creationId xmlns:a16="http://schemas.microsoft.com/office/drawing/2014/main" id="{B395BCF3-BD18-A91F-A03E-394A213CF2FB}"/>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1E000ECE-E0B3-1B20-BBD0-C8E8C18C7DB8}"/>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8CAF31D0-FB37-AF7B-A220-70E726FF207B}"/>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 7">
            <a:extLst>
              <a:ext uri="{FF2B5EF4-FFF2-40B4-BE49-F238E27FC236}">
                <a16:creationId xmlns:a16="http://schemas.microsoft.com/office/drawing/2014/main" id="{C9FA1F17-6868-4D6D-9B39-D7658727903E}"/>
              </a:ext>
            </a:extLst>
          </p:cNvPr>
          <p:cNvGraphicFramePr/>
          <p:nvPr>
            <p:extLst>
              <p:ext uri="{D42A27DB-BD31-4B8C-83A1-F6EECF244321}">
                <p14:modId xmlns:p14="http://schemas.microsoft.com/office/powerpoint/2010/main" val="4103503048"/>
              </p:ext>
            </p:extLst>
          </p:nvPr>
        </p:nvGraphicFramePr>
        <p:xfrm>
          <a:off x="-639042" y="-168520"/>
          <a:ext cx="14221690" cy="71950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91117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87881A-011C-FE4F-8727-00D4118A3A79}"/>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EF20F42C-A7BC-6C36-2AD0-E2306C42C043}"/>
              </a:ext>
            </a:extLst>
          </p:cNvPr>
          <p:cNvSpPr>
            <a:spLocks noGrp="1"/>
          </p:cNvSpPr>
          <p:nvPr>
            <p:ph type="title"/>
          </p:nvPr>
        </p:nvSpPr>
        <p:spPr>
          <a:xfrm>
            <a:off x="1086066" y="0"/>
            <a:ext cx="10515600" cy="1325563"/>
          </a:xfrm>
        </p:spPr>
        <p:txBody>
          <a:bodyPr>
            <a:normAutofit/>
          </a:bodyPr>
          <a:lstStyle/>
          <a:p>
            <a:pPr algn="ctr"/>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THỦ TỤC ĐỀ NGHỊ CÔNG NHẬN</a:t>
            </a:r>
            <a:b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br>
            <a:r>
              <a:rPr lang="vi-VN"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BAN CHẤP HÀNH LÂM THỜI</a:t>
            </a:r>
            <a:endParaRPr lang="vi-VN" sz="3200" b="0"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endParaRPr>
          </a:p>
        </p:txBody>
      </p:sp>
      <p:grpSp>
        <p:nvGrpSpPr>
          <p:cNvPr id="5" name="Group 4">
            <a:extLst>
              <a:ext uri="{FF2B5EF4-FFF2-40B4-BE49-F238E27FC236}">
                <a16:creationId xmlns:a16="http://schemas.microsoft.com/office/drawing/2014/main" id="{B395BCF3-BD18-A91F-A03E-394A213CF2FB}"/>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1E000ECE-E0B3-1B20-BBD0-C8E8C18C7DB8}"/>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8CAF31D0-FB37-AF7B-A220-70E726FF207B}"/>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 7">
            <a:extLst>
              <a:ext uri="{FF2B5EF4-FFF2-40B4-BE49-F238E27FC236}">
                <a16:creationId xmlns:a16="http://schemas.microsoft.com/office/drawing/2014/main" id="{A4C52556-965A-4EA8-ABFD-19AD727B0C2D}"/>
              </a:ext>
            </a:extLst>
          </p:cNvPr>
          <p:cNvGraphicFramePr/>
          <p:nvPr>
            <p:extLst>
              <p:ext uri="{D42A27DB-BD31-4B8C-83A1-F6EECF244321}">
                <p14:modId xmlns:p14="http://schemas.microsoft.com/office/powerpoint/2010/main" val="2444789752"/>
              </p:ext>
            </p:extLst>
          </p:nvPr>
        </p:nvGraphicFramePr>
        <p:xfrm>
          <a:off x="311728" y="1043929"/>
          <a:ext cx="11333511" cy="59074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30288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3310EB-A728-5E0E-3749-C4296BAE9FC9}"/>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5FBCABFD-5DE4-1DDA-CBF1-C9DBF6F3586D}"/>
              </a:ext>
            </a:extLst>
          </p:cNvPr>
          <p:cNvSpPr>
            <a:spLocks noGrp="1"/>
          </p:cNvSpPr>
          <p:nvPr>
            <p:ph type="title"/>
          </p:nvPr>
        </p:nvSpPr>
        <p:spPr>
          <a:xfrm>
            <a:off x="1545894" y="-175605"/>
            <a:ext cx="10515600" cy="1325563"/>
          </a:xfrm>
        </p:spPr>
        <p:txBody>
          <a:bodyPr>
            <a:noAutofit/>
          </a:bodyPr>
          <a:lstStyle/>
          <a:p>
            <a:pPr marR="0" algn="ctr" rtl="0"/>
            <a:r>
              <a:rPr lang="vi-VN" sz="24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THỦ TỤC CẤP DẤU, ĐỔI DẤU CÔNG ĐOÀN</a:t>
            </a:r>
          </a:p>
        </p:txBody>
      </p:sp>
      <p:grpSp>
        <p:nvGrpSpPr>
          <p:cNvPr id="5" name="Group 4">
            <a:extLst>
              <a:ext uri="{FF2B5EF4-FFF2-40B4-BE49-F238E27FC236}">
                <a16:creationId xmlns:a16="http://schemas.microsoft.com/office/drawing/2014/main" id="{5C22BBA6-AF68-137A-0318-1116706A09B4}"/>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F499C05-635C-2872-317B-187C8FC1121D}"/>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0F55A6C8-609E-1E32-6194-89396140D3B6}"/>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 7">
            <a:extLst>
              <a:ext uri="{FF2B5EF4-FFF2-40B4-BE49-F238E27FC236}">
                <a16:creationId xmlns:a16="http://schemas.microsoft.com/office/drawing/2014/main" id="{543EC08E-A849-42AA-8FFA-9187B98BE091}"/>
              </a:ext>
            </a:extLst>
          </p:cNvPr>
          <p:cNvGraphicFramePr/>
          <p:nvPr>
            <p:extLst>
              <p:ext uri="{D42A27DB-BD31-4B8C-83A1-F6EECF244321}">
                <p14:modId xmlns:p14="http://schemas.microsoft.com/office/powerpoint/2010/main" val="2357384317"/>
              </p:ext>
            </p:extLst>
          </p:nvPr>
        </p:nvGraphicFramePr>
        <p:xfrm>
          <a:off x="176645" y="719666"/>
          <a:ext cx="11468593" cy="6034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3100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3310EB-A728-5E0E-3749-C4296BAE9FC9}"/>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5FBCABFD-5DE4-1DDA-CBF1-C9DBF6F3586D}"/>
              </a:ext>
            </a:extLst>
          </p:cNvPr>
          <p:cNvSpPr>
            <a:spLocks noGrp="1"/>
          </p:cNvSpPr>
          <p:nvPr>
            <p:ph type="title"/>
          </p:nvPr>
        </p:nvSpPr>
        <p:spPr>
          <a:xfrm>
            <a:off x="1545894" y="-175605"/>
            <a:ext cx="10515600" cy="1325563"/>
          </a:xfrm>
        </p:spPr>
        <p:txBody>
          <a:bodyPr>
            <a:noAutofit/>
          </a:bodyPr>
          <a:lstStyle/>
          <a:p>
            <a:pPr marR="0" algn="ctr" rtl="0"/>
            <a:r>
              <a:rPr lang="vi-VN" sz="24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THỦ TỤC ĐỔI, CẤP LẠI DẤU CÔNG ĐOÀN</a:t>
            </a:r>
          </a:p>
        </p:txBody>
      </p:sp>
      <p:grpSp>
        <p:nvGrpSpPr>
          <p:cNvPr id="5" name="Group 4">
            <a:extLst>
              <a:ext uri="{FF2B5EF4-FFF2-40B4-BE49-F238E27FC236}">
                <a16:creationId xmlns:a16="http://schemas.microsoft.com/office/drawing/2014/main" id="{5C22BBA6-AF68-137A-0318-1116706A09B4}"/>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F499C05-635C-2872-317B-187C8FC1121D}"/>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0F55A6C8-609E-1E32-6194-89396140D3B6}"/>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 7">
            <a:extLst>
              <a:ext uri="{FF2B5EF4-FFF2-40B4-BE49-F238E27FC236}">
                <a16:creationId xmlns:a16="http://schemas.microsoft.com/office/drawing/2014/main" id="{543EC08E-A849-42AA-8FFA-9187B98BE091}"/>
              </a:ext>
            </a:extLst>
          </p:cNvPr>
          <p:cNvGraphicFramePr/>
          <p:nvPr>
            <p:extLst>
              <p:ext uri="{D42A27DB-BD31-4B8C-83A1-F6EECF244321}">
                <p14:modId xmlns:p14="http://schemas.microsoft.com/office/powerpoint/2010/main" val="392226146"/>
              </p:ext>
            </p:extLst>
          </p:nvPr>
        </p:nvGraphicFramePr>
        <p:xfrm>
          <a:off x="176645" y="719666"/>
          <a:ext cx="11468593" cy="6034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99221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3310EB-A728-5E0E-3749-C4296BAE9FC9}"/>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5FBCABFD-5DE4-1DDA-CBF1-C9DBF6F3586D}"/>
              </a:ext>
            </a:extLst>
          </p:cNvPr>
          <p:cNvSpPr>
            <a:spLocks noGrp="1"/>
          </p:cNvSpPr>
          <p:nvPr>
            <p:ph type="title"/>
          </p:nvPr>
        </p:nvSpPr>
        <p:spPr>
          <a:xfrm>
            <a:off x="838200" y="365125"/>
            <a:ext cx="10515600" cy="656435"/>
          </a:xfrm>
        </p:spPr>
        <p:txBody>
          <a:bodyPr>
            <a:normAutofit/>
          </a:bodyPr>
          <a:lstStyle/>
          <a:p>
            <a:pPr marR="0" algn="ctr" rtl="0"/>
            <a:r>
              <a:rPr lang="vi-VN" sz="28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THỦ TỤC CHUYỂN SINH HOẠT, GIẢI THỂ CÔNG ĐOÀN</a:t>
            </a:r>
          </a:p>
        </p:txBody>
      </p:sp>
      <p:grpSp>
        <p:nvGrpSpPr>
          <p:cNvPr id="5" name="Group 4">
            <a:extLst>
              <a:ext uri="{FF2B5EF4-FFF2-40B4-BE49-F238E27FC236}">
                <a16:creationId xmlns:a16="http://schemas.microsoft.com/office/drawing/2014/main" id="{5C22BBA6-AF68-137A-0318-1116706A09B4}"/>
              </a:ext>
            </a:extLst>
          </p:cNvPr>
          <p:cNvGrpSpPr/>
          <p:nvPr/>
        </p:nvGrpSpPr>
        <p:grpSpPr>
          <a:xfrm>
            <a:off x="546761" y="230857"/>
            <a:ext cx="868628" cy="859086"/>
            <a:chOff x="5144337" y="2329653"/>
            <a:chExt cx="2051822" cy="2029284"/>
          </a:xfrm>
        </p:grpSpPr>
        <p:sp>
          <p:nvSpPr>
            <p:cNvPr id="6" name="Flowchart: Connector 5">
              <a:extLst>
                <a:ext uri="{FF2B5EF4-FFF2-40B4-BE49-F238E27FC236}">
                  <a16:creationId xmlns:a16="http://schemas.microsoft.com/office/drawing/2014/main" id="{4F499C05-635C-2872-317B-187C8FC1121D}"/>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0F55A6C8-609E-1E32-6194-89396140D3B6}"/>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 name="Diagram 10">
            <a:extLst>
              <a:ext uri="{FF2B5EF4-FFF2-40B4-BE49-F238E27FC236}">
                <a16:creationId xmlns:a16="http://schemas.microsoft.com/office/drawing/2014/main" id="{019BB9A0-9F42-4946-9D2A-7881DB6BAE42}"/>
              </a:ext>
            </a:extLst>
          </p:cNvPr>
          <p:cNvGraphicFramePr/>
          <p:nvPr>
            <p:extLst>
              <p:ext uri="{D42A27DB-BD31-4B8C-83A1-F6EECF244321}">
                <p14:modId xmlns:p14="http://schemas.microsoft.com/office/powerpoint/2010/main" val="1116471962"/>
              </p:ext>
            </p:extLst>
          </p:nvPr>
        </p:nvGraphicFramePr>
        <p:xfrm>
          <a:off x="145473" y="1224210"/>
          <a:ext cx="11720945" cy="5477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53452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D5F8E-5003-47C2-2CEA-49E83CA9CDB4}"/>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1026F2A4-1421-C5FB-16A9-645D4D3E816C}"/>
              </a:ext>
            </a:extLst>
          </p:cNvPr>
          <p:cNvSpPr>
            <a:spLocks noGrp="1"/>
          </p:cNvSpPr>
          <p:nvPr>
            <p:ph type="title"/>
          </p:nvPr>
        </p:nvSpPr>
        <p:spPr>
          <a:xfrm>
            <a:off x="2175892" y="276778"/>
            <a:ext cx="9892162" cy="716108"/>
          </a:xfrm>
          <a:noFill/>
        </p:spPr>
        <p:txBody>
          <a:bodyPr>
            <a:noAutofit/>
          </a:bodyPr>
          <a:lstStyle/>
          <a:p>
            <a:pPr marR="0" lvl="1" algn="ctr" rtl="0">
              <a:lnSpc>
                <a:spcPct val="120000"/>
              </a:lnSpc>
              <a:spcBef>
                <a:spcPts val="600"/>
              </a:spcBef>
              <a:spcAft>
                <a:spcPts val="600"/>
              </a:spcAft>
              <a:buNone/>
            </a:pPr>
            <a:r>
              <a:rPr lang="en-US" sz="2000" b="1" i="0" u="none" strike="noStrike" baseline="0" dirty="0">
                <a:ln w="0"/>
                <a:solidFill>
                  <a:srgbClr val="FF0000"/>
                </a:solidFill>
                <a:latin typeface="Arial (Body)"/>
              </a:rPr>
              <a:t>ĐỐI TƯỢNG KHÔNG KẾT NẠP VÀO TỔ CHỨC CÔNG ĐOÀN VIỆT NAM</a:t>
            </a:r>
            <a:br>
              <a:rPr lang="en-US" sz="2000" b="1" i="0" u="none" strike="noStrike" baseline="0" dirty="0">
                <a:ln w="0"/>
                <a:solidFill>
                  <a:srgbClr val="FF0000"/>
                </a:solidFill>
                <a:latin typeface="Arial (Body)"/>
              </a:rPr>
            </a:br>
            <a:r>
              <a:rPr lang="en-US" sz="2000" b="1" i="0" u="none" strike="noStrike" baseline="0" dirty="0">
                <a:ln w="0"/>
                <a:solidFill>
                  <a:srgbClr val="FF0000"/>
                </a:solidFill>
                <a:latin typeface="Arial (Body)"/>
              </a:rPr>
              <a:t>(MỤC 3.2 - HƯỚNG DẪN 03)</a:t>
            </a:r>
          </a:p>
        </p:txBody>
      </p:sp>
      <p:pic>
        <p:nvPicPr>
          <p:cNvPr id="39" name="Picture 38" descr="A group of people wearing hard hats&#10;&#10;Description automatically generated">
            <a:extLst>
              <a:ext uri="{FF2B5EF4-FFF2-40B4-BE49-F238E27FC236}">
                <a16:creationId xmlns:a16="http://schemas.microsoft.com/office/drawing/2014/main" id="{1B0D30DA-52A5-C156-AE46-3339C8CFE60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4579" y="1"/>
            <a:ext cx="2347621" cy="1985770"/>
          </a:xfrm>
          <a:prstGeom prst="rect">
            <a:avLst/>
          </a:prstGeom>
        </p:spPr>
      </p:pic>
      <p:sp>
        <p:nvSpPr>
          <p:cNvPr id="62" name="Oval 61">
            <a:extLst>
              <a:ext uri="{FF2B5EF4-FFF2-40B4-BE49-F238E27FC236}">
                <a16:creationId xmlns:a16="http://schemas.microsoft.com/office/drawing/2014/main" id="{3745C778-8172-5309-FED8-0BE6FBDAA912}"/>
              </a:ext>
            </a:extLst>
          </p:cNvPr>
          <p:cNvSpPr/>
          <p:nvPr/>
        </p:nvSpPr>
        <p:spPr>
          <a:xfrm>
            <a:off x="3587535" y="2579718"/>
            <a:ext cx="1539541" cy="1539541"/>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pPr algn="ctr"/>
            <a:r>
              <a:rPr lang="en-US" sz="5400" b="1" dirty="0">
                <a:solidFill>
                  <a:srgbClr val="FF0000"/>
                </a:solidFill>
                <a:latin typeface="UTM Aurora" panose="02040603050506020204" pitchFamily="18" charset="0"/>
              </a:rPr>
              <a:t>1</a:t>
            </a:r>
          </a:p>
        </p:txBody>
      </p:sp>
      <p:sp>
        <p:nvSpPr>
          <p:cNvPr id="63" name="Freeform: Shape 62">
            <a:extLst>
              <a:ext uri="{FF2B5EF4-FFF2-40B4-BE49-F238E27FC236}">
                <a16:creationId xmlns:a16="http://schemas.microsoft.com/office/drawing/2014/main" id="{18A5FAC0-757A-34C9-59EA-B50404759657}"/>
              </a:ext>
            </a:extLst>
          </p:cNvPr>
          <p:cNvSpPr/>
          <p:nvPr/>
        </p:nvSpPr>
        <p:spPr>
          <a:xfrm>
            <a:off x="2695987" y="992882"/>
            <a:ext cx="2939510" cy="1375724"/>
          </a:xfrm>
          <a:custGeom>
            <a:avLst/>
            <a:gdLst>
              <a:gd name="connsiteX0" fmla="*/ 0 w 2939510"/>
              <a:gd name="connsiteY0" fmla="*/ 0 h 1375724"/>
              <a:gd name="connsiteX1" fmla="*/ 2939510 w 2939510"/>
              <a:gd name="connsiteY1" fmla="*/ 0 h 1375724"/>
              <a:gd name="connsiteX2" fmla="*/ 2939510 w 2939510"/>
              <a:gd name="connsiteY2" fmla="*/ 1375724 h 1375724"/>
              <a:gd name="connsiteX3" fmla="*/ 0 w 2939510"/>
              <a:gd name="connsiteY3" fmla="*/ 1375724 h 1375724"/>
              <a:gd name="connsiteX4" fmla="*/ 0 w 2939510"/>
              <a:gd name="connsiteY4" fmla="*/ 0 h 1375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510" h="1375724">
                <a:moveTo>
                  <a:pt x="0" y="0"/>
                </a:moveTo>
                <a:lnTo>
                  <a:pt x="2939510" y="0"/>
                </a:lnTo>
                <a:lnTo>
                  <a:pt x="2939510" y="1375724"/>
                </a:lnTo>
                <a:lnTo>
                  <a:pt x="0" y="1375724"/>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0" i="1" u="none" strike="noStrike" kern="1200" baseline="0" dirty="0">
                <a:solidFill>
                  <a:srgbClr val="FF0000"/>
                </a:solidFill>
                <a:latin typeface="Arial (Body)"/>
              </a:rPr>
              <a:t>1. </a:t>
            </a:r>
            <a:r>
              <a:rPr lang="en-US" sz="2000" b="0" i="1" u="none" strike="noStrike" kern="1200" baseline="0" dirty="0" err="1">
                <a:latin typeface="Arial (Body)"/>
              </a:rPr>
              <a:t>Người</a:t>
            </a:r>
            <a:r>
              <a:rPr lang="en-US" sz="2000" b="0" i="1" u="none" strike="noStrike" kern="1200" baseline="0" dirty="0">
                <a:latin typeface="Arial (Body)"/>
              </a:rPr>
              <a:t> </a:t>
            </a:r>
            <a:r>
              <a:rPr lang="en-US" sz="2000" b="0" i="1" u="none" strike="noStrike" kern="1200" baseline="0" dirty="0" err="1">
                <a:latin typeface="Arial (Body)"/>
              </a:rPr>
              <a:t>nước</a:t>
            </a:r>
            <a:r>
              <a:rPr lang="en-US" sz="2000" b="0" i="1" u="none" strike="noStrike" kern="1200" baseline="0" dirty="0">
                <a:latin typeface="Arial (Body)"/>
              </a:rPr>
              <a:t> </a:t>
            </a:r>
            <a:r>
              <a:rPr lang="en-US" sz="2000" b="0" i="1" u="none" strike="noStrike" kern="1200" baseline="0" dirty="0" err="1">
                <a:latin typeface="Arial (Body)"/>
              </a:rPr>
              <a:t>ngoài</a:t>
            </a:r>
            <a:r>
              <a:rPr lang="en-US" sz="2000" b="0" i="1" u="none" strike="noStrike" kern="1200" baseline="0" dirty="0">
                <a:latin typeface="Arial (Body)"/>
              </a:rPr>
              <a:t> </a:t>
            </a:r>
            <a:r>
              <a:rPr lang="en-US" sz="2000" b="0" i="1" u="none" strike="noStrike" kern="1200" baseline="0" dirty="0" err="1">
                <a:latin typeface="Arial (Body)"/>
              </a:rPr>
              <a:t>lao</a:t>
            </a:r>
            <a:r>
              <a:rPr lang="en-US" sz="2000" b="0" i="1" u="none" strike="noStrike" kern="1200" baseline="0" dirty="0">
                <a:latin typeface="Arial (Body)"/>
              </a:rPr>
              <a:t> </a:t>
            </a:r>
            <a:r>
              <a:rPr lang="en-US" sz="2000" b="0" i="1" u="none" strike="noStrike" kern="1200" baseline="0" dirty="0" err="1">
                <a:latin typeface="Arial (Body)"/>
              </a:rPr>
              <a:t>động</a:t>
            </a:r>
            <a:r>
              <a:rPr lang="en-US" sz="2000" b="0" i="1" u="none" strike="noStrike" kern="1200" baseline="0" dirty="0">
                <a:latin typeface="Arial (Body)"/>
              </a:rPr>
              <a:t> </a:t>
            </a:r>
            <a:r>
              <a:rPr lang="en-US" sz="2000" b="0" i="1" u="none" strike="noStrike" kern="1200" baseline="0" dirty="0" err="1">
                <a:latin typeface="Arial (Body)"/>
              </a:rPr>
              <a:t>tại</a:t>
            </a:r>
            <a:r>
              <a:rPr lang="en-US" sz="2000" b="0" i="1" u="none" strike="noStrike" kern="1200" baseline="0" dirty="0">
                <a:latin typeface="Arial (Body)"/>
              </a:rPr>
              <a:t> </a:t>
            </a:r>
            <a:r>
              <a:rPr lang="en-US" sz="2000" b="0" i="1" u="none" strike="noStrike" kern="1200" baseline="0" dirty="0" err="1">
                <a:latin typeface="Arial (Body)"/>
              </a:rPr>
              <a:t>Việt</a:t>
            </a:r>
            <a:r>
              <a:rPr lang="en-US" sz="2000" b="0" i="1" u="none" strike="noStrike" kern="1200" baseline="0" dirty="0">
                <a:latin typeface="Arial (Body)"/>
              </a:rPr>
              <a:t> Nam</a:t>
            </a:r>
          </a:p>
        </p:txBody>
      </p:sp>
      <p:sp>
        <p:nvSpPr>
          <p:cNvPr id="64" name="Oval 63">
            <a:extLst>
              <a:ext uri="{FF2B5EF4-FFF2-40B4-BE49-F238E27FC236}">
                <a16:creationId xmlns:a16="http://schemas.microsoft.com/office/drawing/2014/main" id="{3736AF92-0991-32AA-201D-AF88601DFCF7}"/>
              </a:ext>
            </a:extLst>
          </p:cNvPr>
          <p:cNvSpPr/>
          <p:nvPr/>
        </p:nvSpPr>
        <p:spPr>
          <a:xfrm>
            <a:off x="4366956" y="3145814"/>
            <a:ext cx="1539541" cy="1539541"/>
          </a:xfrm>
          <a:prstGeom prst="ellipse">
            <a:avLst/>
          </a:prstGeom>
        </p:spPr>
        <p:style>
          <a:lnRef idx="2">
            <a:schemeClr val="lt1">
              <a:hueOff val="0"/>
              <a:satOff val="0"/>
              <a:lumOff val="0"/>
              <a:alphaOff val="0"/>
            </a:schemeClr>
          </a:lnRef>
          <a:fillRef idx="1">
            <a:schemeClr val="accent4">
              <a:alpha val="50000"/>
              <a:hueOff val="2450223"/>
              <a:satOff val="-10194"/>
              <a:lumOff val="2402"/>
              <a:alphaOff val="0"/>
            </a:schemeClr>
          </a:fillRef>
          <a:effectRef idx="0">
            <a:schemeClr val="accent4">
              <a:alpha val="50000"/>
              <a:hueOff val="2450223"/>
              <a:satOff val="-10194"/>
              <a:lumOff val="2402"/>
              <a:alphaOff val="0"/>
            </a:schemeClr>
          </a:effectRef>
          <a:fontRef idx="minor">
            <a:schemeClr val="tx1"/>
          </a:fontRef>
        </p:style>
        <p:txBody>
          <a:bodyPr/>
          <a:lstStyle/>
          <a:p>
            <a:pPr algn="ctr"/>
            <a:r>
              <a:rPr lang="en-US" sz="5400" b="1" dirty="0">
                <a:solidFill>
                  <a:srgbClr val="FF0000"/>
                </a:solidFill>
                <a:latin typeface="UTM Aurora" panose="02040603050506020204" pitchFamily="18" charset="0"/>
              </a:rPr>
              <a:t>2</a:t>
            </a:r>
          </a:p>
        </p:txBody>
      </p:sp>
      <p:sp>
        <p:nvSpPr>
          <p:cNvPr id="65" name="Freeform: Shape 64">
            <a:extLst>
              <a:ext uri="{FF2B5EF4-FFF2-40B4-BE49-F238E27FC236}">
                <a16:creationId xmlns:a16="http://schemas.microsoft.com/office/drawing/2014/main" id="{5FBF2C0D-F1BF-E85F-6EF5-D43C634EB49B}"/>
              </a:ext>
            </a:extLst>
          </p:cNvPr>
          <p:cNvSpPr/>
          <p:nvPr/>
        </p:nvSpPr>
        <p:spPr>
          <a:xfrm>
            <a:off x="5974809" y="1845788"/>
            <a:ext cx="5687141" cy="2872432"/>
          </a:xfrm>
          <a:custGeom>
            <a:avLst/>
            <a:gdLst>
              <a:gd name="connsiteX0" fmla="*/ 0 w 5687141"/>
              <a:gd name="connsiteY0" fmla="*/ 0 h 2592469"/>
              <a:gd name="connsiteX1" fmla="*/ 5687141 w 5687141"/>
              <a:gd name="connsiteY1" fmla="*/ 0 h 2592469"/>
              <a:gd name="connsiteX2" fmla="*/ 5687141 w 5687141"/>
              <a:gd name="connsiteY2" fmla="*/ 2592469 h 2592469"/>
              <a:gd name="connsiteX3" fmla="*/ 0 w 5687141"/>
              <a:gd name="connsiteY3" fmla="*/ 2592469 h 2592469"/>
              <a:gd name="connsiteX4" fmla="*/ 0 w 5687141"/>
              <a:gd name="connsiteY4" fmla="*/ 0 h 259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7141" h="2592469">
                <a:moveTo>
                  <a:pt x="0" y="0"/>
                </a:moveTo>
                <a:lnTo>
                  <a:pt x="5687141" y="0"/>
                </a:lnTo>
                <a:lnTo>
                  <a:pt x="5687141" y="2592469"/>
                </a:lnTo>
                <a:lnTo>
                  <a:pt x="0" y="2592469"/>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just" defTabSz="1066800">
              <a:lnSpc>
                <a:spcPct val="90000"/>
              </a:lnSpc>
              <a:spcBef>
                <a:spcPct val="0"/>
              </a:spcBef>
              <a:spcAft>
                <a:spcPct val="35000"/>
              </a:spcAft>
              <a:buNone/>
            </a:pPr>
            <a:r>
              <a:rPr lang="en-US" sz="2400" b="0" i="1" u="none" strike="noStrike" kern="1200" baseline="0" dirty="0">
                <a:solidFill>
                  <a:srgbClr val="FF0000"/>
                </a:solidFill>
                <a:latin typeface="Arial (Body)"/>
              </a:rPr>
              <a:t>2. </a:t>
            </a:r>
            <a:r>
              <a:rPr lang="en-US" sz="2000" b="0" i="1" u="none" strike="noStrike" kern="1200" baseline="0" dirty="0" err="1">
                <a:latin typeface="Arial (Body)"/>
              </a:rPr>
              <a:t>Người</a:t>
            </a:r>
            <a:r>
              <a:rPr lang="en-US" sz="2000" b="0" i="1" u="none" strike="noStrike" kern="1200" baseline="0" dirty="0">
                <a:latin typeface="Arial (Body)"/>
              </a:rPr>
              <a:t> </a:t>
            </a:r>
            <a:r>
              <a:rPr lang="en-US" sz="2000" b="0" i="1" u="none" strike="noStrike" kern="1200" baseline="0" dirty="0" err="1">
                <a:latin typeface="Arial (Body)"/>
              </a:rPr>
              <a:t>lao</a:t>
            </a:r>
            <a:r>
              <a:rPr lang="en-US" sz="2000" b="0" i="1" u="none" strike="noStrike" kern="1200" baseline="0" dirty="0">
                <a:latin typeface="Arial (Body)"/>
              </a:rPr>
              <a:t> </a:t>
            </a:r>
            <a:r>
              <a:rPr lang="en-US" sz="2000" b="0" i="1" u="none" strike="noStrike" kern="1200" baseline="0" dirty="0" err="1">
                <a:latin typeface="Arial (Body)"/>
              </a:rPr>
              <a:t>động</a:t>
            </a:r>
            <a:r>
              <a:rPr lang="en-US" sz="2000" b="0" i="1" u="none" strike="noStrike" kern="1200" baseline="0" dirty="0">
                <a:latin typeface="Arial (Body)"/>
              </a:rPr>
              <a:t> </a:t>
            </a:r>
            <a:r>
              <a:rPr lang="en-US" sz="2000" b="0" i="1" u="none" strike="noStrike" kern="1200" baseline="0" dirty="0" err="1">
                <a:latin typeface="Arial (Body)"/>
              </a:rPr>
              <a:t>làm</a:t>
            </a:r>
            <a:r>
              <a:rPr lang="en-US" sz="2000" b="0" i="1" u="none" strike="noStrike" kern="1200" baseline="0" dirty="0">
                <a:latin typeface="Arial (Body)"/>
              </a:rPr>
              <a:t> </a:t>
            </a:r>
            <a:r>
              <a:rPr lang="en-US" sz="2000" b="0" i="1" u="none" strike="noStrike" kern="1200" baseline="0" dirty="0" err="1">
                <a:latin typeface="Arial (Body)"/>
              </a:rPr>
              <a:t>công</a:t>
            </a:r>
            <a:r>
              <a:rPr lang="en-US" sz="2000" b="0" i="1" u="none" strike="noStrike" kern="1200" baseline="0" dirty="0">
                <a:latin typeface="Arial (Body)"/>
              </a:rPr>
              <a:t> </a:t>
            </a:r>
            <a:r>
              <a:rPr lang="en-US" sz="2000" b="0" i="1" u="none" strike="noStrike" kern="1200" baseline="0" dirty="0" err="1">
                <a:latin typeface="Arial (Body)"/>
              </a:rPr>
              <a:t>tác</a:t>
            </a:r>
            <a:r>
              <a:rPr lang="en-US" sz="2000" b="0" i="1" u="none" strike="noStrike" kern="1200" baseline="0" dirty="0">
                <a:latin typeface="Arial (Body)"/>
              </a:rPr>
              <a:t> </a:t>
            </a:r>
            <a:r>
              <a:rPr lang="en-US" sz="2000" b="0" i="1" u="none" strike="noStrike" kern="1200" baseline="0" dirty="0" err="1">
                <a:latin typeface="Arial (Body)"/>
              </a:rPr>
              <a:t>quản</a:t>
            </a:r>
            <a:r>
              <a:rPr lang="en-US" sz="2000" b="0" i="1" u="none" strike="noStrike" kern="1200" baseline="0" dirty="0">
                <a:latin typeface="Arial (Body)"/>
              </a:rPr>
              <a:t> </a:t>
            </a:r>
            <a:r>
              <a:rPr lang="en-US" sz="2000" b="0" i="1" u="none" strike="noStrike" kern="1200" baseline="0" dirty="0" err="1">
                <a:latin typeface="Arial (Body)"/>
              </a:rPr>
              <a:t>lý</a:t>
            </a:r>
            <a:r>
              <a:rPr lang="en-US" sz="2000" b="0" i="1" u="none" strike="noStrike" kern="1200" baseline="0" dirty="0">
                <a:latin typeface="Arial (Body)"/>
              </a:rPr>
              <a:t> </a:t>
            </a:r>
            <a:r>
              <a:rPr lang="en-US" sz="2000" b="0" i="1" u="none" strike="noStrike" kern="1200" baseline="0" dirty="0" err="1">
                <a:latin typeface="Arial (Body)"/>
              </a:rPr>
              <a:t>trong</a:t>
            </a:r>
            <a:r>
              <a:rPr lang="en-US" sz="2000" b="0" i="1" u="none" strike="noStrike" kern="1200" baseline="0" dirty="0">
                <a:latin typeface="Arial (Body)"/>
              </a:rPr>
              <a:t> </a:t>
            </a:r>
            <a:r>
              <a:rPr lang="en-US" sz="2000" b="0" i="1" u="none" strike="noStrike" kern="1200" baseline="0" dirty="0" err="1">
                <a:latin typeface="Arial (Body)"/>
              </a:rPr>
              <a:t>các</a:t>
            </a:r>
            <a:r>
              <a:rPr lang="en-US" sz="2000" b="0" i="1" u="none" strike="noStrike" kern="1200" baseline="0" dirty="0">
                <a:latin typeface="Arial (Body)"/>
              </a:rPr>
              <a:t> </a:t>
            </a:r>
            <a:r>
              <a:rPr lang="en-US" sz="2000" b="0" i="1" u="none" strike="noStrike" kern="1200" baseline="0" dirty="0" err="1">
                <a:latin typeface="Arial (Body)"/>
              </a:rPr>
              <a:t>doanh</a:t>
            </a:r>
            <a:r>
              <a:rPr lang="en-US" sz="2000" b="0" i="1" u="none" strike="noStrike" kern="1200" baseline="0" dirty="0">
                <a:latin typeface="Arial (Body)"/>
              </a:rPr>
              <a:t> </a:t>
            </a:r>
            <a:r>
              <a:rPr lang="en-US" sz="2000" b="0" i="1" u="none" strike="noStrike" kern="1200" baseline="0" dirty="0" err="1">
                <a:latin typeface="Arial (Body)"/>
              </a:rPr>
              <a:t>nghiệp</a:t>
            </a:r>
            <a:r>
              <a:rPr lang="en-US" sz="2000" b="0" i="1" u="none" strike="noStrike" kern="1200" baseline="0" dirty="0">
                <a:latin typeface="Arial (Body)"/>
              </a:rPr>
              <a:t> </a:t>
            </a:r>
            <a:r>
              <a:rPr lang="en-US" sz="2000" b="0" i="1" u="none" strike="noStrike" kern="1200" baseline="0" dirty="0" err="1">
                <a:latin typeface="Arial (Body)"/>
              </a:rPr>
              <a:t>ngoài</a:t>
            </a:r>
            <a:r>
              <a:rPr lang="en-US" sz="2000" b="0" i="1" u="none" strike="noStrike" kern="1200" baseline="0" dirty="0">
                <a:latin typeface="Arial (Body)"/>
              </a:rPr>
              <a:t> </a:t>
            </a:r>
            <a:r>
              <a:rPr lang="en-US" sz="2000" b="0" i="1" u="none" strike="noStrike" kern="1200" baseline="0" dirty="0" err="1">
                <a:latin typeface="Arial (Body)"/>
              </a:rPr>
              <a:t>khu</a:t>
            </a:r>
            <a:r>
              <a:rPr lang="en-US" sz="2000" b="0" i="1" u="none" strike="noStrike" kern="1200" baseline="0" dirty="0">
                <a:latin typeface="Arial (Body)"/>
              </a:rPr>
              <a:t> </a:t>
            </a:r>
            <a:r>
              <a:rPr lang="en-US" sz="2000" b="0" i="1" u="none" strike="noStrike" kern="1200" baseline="0" dirty="0" err="1">
                <a:latin typeface="Arial (Body)"/>
              </a:rPr>
              <a:t>vực</a:t>
            </a:r>
            <a:r>
              <a:rPr lang="en-US" sz="2000" b="0" i="1" u="none" strike="noStrike" kern="1200" baseline="0" dirty="0">
                <a:latin typeface="Arial (Body)"/>
              </a:rPr>
              <a:t> </a:t>
            </a:r>
            <a:r>
              <a:rPr lang="en-US" sz="2000" b="0" i="1" u="none" strike="noStrike" kern="1200" baseline="0" dirty="0" err="1">
                <a:latin typeface="Arial (Body)"/>
              </a:rPr>
              <a:t>nhà</a:t>
            </a:r>
            <a:r>
              <a:rPr lang="en-US" sz="2000" b="0" i="1" u="none" strike="noStrike" kern="1200" baseline="0" dirty="0">
                <a:latin typeface="Arial (Body)"/>
              </a:rPr>
              <a:t> </a:t>
            </a:r>
            <a:r>
              <a:rPr lang="en-US" sz="2000" b="0" i="1" u="none" strike="noStrike" kern="1200" baseline="0" dirty="0" err="1">
                <a:latin typeface="Arial (Body)"/>
              </a:rPr>
              <a:t>nước</a:t>
            </a:r>
            <a:r>
              <a:rPr lang="en-US" sz="2000" b="0" i="1" u="none" strike="noStrike" kern="1200" baseline="0" dirty="0">
                <a:latin typeface="Arial (Body)"/>
              </a:rPr>
              <a:t>, bao </a:t>
            </a:r>
            <a:r>
              <a:rPr lang="en-US" sz="2000" b="0" i="1" u="none" strike="noStrike" kern="1200" baseline="0" dirty="0" err="1">
                <a:latin typeface="Arial (Body)"/>
              </a:rPr>
              <a:t>gồm</a:t>
            </a:r>
            <a:r>
              <a:rPr lang="en-US" sz="2000" b="0" i="1" u="none" strike="noStrike" kern="1200" baseline="0" dirty="0">
                <a:latin typeface="Arial (Body)"/>
              </a:rPr>
              <a:t>: </a:t>
            </a:r>
            <a:r>
              <a:rPr lang="en-US" sz="2000" b="0" i="1" u="none" strike="noStrike" kern="1200" baseline="0" dirty="0" err="1">
                <a:latin typeface="Arial (Body)"/>
              </a:rPr>
              <a:t>Chủ</a:t>
            </a:r>
            <a:r>
              <a:rPr lang="en-US" sz="2000" b="0" i="1" u="none" strike="noStrike" kern="1200" baseline="0" dirty="0">
                <a:latin typeface="Arial (Body)"/>
              </a:rPr>
              <a:t> </a:t>
            </a:r>
            <a:r>
              <a:rPr lang="en-US" sz="2000" b="0" i="1" u="none" strike="noStrike" kern="1200" baseline="0" dirty="0" err="1">
                <a:latin typeface="Arial (Body)"/>
              </a:rPr>
              <a:t>doanh</a:t>
            </a:r>
            <a:r>
              <a:rPr lang="en-US" sz="2000" b="0" i="1" u="none" strike="noStrike" kern="1200" baseline="0" dirty="0">
                <a:latin typeface="Arial (Body)"/>
              </a:rPr>
              <a:t> </a:t>
            </a:r>
            <a:r>
              <a:rPr lang="en-US" sz="2000" b="0" i="1" u="none" strike="noStrike" kern="1200" baseline="0" dirty="0" err="1">
                <a:latin typeface="Arial (Body)"/>
              </a:rPr>
              <a:t>nghiệp</a:t>
            </a:r>
            <a:r>
              <a:rPr lang="en-US" sz="2000" b="0" i="1" u="none" strike="noStrike" kern="1200" baseline="0" dirty="0">
                <a:latin typeface="Arial (Body)"/>
              </a:rPr>
              <a:t> </a:t>
            </a:r>
            <a:r>
              <a:rPr lang="en-US" sz="2000" b="0" i="1" u="none" strike="noStrike" kern="1200" baseline="0" dirty="0" err="1">
                <a:latin typeface="Arial (Body)"/>
              </a:rPr>
              <a:t>tư</a:t>
            </a:r>
            <a:r>
              <a:rPr lang="en-US" sz="2000" b="0" i="1" u="none" strike="noStrike" kern="1200" baseline="0" dirty="0">
                <a:latin typeface="Arial (Body)"/>
              </a:rPr>
              <a:t> </a:t>
            </a:r>
            <a:r>
              <a:rPr lang="en-US" sz="2000" b="0" i="1" u="none" strike="noStrike" kern="1200" baseline="0" dirty="0" err="1">
                <a:latin typeface="Arial (Body)"/>
              </a:rPr>
              <a:t>nhân</a:t>
            </a:r>
            <a:r>
              <a:rPr lang="en-US" sz="2000" b="0" i="1" u="none" strike="noStrike" kern="1200" baseline="0" dirty="0">
                <a:latin typeface="Arial (Body)"/>
              </a:rPr>
              <a:t>, </a:t>
            </a:r>
            <a:r>
              <a:rPr lang="en-US" sz="2000" b="0" i="1" u="none" strike="noStrike" kern="1200" baseline="0" dirty="0" err="1">
                <a:latin typeface="Arial (Body)"/>
              </a:rPr>
              <a:t>thành</a:t>
            </a:r>
            <a:r>
              <a:rPr lang="en-US" sz="2000" b="0" i="1" u="none" strike="noStrike" kern="1200" baseline="0" dirty="0">
                <a:latin typeface="Arial (Body)"/>
              </a:rPr>
              <a:t> </a:t>
            </a:r>
            <a:r>
              <a:rPr lang="en-US" sz="2000" b="0" i="1" u="none" strike="noStrike" kern="1200" baseline="0" dirty="0" err="1">
                <a:latin typeface="Arial (Body)"/>
              </a:rPr>
              <a:t>viên</a:t>
            </a:r>
            <a:r>
              <a:rPr lang="en-US" sz="2000" b="0" i="1" u="none" strike="noStrike" kern="1200" baseline="0" dirty="0">
                <a:latin typeface="Arial (Body)"/>
              </a:rPr>
              <a:t> </a:t>
            </a:r>
            <a:r>
              <a:rPr lang="en-US" sz="2000" b="0" i="1" u="none" strike="noStrike" kern="1200" baseline="0" dirty="0" err="1">
                <a:latin typeface="Arial (Body)"/>
              </a:rPr>
              <a:t>hợp</a:t>
            </a:r>
            <a:r>
              <a:rPr lang="en-US" sz="2000" b="0" i="1" u="none" strike="noStrike" kern="1200" baseline="0" dirty="0">
                <a:latin typeface="Arial (Body)"/>
              </a:rPr>
              <a:t> </a:t>
            </a:r>
            <a:r>
              <a:rPr lang="en-US" sz="2000" b="0" i="1" u="none" strike="noStrike" kern="1200" baseline="0" dirty="0" err="1">
                <a:latin typeface="Arial (Body)"/>
              </a:rPr>
              <a:t>danh</a:t>
            </a:r>
            <a:r>
              <a:rPr lang="en-US" sz="2000" b="0" i="1" u="none" strike="noStrike" kern="1200" baseline="0" dirty="0">
                <a:latin typeface="Arial (Body)"/>
              </a:rPr>
              <a:t>, </a:t>
            </a:r>
            <a:r>
              <a:rPr lang="en-US" sz="2000" b="0" i="1" u="none" strike="noStrike" kern="1200" baseline="0" dirty="0" err="1">
                <a:latin typeface="Arial (Body)"/>
              </a:rPr>
              <a:t>chủ</a:t>
            </a:r>
            <a:r>
              <a:rPr lang="en-US" sz="2000" b="0" i="1" u="none" strike="noStrike" kern="1200" baseline="0" dirty="0">
                <a:latin typeface="Arial (Body)"/>
              </a:rPr>
              <a:t> </a:t>
            </a:r>
            <a:r>
              <a:rPr lang="en-US" sz="2000" b="0" i="1" u="none" strike="noStrike" kern="1200" baseline="0" dirty="0" err="1">
                <a:latin typeface="Arial (Body)"/>
              </a:rPr>
              <a:t>tịch</a:t>
            </a:r>
            <a:r>
              <a:rPr lang="en-US" sz="2000" b="0" i="1" u="none" strike="noStrike" kern="1200" baseline="0" dirty="0">
                <a:latin typeface="Arial (Body)"/>
              </a:rPr>
              <a:t> </a:t>
            </a:r>
            <a:r>
              <a:rPr lang="en-US" sz="2000" b="0" i="1" u="none" strike="noStrike" kern="1200" baseline="0" dirty="0" err="1">
                <a:latin typeface="Arial (Body)"/>
              </a:rPr>
              <a:t>hội</a:t>
            </a:r>
            <a:r>
              <a:rPr lang="en-US" sz="2000" b="0" i="1" u="none" strike="noStrike" kern="1200" baseline="0" dirty="0">
                <a:latin typeface="Arial (Body)"/>
              </a:rPr>
              <a:t> </a:t>
            </a:r>
            <a:r>
              <a:rPr lang="en-US" sz="2000" b="0" i="1" u="none" strike="noStrike" kern="1200" baseline="0" dirty="0" err="1">
                <a:latin typeface="Arial (Body)"/>
              </a:rPr>
              <a:t>đồng</a:t>
            </a:r>
            <a:r>
              <a:rPr lang="en-US" sz="2000" b="0" i="1" u="none" strike="noStrike" kern="1200" baseline="0" dirty="0">
                <a:latin typeface="Arial (Body)"/>
              </a:rPr>
              <a:t> </a:t>
            </a:r>
            <a:r>
              <a:rPr lang="en-US" sz="2000" b="0" i="1" u="none" strike="noStrike" kern="1200" baseline="0" dirty="0" err="1">
                <a:latin typeface="Arial (Body)"/>
              </a:rPr>
              <a:t>thành</a:t>
            </a:r>
            <a:r>
              <a:rPr lang="en-US" sz="2000" b="0" i="1" u="none" strike="noStrike" kern="1200" baseline="0" dirty="0">
                <a:latin typeface="Arial (Body)"/>
              </a:rPr>
              <a:t> </a:t>
            </a:r>
            <a:r>
              <a:rPr lang="en-US" sz="2000" b="0" i="1" u="none" strike="noStrike" kern="1200" baseline="0" dirty="0" err="1">
                <a:latin typeface="Arial (Body)"/>
              </a:rPr>
              <a:t>viên</a:t>
            </a:r>
            <a:r>
              <a:rPr lang="en-US" sz="2000" b="0" i="1" u="none" strike="noStrike" kern="1200" baseline="0" dirty="0">
                <a:latin typeface="Arial (Body)"/>
              </a:rPr>
              <a:t>, </a:t>
            </a:r>
            <a:r>
              <a:rPr lang="en-US" sz="2000" b="0" i="1" u="none" strike="noStrike" kern="1200" baseline="0" dirty="0" err="1">
                <a:latin typeface="Arial (Body)"/>
              </a:rPr>
              <a:t>thành</a:t>
            </a:r>
            <a:r>
              <a:rPr lang="en-US" sz="2000" b="0" i="1" u="none" strike="noStrike" kern="1200" baseline="0" dirty="0">
                <a:latin typeface="Arial (Body)"/>
              </a:rPr>
              <a:t> </a:t>
            </a:r>
            <a:r>
              <a:rPr lang="en-US" sz="2000" b="0" i="1" u="none" strike="noStrike" kern="1200" baseline="0" dirty="0" err="1">
                <a:latin typeface="Arial (Body)"/>
              </a:rPr>
              <a:t>viên</a:t>
            </a:r>
            <a:r>
              <a:rPr lang="en-US" sz="2000" b="0" i="1" u="none" strike="noStrike" kern="1200" baseline="0" dirty="0">
                <a:latin typeface="Arial (Body)"/>
              </a:rPr>
              <a:t> </a:t>
            </a:r>
            <a:r>
              <a:rPr lang="en-US" sz="2000" b="0" i="1" u="none" strike="noStrike" kern="1200" baseline="0" dirty="0" err="1">
                <a:latin typeface="Arial (Body)"/>
              </a:rPr>
              <a:t>hội</a:t>
            </a:r>
            <a:r>
              <a:rPr lang="en-US" sz="2000" b="0" i="1" u="none" strike="noStrike" kern="1200" baseline="0" dirty="0">
                <a:latin typeface="Arial (Body)"/>
              </a:rPr>
              <a:t> </a:t>
            </a:r>
            <a:r>
              <a:rPr lang="en-US" sz="2000" b="0" i="1" u="none" strike="noStrike" kern="1200" baseline="0" dirty="0" err="1">
                <a:latin typeface="Arial (Body)"/>
              </a:rPr>
              <a:t>đồng</a:t>
            </a:r>
            <a:r>
              <a:rPr lang="en-US" sz="2000" b="0" i="1" u="none" strike="noStrike" kern="1200" baseline="0" dirty="0">
                <a:latin typeface="Arial (Body)"/>
              </a:rPr>
              <a:t> </a:t>
            </a:r>
            <a:r>
              <a:rPr lang="en-US" sz="2000" b="0" i="1" u="none" strike="noStrike" kern="1200" baseline="0" dirty="0" err="1">
                <a:latin typeface="Arial (Body)"/>
              </a:rPr>
              <a:t>thành</a:t>
            </a:r>
            <a:r>
              <a:rPr lang="en-US" sz="2000" b="0" i="1" u="none" strike="noStrike" kern="1200" baseline="0" dirty="0">
                <a:latin typeface="Arial (Body)"/>
              </a:rPr>
              <a:t> </a:t>
            </a:r>
            <a:r>
              <a:rPr lang="en-US" sz="2000" b="0" i="1" u="none" strike="noStrike" kern="1200" baseline="0" dirty="0" err="1">
                <a:latin typeface="Arial (Body)"/>
              </a:rPr>
              <a:t>viên</a:t>
            </a:r>
            <a:r>
              <a:rPr lang="en-US" sz="2000" b="0" i="1" u="none" strike="noStrike" kern="1200" baseline="0" dirty="0">
                <a:latin typeface="Arial (Body)"/>
              </a:rPr>
              <a:t>, </a:t>
            </a:r>
            <a:r>
              <a:rPr lang="en-US" sz="2000" b="0" i="1" u="none" strike="noStrike" kern="1200" baseline="0" dirty="0" err="1">
                <a:latin typeface="Arial (Body)"/>
              </a:rPr>
              <a:t>chủ</a:t>
            </a:r>
            <a:r>
              <a:rPr lang="en-US" sz="2000" b="0" i="1" u="none" strike="noStrike" kern="1200" baseline="0" dirty="0">
                <a:latin typeface="Arial (Body)"/>
              </a:rPr>
              <a:t> </a:t>
            </a:r>
            <a:r>
              <a:rPr lang="en-US" sz="2000" b="0" i="1" u="none" strike="noStrike" kern="1200" baseline="0" dirty="0" err="1">
                <a:latin typeface="Arial (Body)"/>
              </a:rPr>
              <a:t>tịch</a:t>
            </a:r>
            <a:r>
              <a:rPr lang="en-US" sz="2000" b="0" i="1" u="none" strike="noStrike" kern="1200" baseline="0" dirty="0">
                <a:latin typeface="Arial (Body)"/>
              </a:rPr>
              <a:t> </a:t>
            </a:r>
            <a:r>
              <a:rPr lang="en-US" sz="2000" b="0" i="1" u="none" strike="noStrike" kern="1200" baseline="0" dirty="0" err="1">
                <a:latin typeface="Arial (Body)"/>
              </a:rPr>
              <a:t>công</a:t>
            </a:r>
            <a:r>
              <a:rPr lang="en-US" sz="2000" b="0" i="1" u="none" strike="noStrike" kern="1200" baseline="0" dirty="0">
                <a:latin typeface="Arial (Body)"/>
              </a:rPr>
              <a:t> ty, </a:t>
            </a:r>
            <a:r>
              <a:rPr lang="en-US" sz="2000" b="0" i="1" u="none" strike="noStrike" kern="1200" baseline="0" dirty="0" err="1">
                <a:latin typeface="Arial (Body)"/>
              </a:rPr>
              <a:t>chủ</a:t>
            </a:r>
            <a:r>
              <a:rPr lang="en-US" sz="2000" b="0" i="1" u="none" strike="noStrike" kern="1200" baseline="0" dirty="0">
                <a:latin typeface="Arial (Body)"/>
              </a:rPr>
              <a:t> </a:t>
            </a:r>
            <a:r>
              <a:rPr lang="en-US" sz="2000" b="0" i="1" u="none" strike="noStrike" kern="1200" baseline="0" dirty="0" err="1">
                <a:latin typeface="Arial (Body)"/>
              </a:rPr>
              <a:t>tịch</a:t>
            </a:r>
            <a:r>
              <a:rPr lang="en-US" sz="2000" b="0" i="1" u="none" strike="noStrike" kern="1200" baseline="0" dirty="0">
                <a:latin typeface="Arial (Body)"/>
              </a:rPr>
              <a:t> </a:t>
            </a:r>
            <a:r>
              <a:rPr lang="en-US" sz="2000" b="0" i="1" u="none" strike="noStrike" kern="1200" baseline="0" dirty="0" err="1">
                <a:latin typeface="Arial (Body)"/>
              </a:rPr>
              <a:t>hội</a:t>
            </a:r>
            <a:r>
              <a:rPr lang="en-US" sz="2000" b="0" i="1" u="none" strike="noStrike" kern="1200" baseline="0" dirty="0">
                <a:latin typeface="Arial (Body)"/>
              </a:rPr>
              <a:t> </a:t>
            </a:r>
            <a:r>
              <a:rPr lang="en-US" sz="2000" b="0" i="1" u="none" strike="noStrike" kern="1200" baseline="0" dirty="0" err="1">
                <a:latin typeface="Arial (Body)"/>
              </a:rPr>
              <a:t>đồng</a:t>
            </a:r>
            <a:r>
              <a:rPr lang="en-US" sz="2000" b="0" i="1" u="none" strike="noStrike" kern="1200" baseline="0" dirty="0">
                <a:latin typeface="Arial (Body)"/>
              </a:rPr>
              <a:t> </a:t>
            </a:r>
            <a:r>
              <a:rPr lang="en-US" sz="2000" b="0" i="1" u="none" strike="noStrike" kern="1200" baseline="0" dirty="0" err="1">
                <a:latin typeface="Arial (Body)"/>
              </a:rPr>
              <a:t>quản</a:t>
            </a:r>
            <a:r>
              <a:rPr lang="en-US" sz="2000" b="0" i="1" u="none" strike="noStrike" kern="1200" baseline="0" dirty="0">
                <a:latin typeface="Arial (Body)"/>
              </a:rPr>
              <a:t> </a:t>
            </a:r>
            <a:r>
              <a:rPr lang="en-US" sz="2000" b="0" i="1" u="none" strike="noStrike" kern="1200" baseline="0" dirty="0" err="1">
                <a:latin typeface="Arial (Body)"/>
              </a:rPr>
              <a:t>trị</a:t>
            </a:r>
            <a:r>
              <a:rPr lang="en-US" sz="2000" b="0" i="1" u="none" strike="noStrike" kern="1200" baseline="0" dirty="0">
                <a:latin typeface="Arial (Body)"/>
              </a:rPr>
              <a:t>, </a:t>
            </a:r>
            <a:r>
              <a:rPr lang="en-US" sz="2000" b="0" i="1" u="none" strike="noStrike" kern="1200" baseline="0" dirty="0" err="1">
                <a:latin typeface="Arial (Body)"/>
              </a:rPr>
              <a:t>thành</a:t>
            </a:r>
            <a:r>
              <a:rPr lang="en-US" sz="2000" b="0" i="1" u="none" strike="noStrike" kern="1200" baseline="0" dirty="0">
                <a:latin typeface="Arial (Body)"/>
              </a:rPr>
              <a:t> </a:t>
            </a:r>
            <a:r>
              <a:rPr lang="en-US" sz="2000" b="0" i="1" u="none" strike="noStrike" kern="1200" baseline="0" dirty="0" err="1">
                <a:latin typeface="Arial (Body)"/>
              </a:rPr>
              <a:t>viên</a:t>
            </a:r>
            <a:r>
              <a:rPr lang="en-US" sz="2000" b="0" i="1" u="none" strike="noStrike" kern="1200" baseline="0" dirty="0">
                <a:latin typeface="Arial (Body)"/>
              </a:rPr>
              <a:t> </a:t>
            </a:r>
            <a:r>
              <a:rPr lang="en-US" sz="2000" b="0" i="1" u="none" strike="noStrike" kern="1200" baseline="0" dirty="0" err="1">
                <a:latin typeface="Arial (Body)"/>
              </a:rPr>
              <a:t>hội</a:t>
            </a:r>
            <a:r>
              <a:rPr lang="en-US" sz="2000" b="0" i="1" u="none" strike="noStrike" kern="1200" baseline="0" dirty="0">
                <a:latin typeface="Arial (Body)"/>
              </a:rPr>
              <a:t> </a:t>
            </a:r>
            <a:r>
              <a:rPr lang="en-US" sz="2000" b="0" i="1" u="none" strike="noStrike" kern="1200" baseline="0" dirty="0" err="1">
                <a:latin typeface="Arial (Body)"/>
              </a:rPr>
              <a:t>đồng</a:t>
            </a:r>
            <a:r>
              <a:rPr lang="en-US" sz="2000" b="0" i="1" u="none" strike="noStrike" kern="1200" baseline="0" dirty="0">
                <a:latin typeface="Arial (Body)"/>
              </a:rPr>
              <a:t> </a:t>
            </a:r>
            <a:r>
              <a:rPr lang="en-US" sz="2000" b="0" i="1" u="none" strike="noStrike" kern="1200" baseline="0" dirty="0" err="1">
                <a:latin typeface="Arial (Body)"/>
              </a:rPr>
              <a:t>quản</a:t>
            </a:r>
            <a:r>
              <a:rPr lang="en-US" sz="2000" b="0" i="1" u="none" strike="noStrike" kern="1200" baseline="0" dirty="0">
                <a:latin typeface="Arial (Body)"/>
              </a:rPr>
              <a:t> </a:t>
            </a:r>
            <a:r>
              <a:rPr lang="en-US" sz="2000" b="0" i="1" u="none" strike="noStrike" kern="1200" baseline="0" dirty="0" err="1">
                <a:latin typeface="Arial (Body)"/>
              </a:rPr>
              <a:t>trị</a:t>
            </a:r>
            <a:r>
              <a:rPr lang="en-US" sz="2000" b="0" i="1" u="none" strike="noStrike" kern="1200" baseline="0" dirty="0">
                <a:latin typeface="Arial (Body)"/>
              </a:rPr>
              <a:t>, </a:t>
            </a:r>
            <a:r>
              <a:rPr lang="en-US" sz="2000" b="0" i="1" u="none" strike="noStrike" kern="1200" baseline="0" dirty="0" err="1">
                <a:latin typeface="Arial (Body)"/>
              </a:rPr>
              <a:t>giám</a:t>
            </a:r>
            <a:r>
              <a:rPr lang="en-US" sz="2000" b="0" i="1" u="none" strike="noStrike" kern="1200" baseline="0" dirty="0">
                <a:latin typeface="Arial (Body)"/>
              </a:rPr>
              <a:t> </a:t>
            </a:r>
            <a:r>
              <a:rPr lang="en-US" sz="2000" b="0" i="1" u="none" strike="noStrike" kern="1200" baseline="0" dirty="0" err="1">
                <a:latin typeface="Arial (Body)"/>
              </a:rPr>
              <a:t>đốc</a:t>
            </a:r>
            <a:r>
              <a:rPr lang="en-US" sz="2000" b="0" i="1" u="none" strike="noStrike" kern="1200" baseline="0" dirty="0">
                <a:latin typeface="Arial (Body)"/>
              </a:rPr>
              <a:t> </a:t>
            </a:r>
            <a:r>
              <a:rPr lang="en-US" sz="2000" b="0" i="1" u="none" strike="noStrike" kern="1200" baseline="0" dirty="0" err="1">
                <a:latin typeface="Arial (Body)"/>
              </a:rPr>
              <a:t>hoặc</a:t>
            </a:r>
            <a:r>
              <a:rPr lang="en-US" sz="2000" b="0" i="1" u="none" strike="noStrike" kern="1200" baseline="0" dirty="0">
                <a:latin typeface="Arial (Body)"/>
              </a:rPr>
              <a:t> </a:t>
            </a:r>
            <a:r>
              <a:rPr lang="en-US" sz="2000" b="0" i="1" u="none" strike="noStrike" kern="1200" baseline="0" dirty="0" err="1">
                <a:latin typeface="Arial (Body)"/>
              </a:rPr>
              <a:t>tổng</a:t>
            </a:r>
            <a:r>
              <a:rPr lang="en-US" sz="2000" b="0" i="1" u="none" strike="noStrike" kern="1200" baseline="0" dirty="0">
                <a:latin typeface="Arial (Body)"/>
              </a:rPr>
              <a:t> </a:t>
            </a:r>
            <a:r>
              <a:rPr lang="en-US" sz="2000" b="0" i="1" u="none" strike="noStrike" kern="1200" baseline="0" dirty="0" err="1">
                <a:latin typeface="Arial (Body)"/>
              </a:rPr>
              <a:t>giám</a:t>
            </a:r>
            <a:r>
              <a:rPr lang="en-US" sz="2000" b="0" i="1" u="none" strike="noStrike" kern="1200" baseline="0" dirty="0">
                <a:latin typeface="Arial (Body)"/>
              </a:rPr>
              <a:t> </a:t>
            </a:r>
            <a:r>
              <a:rPr lang="en-US" sz="2000" b="0" i="1" u="none" strike="noStrike" kern="1200" baseline="0" dirty="0" err="1">
                <a:latin typeface="Arial (Body)"/>
              </a:rPr>
              <a:t>đốc</a:t>
            </a:r>
            <a:r>
              <a:rPr lang="en-US" sz="2000" b="0" i="1" u="none" strike="noStrike" kern="1200" baseline="0" dirty="0">
                <a:latin typeface="Arial (Body)"/>
              </a:rPr>
              <a:t> </a:t>
            </a:r>
            <a:r>
              <a:rPr lang="en-US" sz="2000" b="0" i="1" u="none" strike="noStrike" kern="1200" baseline="0" dirty="0" err="1">
                <a:latin typeface="Arial (Body)"/>
              </a:rPr>
              <a:t>và</a:t>
            </a:r>
            <a:r>
              <a:rPr lang="en-US" sz="2000" b="0" i="1" u="none" strike="noStrike" kern="1200" baseline="0" dirty="0">
                <a:latin typeface="Arial (Body)"/>
              </a:rPr>
              <a:t> </a:t>
            </a:r>
            <a:r>
              <a:rPr lang="en-US" sz="2000" b="0" i="1" u="none" strike="noStrike" kern="1200" baseline="0" dirty="0" err="1">
                <a:latin typeface="Arial (Body)"/>
              </a:rPr>
              <a:t>cá</a:t>
            </a:r>
            <a:r>
              <a:rPr lang="en-US" sz="2000" b="0" i="1" u="none" strike="noStrike" kern="1200" baseline="0" dirty="0">
                <a:latin typeface="Arial (Body)"/>
              </a:rPr>
              <a:t> </a:t>
            </a:r>
            <a:r>
              <a:rPr lang="en-US" sz="2000" b="0" i="1" u="none" strike="noStrike" kern="1200" baseline="0" dirty="0" err="1">
                <a:latin typeface="Arial (Body)"/>
              </a:rPr>
              <a:t>nhân</a:t>
            </a:r>
            <a:r>
              <a:rPr lang="en-US" sz="2000" b="0" i="1" u="none" strike="noStrike" kern="1200" baseline="0" dirty="0">
                <a:latin typeface="Arial (Body)"/>
              </a:rPr>
              <a:t> </a:t>
            </a:r>
            <a:r>
              <a:rPr lang="en-US" sz="2000" b="0" i="1" u="none" strike="noStrike" kern="1200" baseline="0" dirty="0" err="1">
                <a:latin typeface="Arial (Body)"/>
              </a:rPr>
              <a:t>giữ</a:t>
            </a:r>
            <a:r>
              <a:rPr lang="en-US" sz="2000" b="0" i="1" u="none" strike="noStrike" kern="1200" baseline="0" dirty="0">
                <a:latin typeface="Arial (Body)"/>
              </a:rPr>
              <a:t> </a:t>
            </a:r>
            <a:r>
              <a:rPr lang="en-US" sz="2000" b="0" i="1" u="none" strike="noStrike" kern="1200" baseline="0" dirty="0" err="1">
                <a:latin typeface="Arial (Body)"/>
              </a:rPr>
              <a:t>chức</a:t>
            </a:r>
            <a:r>
              <a:rPr lang="en-US" sz="2000" b="0" i="1" u="none" strike="noStrike" kern="1200" baseline="0" dirty="0">
                <a:latin typeface="Arial (Body)"/>
              </a:rPr>
              <a:t> </a:t>
            </a:r>
            <a:r>
              <a:rPr lang="en-US" sz="2000" b="0" i="1" u="none" strike="noStrike" kern="1200" baseline="0" dirty="0" err="1">
                <a:latin typeface="Arial (Body)"/>
              </a:rPr>
              <a:t>danh</a:t>
            </a:r>
            <a:r>
              <a:rPr lang="en-US" sz="2000" b="0" i="1" u="none" strike="noStrike" kern="1200" baseline="0" dirty="0">
                <a:latin typeface="Arial (Body)"/>
              </a:rPr>
              <a:t> </a:t>
            </a:r>
            <a:r>
              <a:rPr lang="en-US" sz="2000" b="0" i="1" u="none" strike="noStrike" kern="1200" baseline="0" dirty="0" err="1">
                <a:latin typeface="Arial (Body)"/>
              </a:rPr>
              <a:t>quản</a:t>
            </a:r>
            <a:r>
              <a:rPr lang="en-US" sz="2000" b="0" i="1" u="none" strike="noStrike" kern="1200" baseline="0" dirty="0">
                <a:latin typeface="Arial (Body)"/>
              </a:rPr>
              <a:t> </a:t>
            </a:r>
            <a:r>
              <a:rPr lang="en-US" sz="2000" b="0" i="1" u="none" strike="noStrike" kern="1200" baseline="0" dirty="0" err="1">
                <a:latin typeface="Arial (Body)"/>
              </a:rPr>
              <a:t>lý</a:t>
            </a:r>
            <a:r>
              <a:rPr lang="en-US" sz="2000" b="0" i="1" u="none" strike="noStrike" kern="1200" baseline="0" dirty="0">
                <a:latin typeface="Arial (Body)"/>
              </a:rPr>
              <a:t> </a:t>
            </a:r>
            <a:r>
              <a:rPr lang="en-US" sz="2000" b="0" i="1" u="none" strike="noStrike" kern="1200" baseline="0" dirty="0" err="1">
                <a:latin typeface="Arial (Body)"/>
              </a:rPr>
              <a:t>khác</a:t>
            </a:r>
            <a:r>
              <a:rPr lang="en-US" sz="2000" b="0" i="1" u="none" strike="noStrike" kern="1200" baseline="0" dirty="0">
                <a:latin typeface="Arial (Body)"/>
              </a:rPr>
              <a:t> </a:t>
            </a:r>
            <a:r>
              <a:rPr lang="en-US" sz="2000" b="0" i="1" u="none" strike="noStrike" kern="1200" baseline="0" dirty="0" err="1">
                <a:latin typeface="Arial (Body)"/>
              </a:rPr>
              <a:t>có</a:t>
            </a:r>
            <a:r>
              <a:rPr lang="en-US" sz="2000" b="0" i="1" u="none" strike="noStrike" kern="1200" baseline="0" dirty="0">
                <a:latin typeface="Arial (Body)"/>
              </a:rPr>
              <a:t> </a:t>
            </a:r>
            <a:r>
              <a:rPr lang="en-US" sz="2000" b="0" i="1" u="none" strike="noStrike" kern="1200" baseline="0" dirty="0" err="1">
                <a:latin typeface="Arial (Body)"/>
              </a:rPr>
              <a:t>thẩm</a:t>
            </a:r>
            <a:r>
              <a:rPr lang="en-US" sz="2000" b="0" i="1" u="none" strike="noStrike" kern="1200" baseline="0" dirty="0">
                <a:latin typeface="Arial (Body)"/>
              </a:rPr>
              <a:t> </a:t>
            </a:r>
            <a:r>
              <a:rPr lang="en-US" sz="2000" b="0" i="1" u="none" strike="noStrike" kern="1200" baseline="0" dirty="0" err="1">
                <a:latin typeface="Arial (Body)"/>
              </a:rPr>
              <a:t>quyền</a:t>
            </a:r>
            <a:r>
              <a:rPr lang="en-US" sz="2000" b="0" i="1" u="none" strike="noStrike" kern="1200" baseline="0" dirty="0">
                <a:latin typeface="Arial (Body)"/>
              </a:rPr>
              <a:t> </a:t>
            </a:r>
            <a:r>
              <a:rPr lang="en-US" sz="2000" b="0" i="1" u="none" strike="noStrike" kern="1200" baseline="0" dirty="0" err="1">
                <a:latin typeface="Arial (Body)"/>
              </a:rPr>
              <a:t>nhân</a:t>
            </a:r>
            <a:r>
              <a:rPr lang="en-US" sz="2000" b="0" i="1" u="none" strike="noStrike" kern="1200" baseline="0" dirty="0">
                <a:latin typeface="Arial (Body)"/>
              </a:rPr>
              <a:t> </a:t>
            </a:r>
            <a:r>
              <a:rPr lang="en-US" sz="2000" b="0" i="1" u="none" strike="noStrike" kern="1200" baseline="0" dirty="0" err="1">
                <a:latin typeface="Arial (Body)"/>
              </a:rPr>
              <a:t>danh</a:t>
            </a:r>
            <a:r>
              <a:rPr lang="en-US" sz="2000" b="0" i="1" u="none" strike="noStrike" kern="1200" baseline="0" dirty="0">
                <a:latin typeface="Arial (Body)"/>
              </a:rPr>
              <a:t> </a:t>
            </a:r>
            <a:r>
              <a:rPr lang="en-US" sz="2000" b="0" i="1" u="none" strike="noStrike" kern="1200" baseline="0" dirty="0" err="1">
                <a:latin typeface="Arial (Body)"/>
              </a:rPr>
              <a:t>công</a:t>
            </a:r>
            <a:r>
              <a:rPr lang="en-US" sz="2000" b="0" i="1" u="none" strike="noStrike" kern="1200" baseline="0" dirty="0">
                <a:latin typeface="Arial (Body)"/>
              </a:rPr>
              <a:t> ty </a:t>
            </a:r>
            <a:r>
              <a:rPr lang="en-US" sz="2000" b="0" i="1" u="none" strike="noStrike" kern="1200" baseline="0" dirty="0" err="1">
                <a:latin typeface="Arial (Body)"/>
              </a:rPr>
              <a:t>ký</a:t>
            </a:r>
            <a:r>
              <a:rPr lang="en-US" sz="2000" b="0" i="1" u="none" strike="noStrike" kern="1200" baseline="0" dirty="0">
                <a:latin typeface="Arial (Body)"/>
              </a:rPr>
              <a:t> </a:t>
            </a:r>
            <a:r>
              <a:rPr lang="en-US" sz="2000" b="0" i="1" u="none" strike="noStrike" kern="1200" baseline="0" dirty="0" err="1">
                <a:latin typeface="Arial (Body)"/>
              </a:rPr>
              <a:t>kết</a:t>
            </a:r>
            <a:r>
              <a:rPr lang="en-US" sz="2000" b="0" i="1" u="none" strike="noStrike" kern="1200" baseline="0" dirty="0">
                <a:latin typeface="Arial (Body)"/>
              </a:rPr>
              <a:t> </a:t>
            </a:r>
            <a:r>
              <a:rPr lang="en-US" sz="2000" b="0" i="1" u="none" strike="noStrike" kern="1200" baseline="0" dirty="0" err="1">
                <a:latin typeface="Arial (Body)"/>
              </a:rPr>
              <a:t>giao</a:t>
            </a:r>
            <a:r>
              <a:rPr lang="en-US" sz="2000" b="0" i="1" u="none" strike="noStrike" kern="1200" baseline="0" dirty="0">
                <a:latin typeface="Arial (Body)"/>
              </a:rPr>
              <a:t> </a:t>
            </a:r>
            <a:r>
              <a:rPr lang="en-US" sz="2000" b="0" i="1" u="none" strike="noStrike" kern="1200" baseline="0" dirty="0" err="1">
                <a:latin typeface="Arial (Body)"/>
              </a:rPr>
              <a:t>dịch</a:t>
            </a:r>
            <a:r>
              <a:rPr lang="en-US" sz="2000" b="0" i="1" u="none" strike="noStrike" kern="1200" baseline="0" dirty="0">
                <a:latin typeface="Arial (Body)"/>
              </a:rPr>
              <a:t> </a:t>
            </a:r>
            <a:r>
              <a:rPr lang="en-US" sz="2000" b="0" i="1" u="none" strike="noStrike" kern="1200" baseline="0" dirty="0" err="1">
                <a:latin typeface="Arial (Body)"/>
              </a:rPr>
              <a:t>của</a:t>
            </a:r>
            <a:r>
              <a:rPr lang="en-US" sz="2000" b="0" i="1" u="none" strike="noStrike" kern="1200" baseline="0" dirty="0">
                <a:latin typeface="Arial (Body)"/>
              </a:rPr>
              <a:t> </a:t>
            </a:r>
            <a:r>
              <a:rPr lang="en-US" sz="2000" b="0" i="1" u="none" strike="noStrike" kern="1200" baseline="0" dirty="0" err="1">
                <a:latin typeface="Arial (Body)"/>
              </a:rPr>
              <a:t>công</a:t>
            </a:r>
            <a:r>
              <a:rPr lang="en-US" sz="2000" b="0" i="1" u="none" strike="noStrike" kern="1200" baseline="0" dirty="0">
                <a:latin typeface="Arial (Body)"/>
              </a:rPr>
              <a:t> ty </a:t>
            </a:r>
            <a:r>
              <a:rPr lang="en-US" sz="2000" b="0" i="1" u="none" strike="noStrike" kern="1200" baseline="0" dirty="0" err="1">
                <a:latin typeface="Arial (Body)"/>
              </a:rPr>
              <a:t>theo</a:t>
            </a:r>
            <a:r>
              <a:rPr lang="en-US" sz="2000" b="0" i="1" u="none" strike="noStrike" kern="1200" baseline="0" dirty="0">
                <a:latin typeface="Arial (Body)"/>
              </a:rPr>
              <a:t> </a:t>
            </a:r>
            <a:r>
              <a:rPr lang="en-US" sz="2000" b="0" i="1" u="none" strike="noStrike" kern="1200" baseline="0" dirty="0" err="1">
                <a:latin typeface="Arial (Body)"/>
              </a:rPr>
              <a:t>quy</a:t>
            </a:r>
            <a:r>
              <a:rPr lang="en-US" sz="2000" b="0" i="1" u="none" strike="noStrike" kern="1200" baseline="0" dirty="0">
                <a:latin typeface="Arial (Body)"/>
              </a:rPr>
              <a:t> </a:t>
            </a:r>
            <a:r>
              <a:rPr lang="en-US" sz="2000" b="0" i="1" u="none" strike="noStrike" kern="1200" baseline="0" dirty="0" err="1">
                <a:latin typeface="Arial (Body)"/>
              </a:rPr>
              <a:t>định</a:t>
            </a:r>
            <a:r>
              <a:rPr lang="en-US" sz="2000" b="0" i="1" u="none" strike="noStrike" kern="1200" baseline="0" dirty="0">
                <a:latin typeface="Arial (Body)"/>
              </a:rPr>
              <a:t> </a:t>
            </a:r>
            <a:r>
              <a:rPr lang="en-US" sz="2000" b="0" i="1" u="none" strike="noStrike" kern="1200" baseline="0" dirty="0" err="1">
                <a:latin typeface="Arial (Body)"/>
              </a:rPr>
              <a:t>tại</a:t>
            </a:r>
            <a:r>
              <a:rPr lang="en-US" sz="2000" b="0" i="1" u="none" strike="noStrike" kern="1200" baseline="0" dirty="0">
                <a:latin typeface="Arial (Body)"/>
              </a:rPr>
              <a:t> </a:t>
            </a:r>
            <a:r>
              <a:rPr lang="en-US" sz="2000" b="0" i="1" u="none" strike="noStrike" kern="1200" baseline="0" dirty="0" err="1">
                <a:latin typeface="Arial (Body)"/>
              </a:rPr>
              <a:t>điều</a:t>
            </a:r>
            <a:r>
              <a:rPr lang="en-US" sz="2000" b="0" i="1" u="none" strike="noStrike" kern="1200" baseline="0" dirty="0">
                <a:latin typeface="Arial (Body)"/>
              </a:rPr>
              <a:t> </a:t>
            </a:r>
            <a:r>
              <a:rPr lang="en-US" sz="2000" b="0" i="1" u="none" strike="noStrike" kern="1200" baseline="0" dirty="0" err="1">
                <a:latin typeface="Arial (Body)"/>
              </a:rPr>
              <a:t>lệ</a:t>
            </a:r>
            <a:r>
              <a:rPr lang="en-US" sz="2000" b="0" i="1" u="none" strike="noStrike" kern="1200" baseline="0" dirty="0">
                <a:latin typeface="Arial (Body)"/>
              </a:rPr>
              <a:t> </a:t>
            </a:r>
            <a:r>
              <a:rPr lang="en-US" sz="2000" b="0" i="1" u="none" strike="noStrike" kern="1200" baseline="0" dirty="0" err="1">
                <a:latin typeface="Arial (Body)"/>
              </a:rPr>
              <a:t>công</a:t>
            </a:r>
            <a:r>
              <a:rPr lang="en-US" sz="2000" b="0" i="1" u="none" strike="noStrike" kern="1200" baseline="0" dirty="0">
                <a:latin typeface="Arial (Body)"/>
              </a:rPr>
              <a:t> ty.</a:t>
            </a:r>
          </a:p>
        </p:txBody>
      </p:sp>
      <p:sp>
        <p:nvSpPr>
          <p:cNvPr id="66" name="Oval 65">
            <a:extLst>
              <a:ext uri="{FF2B5EF4-FFF2-40B4-BE49-F238E27FC236}">
                <a16:creationId xmlns:a16="http://schemas.microsoft.com/office/drawing/2014/main" id="{70541531-D191-D841-0221-249B4827BCF1}"/>
              </a:ext>
            </a:extLst>
          </p:cNvPr>
          <p:cNvSpPr/>
          <p:nvPr/>
        </p:nvSpPr>
        <p:spPr>
          <a:xfrm>
            <a:off x="4069449" y="4062573"/>
            <a:ext cx="1539541" cy="1539541"/>
          </a:xfrm>
          <a:prstGeom prst="ellipse">
            <a:avLst/>
          </a:prstGeom>
        </p:spPr>
        <p:style>
          <a:lnRef idx="2">
            <a:schemeClr val="lt1">
              <a:hueOff val="0"/>
              <a:satOff val="0"/>
              <a:lumOff val="0"/>
              <a:alphaOff val="0"/>
            </a:schemeClr>
          </a:lnRef>
          <a:fillRef idx="1">
            <a:schemeClr val="accent4">
              <a:alpha val="50000"/>
              <a:hueOff val="4900445"/>
              <a:satOff val="-20388"/>
              <a:lumOff val="4804"/>
              <a:alphaOff val="0"/>
            </a:schemeClr>
          </a:fillRef>
          <a:effectRef idx="0">
            <a:schemeClr val="accent4">
              <a:alpha val="50000"/>
              <a:hueOff val="4900445"/>
              <a:satOff val="-20388"/>
              <a:lumOff val="4804"/>
              <a:alphaOff val="0"/>
            </a:schemeClr>
          </a:effectRef>
          <a:fontRef idx="minor">
            <a:schemeClr val="tx1"/>
          </a:fontRef>
        </p:style>
        <p:txBody>
          <a:bodyPr/>
          <a:lstStyle/>
          <a:p>
            <a:pPr algn="ctr"/>
            <a:r>
              <a:rPr lang="en-US" sz="5400" b="1" dirty="0">
                <a:solidFill>
                  <a:srgbClr val="FF0000"/>
                </a:solidFill>
                <a:latin typeface="UTM Aurora" panose="02040603050506020204" pitchFamily="18" charset="0"/>
              </a:rPr>
              <a:t>3</a:t>
            </a:r>
          </a:p>
        </p:txBody>
      </p:sp>
      <p:sp>
        <p:nvSpPr>
          <p:cNvPr id="67" name="Freeform: Shape 66">
            <a:extLst>
              <a:ext uri="{FF2B5EF4-FFF2-40B4-BE49-F238E27FC236}">
                <a16:creationId xmlns:a16="http://schemas.microsoft.com/office/drawing/2014/main" id="{A92C720F-7E53-7B20-53D1-3483C7DD545C}"/>
              </a:ext>
            </a:extLst>
          </p:cNvPr>
          <p:cNvSpPr/>
          <p:nvPr/>
        </p:nvSpPr>
        <p:spPr>
          <a:xfrm>
            <a:off x="5529595" y="5088409"/>
            <a:ext cx="5389134" cy="1492807"/>
          </a:xfrm>
          <a:custGeom>
            <a:avLst/>
            <a:gdLst>
              <a:gd name="connsiteX0" fmla="*/ 0 w 5389134"/>
              <a:gd name="connsiteY0" fmla="*/ 0 h 1492807"/>
              <a:gd name="connsiteX1" fmla="*/ 5389134 w 5389134"/>
              <a:gd name="connsiteY1" fmla="*/ 0 h 1492807"/>
              <a:gd name="connsiteX2" fmla="*/ 5389134 w 5389134"/>
              <a:gd name="connsiteY2" fmla="*/ 1492807 h 1492807"/>
              <a:gd name="connsiteX3" fmla="*/ 0 w 5389134"/>
              <a:gd name="connsiteY3" fmla="*/ 1492807 h 1492807"/>
              <a:gd name="connsiteX4" fmla="*/ 0 w 5389134"/>
              <a:gd name="connsiteY4" fmla="*/ 0 h 1492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134" h="1492807">
                <a:moveTo>
                  <a:pt x="0" y="0"/>
                </a:moveTo>
                <a:lnTo>
                  <a:pt x="5389134" y="0"/>
                </a:lnTo>
                <a:lnTo>
                  <a:pt x="5389134" y="1492807"/>
                </a:lnTo>
                <a:lnTo>
                  <a:pt x="0" y="149280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0" i="1" u="none" strike="noStrike" kern="1200" baseline="0" dirty="0">
                <a:solidFill>
                  <a:srgbClr val="FF0000"/>
                </a:solidFill>
                <a:latin typeface="Arial (Body)"/>
              </a:rPr>
              <a:t>3. </a:t>
            </a:r>
            <a:r>
              <a:rPr lang="en-US" sz="2000" b="0" i="1" u="none" strike="noStrike" kern="1200" baseline="0" dirty="0" err="1">
                <a:latin typeface="Arial (Body)"/>
              </a:rPr>
              <a:t>Hiệu</a:t>
            </a:r>
            <a:r>
              <a:rPr lang="en-US" sz="2000" b="0" i="1" u="none" strike="noStrike" kern="1200" baseline="0" dirty="0">
                <a:latin typeface="Arial (Body)"/>
              </a:rPr>
              <a:t> </a:t>
            </a:r>
            <a:r>
              <a:rPr lang="en-US" sz="2000" b="0" i="1" u="none" strike="noStrike" kern="1200" baseline="0" dirty="0" err="1">
                <a:latin typeface="Arial (Body)"/>
              </a:rPr>
              <a:t>trưởng</a:t>
            </a:r>
            <a:r>
              <a:rPr lang="en-US" sz="2000" b="0" i="1" u="none" strike="noStrike" kern="1200" baseline="0" dirty="0">
                <a:latin typeface="Arial (Body)"/>
              </a:rPr>
              <a:t>, </a:t>
            </a:r>
            <a:r>
              <a:rPr lang="en-US" sz="2000" b="0" i="1" u="none" strike="noStrike" kern="1200" baseline="0" dirty="0" err="1">
                <a:latin typeface="Arial (Body)"/>
              </a:rPr>
              <a:t>Viện</a:t>
            </a:r>
            <a:r>
              <a:rPr lang="en-US" sz="2000" b="0" i="1" u="none" strike="noStrike" kern="1200" baseline="0" dirty="0">
                <a:latin typeface="Arial (Body)"/>
              </a:rPr>
              <a:t> </a:t>
            </a:r>
            <a:r>
              <a:rPr lang="en-US" sz="2000" b="0" i="1" u="none" strike="noStrike" kern="1200" baseline="0" dirty="0" err="1">
                <a:latin typeface="Arial (Body)"/>
              </a:rPr>
              <a:t>trưởng</a:t>
            </a:r>
            <a:r>
              <a:rPr lang="en-US" sz="2000" b="0" i="1" u="none" strike="noStrike" kern="1200" baseline="0" dirty="0">
                <a:latin typeface="Arial (Body)"/>
              </a:rPr>
              <a:t>; </a:t>
            </a:r>
            <a:r>
              <a:rPr lang="en-US" sz="2000" b="0" i="1" u="none" strike="noStrike" kern="1200" baseline="0" dirty="0" err="1">
                <a:latin typeface="Arial (Body)"/>
              </a:rPr>
              <a:t>Phó</a:t>
            </a:r>
            <a:r>
              <a:rPr lang="en-US" sz="2000" b="0" i="1" u="none" strike="noStrike" kern="1200" baseline="0" dirty="0">
                <a:latin typeface="Arial (Body)"/>
              </a:rPr>
              <a:t> </a:t>
            </a:r>
            <a:r>
              <a:rPr lang="en-US" sz="2000" b="0" i="1" u="none" strike="noStrike" kern="1200" baseline="0" dirty="0" err="1">
                <a:latin typeface="Arial (Body)"/>
              </a:rPr>
              <a:t>Hiệu</a:t>
            </a:r>
            <a:r>
              <a:rPr lang="en-US" sz="2000" b="0" i="1" u="none" strike="noStrike" kern="1200" baseline="0" dirty="0">
                <a:latin typeface="Arial (Body)"/>
              </a:rPr>
              <a:t> </a:t>
            </a:r>
            <a:r>
              <a:rPr lang="en-US" sz="2000" b="0" i="1" u="none" strike="noStrike" kern="1200" baseline="0" dirty="0" err="1">
                <a:latin typeface="Arial (Body)"/>
              </a:rPr>
              <a:t>trưởng</a:t>
            </a:r>
            <a:r>
              <a:rPr lang="en-US" sz="2000" b="0" i="1" u="none" strike="noStrike" kern="1200" baseline="0" dirty="0">
                <a:latin typeface="Arial (Body)"/>
              </a:rPr>
              <a:t>, </a:t>
            </a:r>
            <a:r>
              <a:rPr lang="en-US" sz="2000" b="0" i="1" u="none" strike="noStrike" kern="1200" baseline="0" dirty="0" err="1">
                <a:latin typeface="Arial (Body)"/>
              </a:rPr>
              <a:t>Phó</a:t>
            </a:r>
            <a:r>
              <a:rPr lang="en-US" sz="2000" b="0" i="1" u="none" strike="noStrike" kern="1200" baseline="0" dirty="0">
                <a:latin typeface="Arial (Body)"/>
              </a:rPr>
              <a:t> </a:t>
            </a:r>
            <a:r>
              <a:rPr lang="en-US" sz="2000" b="0" i="1" u="none" strike="noStrike" kern="1200" baseline="0" dirty="0" err="1">
                <a:latin typeface="Arial (Body)"/>
              </a:rPr>
              <a:t>Viện</a:t>
            </a:r>
            <a:r>
              <a:rPr lang="en-US" sz="2000" b="0" i="1" u="none" strike="noStrike" kern="1200" baseline="0" dirty="0">
                <a:latin typeface="Arial (Body)"/>
              </a:rPr>
              <a:t> </a:t>
            </a:r>
            <a:r>
              <a:rPr lang="en-US" sz="2000" b="0" i="1" u="none" strike="noStrike" kern="1200" baseline="0" dirty="0" err="1">
                <a:latin typeface="Arial (Body)"/>
              </a:rPr>
              <a:t>trưởng</a:t>
            </a:r>
            <a:r>
              <a:rPr lang="en-US" sz="2000" b="0" i="1" u="none" strike="noStrike" kern="1200" baseline="0" dirty="0">
                <a:latin typeface="Arial (Body)"/>
              </a:rPr>
              <a:t> </a:t>
            </a:r>
            <a:r>
              <a:rPr lang="en-US" sz="2000" b="0" i="1" u="none" strike="noStrike" kern="1200" baseline="0" dirty="0" err="1">
                <a:latin typeface="Arial (Body)"/>
              </a:rPr>
              <a:t>được</a:t>
            </a:r>
            <a:r>
              <a:rPr lang="en-US" sz="2000" b="0" i="1" u="none" strike="noStrike" kern="1200" baseline="0" dirty="0">
                <a:latin typeface="Arial (Body)"/>
              </a:rPr>
              <a:t> </a:t>
            </a:r>
            <a:r>
              <a:rPr lang="en-US" sz="2000" b="0" i="1" u="none" strike="noStrike" kern="1200" baseline="0" dirty="0" err="1">
                <a:latin typeface="Arial (Body)"/>
              </a:rPr>
              <a:t>ủy</a:t>
            </a:r>
            <a:r>
              <a:rPr lang="en-US" sz="2000" b="0" i="1" u="none" strike="noStrike" kern="1200" baseline="0" dirty="0">
                <a:latin typeface="Arial (Body)"/>
              </a:rPr>
              <a:t> </a:t>
            </a:r>
            <a:r>
              <a:rPr lang="en-US" sz="2000" b="0" i="1" u="none" strike="noStrike" kern="1200" baseline="0" dirty="0" err="1">
                <a:latin typeface="Arial (Body)"/>
              </a:rPr>
              <a:t>quyền</a:t>
            </a:r>
            <a:r>
              <a:rPr lang="en-US" sz="2000" b="0" i="1" u="none" strike="noStrike" kern="1200" baseline="0" dirty="0">
                <a:latin typeface="Arial (Body)"/>
              </a:rPr>
              <a:t> </a:t>
            </a:r>
            <a:r>
              <a:rPr lang="en-US" sz="2000" b="0" i="1" u="none" strike="noStrike" kern="1200" baseline="0" dirty="0" err="1">
                <a:latin typeface="Arial (Body)"/>
              </a:rPr>
              <a:t>quản</a:t>
            </a:r>
            <a:r>
              <a:rPr lang="en-US" sz="2000" b="0" i="1" u="none" strike="noStrike" kern="1200" baseline="0" dirty="0">
                <a:latin typeface="Arial (Body)"/>
              </a:rPr>
              <a:t> </a:t>
            </a:r>
            <a:r>
              <a:rPr lang="en-US" sz="2000" b="0" i="1" u="none" strike="noStrike" kern="1200" baseline="0" dirty="0" err="1">
                <a:latin typeface="Arial (Body)"/>
              </a:rPr>
              <a:t>lý</a:t>
            </a:r>
            <a:r>
              <a:rPr lang="en-US" sz="2000" b="0" i="1" u="none" strike="noStrike" kern="1200" baseline="0" dirty="0">
                <a:latin typeface="Arial (Body)"/>
              </a:rPr>
              <a:t> </a:t>
            </a:r>
            <a:r>
              <a:rPr lang="en-US" sz="2000" b="0" i="1" u="none" strike="noStrike" kern="1200" baseline="0" dirty="0" err="1">
                <a:latin typeface="Arial (Body)"/>
              </a:rPr>
              <a:t>đơn</a:t>
            </a:r>
            <a:r>
              <a:rPr lang="en-US" sz="2000" b="0" i="1" u="none" strike="noStrike" kern="1200" baseline="0" dirty="0">
                <a:latin typeface="Arial (Body)"/>
              </a:rPr>
              <a:t> </a:t>
            </a:r>
            <a:r>
              <a:rPr lang="en-US" sz="2000" b="0" i="1" u="none" strike="noStrike" kern="1200" baseline="0" dirty="0" err="1">
                <a:latin typeface="Arial (Body)"/>
              </a:rPr>
              <a:t>vị</a:t>
            </a:r>
            <a:r>
              <a:rPr lang="en-US" sz="2000" b="0" i="1" u="none" strike="noStrike" kern="1200" baseline="0" dirty="0">
                <a:latin typeface="Arial (Body)"/>
              </a:rPr>
              <a:t> </a:t>
            </a:r>
            <a:r>
              <a:rPr lang="en-US" sz="2000" b="0" i="1" u="none" strike="noStrike" kern="1200" baseline="0" dirty="0" err="1">
                <a:latin typeface="Arial (Body)"/>
              </a:rPr>
              <a:t>hoặc</a:t>
            </a:r>
            <a:r>
              <a:rPr lang="en-US" sz="2000" b="0" i="1" u="none" strike="noStrike" kern="1200" baseline="0" dirty="0">
                <a:latin typeface="Arial (Body)"/>
              </a:rPr>
              <a:t> </a:t>
            </a:r>
            <a:r>
              <a:rPr lang="en-US" sz="2000" b="0" i="1" u="none" strike="noStrike" kern="1200" baseline="0" dirty="0" err="1">
                <a:latin typeface="Arial (Body)"/>
              </a:rPr>
              <a:t>ký</a:t>
            </a:r>
            <a:r>
              <a:rPr lang="en-US" sz="2000" b="0" i="1" u="none" strike="noStrike" kern="1200" baseline="0" dirty="0">
                <a:latin typeface="Arial (Body)"/>
              </a:rPr>
              <a:t> </a:t>
            </a:r>
            <a:r>
              <a:rPr lang="en-US" sz="2000" b="0" i="1" u="none" strike="noStrike" kern="1200" baseline="0" dirty="0" err="1">
                <a:latin typeface="Arial (Body)"/>
              </a:rPr>
              <a:t>hợp</a:t>
            </a:r>
            <a:r>
              <a:rPr lang="en-US" sz="2000" b="0" i="1" u="none" strike="noStrike" kern="1200" baseline="0" dirty="0">
                <a:latin typeface="Arial (Body)"/>
              </a:rPr>
              <a:t> </a:t>
            </a:r>
            <a:r>
              <a:rPr lang="en-US" sz="2000" b="0" i="1" u="none" strike="noStrike" kern="1200" baseline="0" dirty="0" err="1">
                <a:latin typeface="Arial (Body)"/>
              </a:rPr>
              <a:t>đồng</a:t>
            </a:r>
            <a:r>
              <a:rPr lang="en-US" sz="2000" b="0" i="1" u="none" strike="noStrike" kern="1200" baseline="0" dirty="0">
                <a:latin typeface="Arial (Body)"/>
              </a:rPr>
              <a:t> </a:t>
            </a:r>
            <a:r>
              <a:rPr lang="en-US" sz="2000" b="0" i="1" u="none" strike="noStrike" kern="1200" baseline="0" dirty="0" err="1">
                <a:latin typeface="Arial (Body)"/>
              </a:rPr>
              <a:t>lao</a:t>
            </a:r>
            <a:r>
              <a:rPr lang="en-US" sz="2000" b="0" i="1" u="none" strike="noStrike" kern="1200" baseline="0" dirty="0">
                <a:latin typeface="Arial (Body)"/>
              </a:rPr>
              <a:t> </a:t>
            </a:r>
            <a:r>
              <a:rPr lang="en-US" sz="2000" b="0" i="1" u="none" strike="noStrike" kern="1200" baseline="0" dirty="0" err="1">
                <a:latin typeface="Arial (Body)"/>
              </a:rPr>
              <a:t>động</a:t>
            </a:r>
            <a:r>
              <a:rPr lang="en-US" sz="2000" b="0" i="1" u="none" strike="noStrike" kern="1200" baseline="0" dirty="0">
                <a:latin typeface="Arial (Body)"/>
              </a:rPr>
              <a:t> </a:t>
            </a:r>
            <a:r>
              <a:rPr lang="en-US" sz="2000" b="0" i="1" u="none" strike="noStrike" kern="1200" baseline="0" dirty="0" err="1">
                <a:latin typeface="Arial (Body)"/>
              </a:rPr>
              <a:t>trong</a:t>
            </a:r>
            <a:r>
              <a:rPr lang="en-US" sz="2000" b="0" i="1" u="none" strike="noStrike" kern="1200" baseline="0" dirty="0">
                <a:latin typeface="Arial (Body)"/>
              </a:rPr>
              <a:t> </a:t>
            </a:r>
            <a:r>
              <a:rPr lang="en-US" sz="2000" b="0" i="1" u="none" strike="noStrike" kern="1200" baseline="0" dirty="0" err="1">
                <a:latin typeface="Arial (Body)"/>
              </a:rPr>
              <a:t>đơn</a:t>
            </a:r>
            <a:r>
              <a:rPr lang="en-US" sz="2000" b="0" i="1" u="none" strike="noStrike" kern="1200" baseline="0" dirty="0">
                <a:latin typeface="Arial (Body)"/>
              </a:rPr>
              <a:t> </a:t>
            </a:r>
            <a:r>
              <a:rPr lang="en-US" sz="2000" b="0" i="1" u="none" strike="noStrike" kern="1200" baseline="0" dirty="0" err="1">
                <a:latin typeface="Arial (Body)"/>
              </a:rPr>
              <a:t>vị</a:t>
            </a:r>
            <a:r>
              <a:rPr lang="en-US" sz="2000" b="0" i="1" u="none" strike="noStrike" kern="1200" baseline="0" dirty="0">
                <a:latin typeface="Arial (Body)"/>
              </a:rPr>
              <a:t> </a:t>
            </a:r>
            <a:r>
              <a:rPr lang="en-US" sz="2000" b="0" i="1" u="none" strike="noStrike" kern="1200" baseline="0" dirty="0" err="1">
                <a:latin typeface="Arial (Body)"/>
              </a:rPr>
              <a:t>sự</a:t>
            </a:r>
            <a:r>
              <a:rPr lang="en-US" sz="2000" b="0" i="1" u="none" strike="noStrike" kern="1200" baseline="0" dirty="0">
                <a:latin typeface="Arial (Body)"/>
              </a:rPr>
              <a:t> </a:t>
            </a:r>
            <a:r>
              <a:rPr lang="en-US" sz="2000" b="0" i="1" u="none" strike="noStrike" kern="1200" baseline="0" dirty="0" err="1">
                <a:latin typeface="Arial (Body)"/>
              </a:rPr>
              <a:t>nghiệp</a:t>
            </a:r>
            <a:r>
              <a:rPr lang="en-US" sz="2000" b="0" i="1" u="none" strike="noStrike" kern="1200" baseline="0" dirty="0">
                <a:latin typeface="Arial (Body)"/>
              </a:rPr>
              <a:t> </a:t>
            </a:r>
            <a:r>
              <a:rPr lang="en-US" sz="2000" b="0" i="1" u="none" strike="noStrike" kern="1200" baseline="0" dirty="0" err="1">
                <a:latin typeface="Arial (Body)"/>
              </a:rPr>
              <a:t>ngoài</a:t>
            </a:r>
            <a:r>
              <a:rPr lang="en-US" sz="2000" b="0" i="1" u="none" strike="noStrike" kern="1200" baseline="0" dirty="0">
                <a:latin typeface="Arial (Body)"/>
              </a:rPr>
              <a:t> </a:t>
            </a:r>
            <a:r>
              <a:rPr lang="en-US" sz="2000" b="0" i="1" u="none" strike="noStrike" kern="1200" baseline="0" dirty="0" err="1">
                <a:latin typeface="Arial (Body)"/>
              </a:rPr>
              <a:t>khu</a:t>
            </a:r>
            <a:r>
              <a:rPr lang="en-US" sz="2000" b="0" i="1" u="none" strike="noStrike" kern="1200" baseline="0" dirty="0">
                <a:latin typeface="Arial (Body)"/>
              </a:rPr>
              <a:t> </a:t>
            </a:r>
            <a:r>
              <a:rPr lang="en-US" sz="2000" b="0" i="1" u="none" strike="noStrike" kern="1200" baseline="0" dirty="0" err="1">
                <a:latin typeface="Arial (Body)"/>
              </a:rPr>
              <a:t>vực</a:t>
            </a:r>
            <a:r>
              <a:rPr lang="en-US" sz="2000" b="0" i="1" u="none" strike="noStrike" kern="1200" baseline="0" dirty="0">
                <a:latin typeface="Arial (Body)"/>
              </a:rPr>
              <a:t> </a:t>
            </a:r>
            <a:r>
              <a:rPr lang="en-US" sz="2000" b="0" i="1" u="none" strike="noStrike" kern="1200" baseline="0" dirty="0" err="1">
                <a:latin typeface="Arial (Body)"/>
              </a:rPr>
              <a:t>nhà</a:t>
            </a:r>
            <a:r>
              <a:rPr lang="en-US" sz="2000" b="0" i="1" u="none" strike="noStrike" kern="1200" baseline="0" dirty="0">
                <a:latin typeface="Arial (Body)"/>
              </a:rPr>
              <a:t> </a:t>
            </a:r>
            <a:r>
              <a:rPr lang="en-US" sz="2000" b="0" i="1" u="none" strike="noStrike" kern="1200" baseline="0" dirty="0" err="1">
                <a:latin typeface="Arial (Body)"/>
              </a:rPr>
              <a:t>nước</a:t>
            </a:r>
            <a:r>
              <a:rPr lang="en-US" sz="2000" b="0" i="1" u="none" strike="noStrike" kern="1200" baseline="0" dirty="0">
                <a:latin typeface="Arial (Body)"/>
              </a:rPr>
              <a:t>.</a:t>
            </a:r>
          </a:p>
        </p:txBody>
      </p:sp>
      <p:sp>
        <p:nvSpPr>
          <p:cNvPr id="68" name="Oval 67">
            <a:extLst>
              <a:ext uri="{FF2B5EF4-FFF2-40B4-BE49-F238E27FC236}">
                <a16:creationId xmlns:a16="http://schemas.microsoft.com/office/drawing/2014/main" id="{5050FB88-59DF-7924-258A-817803B157FE}"/>
              </a:ext>
            </a:extLst>
          </p:cNvPr>
          <p:cNvSpPr/>
          <p:nvPr/>
        </p:nvSpPr>
        <p:spPr>
          <a:xfrm>
            <a:off x="3105622" y="4062573"/>
            <a:ext cx="1539541" cy="1539541"/>
          </a:xfrm>
          <a:prstGeom prst="ellipse">
            <a:avLst/>
          </a:prstGeom>
        </p:spPr>
        <p:style>
          <a:lnRef idx="2">
            <a:schemeClr val="lt1">
              <a:hueOff val="0"/>
              <a:satOff val="0"/>
              <a:lumOff val="0"/>
              <a:alphaOff val="0"/>
            </a:schemeClr>
          </a:lnRef>
          <a:fillRef idx="1">
            <a:schemeClr val="accent4">
              <a:alpha val="50000"/>
              <a:hueOff val="7350668"/>
              <a:satOff val="-30583"/>
              <a:lumOff val="7206"/>
              <a:alphaOff val="0"/>
            </a:schemeClr>
          </a:fillRef>
          <a:effectRef idx="0">
            <a:schemeClr val="accent4">
              <a:alpha val="50000"/>
              <a:hueOff val="7350668"/>
              <a:satOff val="-30583"/>
              <a:lumOff val="7206"/>
              <a:alphaOff val="0"/>
            </a:schemeClr>
          </a:effectRef>
          <a:fontRef idx="minor">
            <a:schemeClr val="tx1"/>
          </a:fontRef>
        </p:style>
        <p:txBody>
          <a:bodyPr/>
          <a:lstStyle/>
          <a:p>
            <a:pPr algn="ctr"/>
            <a:r>
              <a:rPr lang="en-US" sz="5400" b="1" dirty="0">
                <a:solidFill>
                  <a:srgbClr val="FF0000"/>
                </a:solidFill>
                <a:latin typeface="UTM Aurora" panose="02040603050506020204" pitchFamily="18" charset="0"/>
              </a:rPr>
              <a:t>4</a:t>
            </a:r>
          </a:p>
        </p:txBody>
      </p:sp>
      <p:sp>
        <p:nvSpPr>
          <p:cNvPr id="69" name="Freeform: Shape 68">
            <a:extLst>
              <a:ext uri="{FF2B5EF4-FFF2-40B4-BE49-F238E27FC236}">
                <a16:creationId xmlns:a16="http://schemas.microsoft.com/office/drawing/2014/main" id="{C8C59246-6556-3728-DF5B-36549700BA6C}"/>
              </a:ext>
            </a:extLst>
          </p:cNvPr>
          <p:cNvSpPr/>
          <p:nvPr/>
        </p:nvSpPr>
        <p:spPr>
          <a:xfrm>
            <a:off x="282440" y="5088409"/>
            <a:ext cx="2914210" cy="1492807"/>
          </a:xfrm>
          <a:custGeom>
            <a:avLst/>
            <a:gdLst>
              <a:gd name="connsiteX0" fmla="*/ 0 w 2914210"/>
              <a:gd name="connsiteY0" fmla="*/ 0 h 1492807"/>
              <a:gd name="connsiteX1" fmla="*/ 2914210 w 2914210"/>
              <a:gd name="connsiteY1" fmla="*/ 0 h 1492807"/>
              <a:gd name="connsiteX2" fmla="*/ 2914210 w 2914210"/>
              <a:gd name="connsiteY2" fmla="*/ 1492807 h 1492807"/>
              <a:gd name="connsiteX3" fmla="*/ 0 w 2914210"/>
              <a:gd name="connsiteY3" fmla="*/ 1492807 h 1492807"/>
              <a:gd name="connsiteX4" fmla="*/ 0 w 2914210"/>
              <a:gd name="connsiteY4" fmla="*/ 0 h 1492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210" h="1492807">
                <a:moveTo>
                  <a:pt x="0" y="0"/>
                </a:moveTo>
                <a:lnTo>
                  <a:pt x="2914210" y="0"/>
                </a:lnTo>
                <a:lnTo>
                  <a:pt x="2914210" y="1492807"/>
                </a:lnTo>
                <a:lnTo>
                  <a:pt x="0" y="149280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0" i="1" u="none" strike="noStrike" kern="1200" baseline="0" dirty="0">
                <a:solidFill>
                  <a:srgbClr val="FF0000"/>
                </a:solidFill>
                <a:latin typeface="Arial (Body)"/>
              </a:rPr>
              <a:t>4. </a:t>
            </a:r>
            <a:r>
              <a:rPr lang="en-US" sz="2000" b="0" i="1" u="none" strike="noStrike" kern="1200" baseline="0" dirty="0" err="1">
                <a:latin typeface="Arial (Body)"/>
              </a:rPr>
              <a:t>Xã</a:t>
            </a:r>
            <a:r>
              <a:rPr lang="en-US" sz="2000" b="0" i="1" u="none" strike="noStrike" kern="1200" baseline="0" dirty="0">
                <a:latin typeface="Arial (Body)"/>
              </a:rPr>
              <a:t> </a:t>
            </a:r>
            <a:r>
              <a:rPr lang="en-US" sz="2000" b="0" i="1" u="none" strike="noStrike" kern="1200" baseline="0" dirty="0" err="1">
                <a:latin typeface="Arial (Body)"/>
              </a:rPr>
              <a:t>viên</a:t>
            </a:r>
            <a:r>
              <a:rPr lang="en-US" sz="2000" b="0" i="1" u="none" strike="noStrike" kern="1200" baseline="0" dirty="0">
                <a:latin typeface="Arial (Body)"/>
              </a:rPr>
              <a:t> </a:t>
            </a:r>
            <a:r>
              <a:rPr lang="en-US" sz="2000" b="0" i="1" u="none" strike="noStrike" kern="1200" baseline="0" dirty="0" err="1">
                <a:latin typeface="Arial (Body)"/>
              </a:rPr>
              <a:t>trong</a:t>
            </a:r>
            <a:r>
              <a:rPr lang="en-US" sz="2000" b="0" i="1" u="none" strike="noStrike" kern="1200" baseline="0" dirty="0">
                <a:latin typeface="Arial (Body)"/>
              </a:rPr>
              <a:t> </a:t>
            </a:r>
            <a:r>
              <a:rPr lang="en-US" sz="2000" b="0" i="1" u="none" strike="noStrike" kern="1200" baseline="0" dirty="0" err="1">
                <a:latin typeface="Arial (Body)"/>
              </a:rPr>
              <a:t>các</a:t>
            </a:r>
            <a:r>
              <a:rPr lang="en-US" sz="2000" b="0" i="1" u="none" strike="noStrike" kern="1200" baseline="0" dirty="0">
                <a:latin typeface="Arial (Body)"/>
              </a:rPr>
              <a:t> </a:t>
            </a:r>
            <a:r>
              <a:rPr lang="en-US" sz="2000" b="0" i="1" u="none" strike="noStrike" kern="1200" baseline="0" dirty="0" err="1">
                <a:latin typeface="Arial (Body)"/>
              </a:rPr>
              <a:t>hợp</a:t>
            </a:r>
            <a:r>
              <a:rPr lang="en-US" sz="2000" b="0" i="1" u="none" strike="noStrike" kern="1200" baseline="0" dirty="0">
                <a:latin typeface="Arial (Body)"/>
              </a:rPr>
              <a:t> </a:t>
            </a:r>
            <a:r>
              <a:rPr lang="en-US" sz="2000" b="0" i="1" u="none" strike="noStrike" kern="1200" baseline="0" dirty="0" err="1">
                <a:latin typeface="Arial (Body)"/>
              </a:rPr>
              <a:t>tác</a:t>
            </a:r>
            <a:r>
              <a:rPr lang="en-US" sz="2000" b="0" i="1" u="none" strike="noStrike" kern="1200" baseline="0" dirty="0">
                <a:latin typeface="Arial (Body)"/>
              </a:rPr>
              <a:t> </a:t>
            </a:r>
            <a:r>
              <a:rPr lang="en-US" sz="2000" b="0" i="1" u="none" strike="noStrike" kern="1200" baseline="0" dirty="0" err="1">
                <a:latin typeface="Arial (Body)"/>
              </a:rPr>
              <a:t>xã</a:t>
            </a:r>
            <a:r>
              <a:rPr lang="en-US" sz="2000" b="0" i="1" u="none" strike="noStrike" kern="1200" baseline="0" dirty="0">
                <a:latin typeface="Arial (Body)"/>
              </a:rPr>
              <a:t> </a:t>
            </a:r>
            <a:r>
              <a:rPr lang="en-US" sz="2000" b="0" i="1" u="none" strike="noStrike" kern="1200" baseline="0" dirty="0" err="1">
                <a:latin typeface="Arial (Body)"/>
              </a:rPr>
              <a:t>nông</a:t>
            </a:r>
            <a:r>
              <a:rPr lang="en-US" sz="2000" b="0" i="1" u="none" strike="noStrike" kern="1200" baseline="0" dirty="0">
                <a:latin typeface="Arial (Body)"/>
              </a:rPr>
              <a:t> </a:t>
            </a:r>
            <a:r>
              <a:rPr lang="en-US" sz="2000" b="0" i="1" u="none" strike="noStrike" kern="1200" baseline="0" dirty="0" err="1">
                <a:latin typeface="Arial (Body)"/>
              </a:rPr>
              <a:t>nghiệp</a:t>
            </a:r>
            <a:r>
              <a:rPr lang="en-US" sz="2000" b="0" i="1" u="none" strike="noStrike" kern="1200" baseline="0" dirty="0">
                <a:latin typeface="Arial (Body)"/>
              </a:rPr>
              <a:t>.</a:t>
            </a:r>
          </a:p>
        </p:txBody>
      </p:sp>
      <p:sp>
        <p:nvSpPr>
          <p:cNvPr id="70" name="Oval 69">
            <a:extLst>
              <a:ext uri="{FF2B5EF4-FFF2-40B4-BE49-F238E27FC236}">
                <a16:creationId xmlns:a16="http://schemas.microsoft.com/office/drawing/2014/main" id="{F7E52F73-9049-ADB3-59E8-015B908D5D20}"/>
              </a:ext>
            </a:extLst>
          </p:cNvPr>
          <p:cNvSpPr/>
          <p:nvPr/>
        </p:nvSpPr>
        <p:spPr>
          <a:xfrm>
            <a:off x="2808114" y="3145814"/>
            <a:ext cx="1539541" cy="1539541"/>
          </a:xfrm>
          <a:prstGeom prst="ellipse">
            <a:avLst/>
          </a:prstGeom>
        </p:spPr>
        <p:style>
          <a:lnRef idx="2">
            <a:schemeClr val="lt1">
              <a:hueOff val="0"/>
              <a:satOff val="0"/>
              <a:lumOff val="0"/>
              <a:alphaOff val="0"/>
            </a:schemeClr>
          </a:lnRef>
          <a:fillRef idx="1">
            <a:schemeClr val="accent4">
              <a:alpha val="50000"/>
              <a:hueOff val="9800891"/>
              <a:satOff val="-40777"/>
              <a:lumOff val="9608"/>
              <a:alphaOff val="0"/>
            </a:schemeClr>
          </a:fillRef>
          <a:effectRef idx="0">
            <a:schemeClr val="accent4">
              <a:alpha val="50000"/>
              <a:hueOff val="9800891"/>
              <a:satOff val="-40777"/>
              <a:lumOff val="9608"/>
              <a:alphaOff val="0"/>
            </a:schemeClr>
          </a:effectRef>
          <a:fontRef idx="minor">
            <a:schemeClr val="tx1"/>
          </a:fontRef>
        </p:style>
        <p:txBody>
          <a:bodyPr/>
          <a:lstStyle/>
          <a:p>
            <a:pPr algn="ctr"/>
            <a:r>
              <a:rPr lang="en-US" sz="5400" b="1" dirty="0">
                <a:solidFill>
                  <a:srgbClr val="FF0000"/>
                </a:solidFill>
                <a:latin typeface="UTM Aurora" panose="02040603050506020204" pitchFamily="18" charset="0"/>
              </a:rPr>
              <a:t>5</a:t>
            </a:r>
          </a:p>
        </p:txBody>
      </p:sp>
      <p:sp>
        <p:nvSpPr>
          <p:cNvPr id="71" name="Freeform: Shape 70">
            <a:extLst>
              <a:ext uri="{FF2B5EF4-FFF2-40B4-BE49-F238E27FC236}">
                <a16:creationId xmlns:a16="http://schemas.microsoft.com/office/drawing/2014/main" id="{E6082B6C-0692-8CAC-3704-5176BEC52176}"/>
              </a:ext>
            </a:extLst>
          </p:cNvPr>
          <p:cNvSpPr/>
          <p:nvPr/>
        </p:nvSpPr>
        <p:spPr>
          <a:xfrm>
            <a:off x="444579" y="2673625"/>
            <a:ext cx="2411379" cy="1510751"/>
          </a:xfrm>
          <a:custGeom>
            <a:avLst/>
            <a:gdLst>
              <a:gd name="connsiteX0" fmla="*/ 0 w 2411379"/>
              <a:gd name="connsiteY0" fmla="*/ 0 h 1510751"/>
              <a:gd name="connsiteX1" fmla="*/ 2411379 w 2411379"/>
              <a:gd name="connsiteY1" fmla="*/ 0 h 1510751"/>
              <a:gd name="connsiteX2" fmla="*/ 2411379 w 2411379"/>
              <a:gd name="connsiteY2" fmla="*/ 1510751 h 1510751"/>
              <a:gd name="connsiteX3" fmla="*/ 0 w 2411379"/>
              <a:gd name="connsiteY3" fmla="*/ 1510751 h 1510751"/>
              <a:gd name="connsiteX4" fmla="*/ 0 w 2411379"/>
              <a:gd name="connsiteY4" fmla="*/ 0 h 1510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1379" h="1510751">
                <a:moveTo>
                  <a:pt x="0" y="0"/>
                </a:moveTo>
                <a:lnTo>
                  <a:pt x="2411379" y="0"/>
                </a:lnTo>
                <a:lnTo>
                  <a:pt x="2411379" y="1510751"/>
                </a:lnTo>
                <a:lnTo>
                  <a:pt x="0" y="1510751"/>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0" i="1" u="none" strike="noStrike" kern="1200" baseline="0" dirty="0">
                <a:solidFill>
                  <a:srgbClr val="FF0000"/>
                </a:solidFill>
                <a:latin typeface="Arial (Body)"/>
              </a:rPr>
              <a:t>5. </a:t>
            </a:r>
            <a:r>
              <a:rPr lang="en-US" sz="2000" b="0" i="1" u="none" strike="noStrike" kern="1200" baseline="0" dirty="0" err="1">
                <a:latin typeface="Arial (Body)"/>
              </a:rPr>
              <a:t>Người</a:t>
            </a:r>
            <a:r>
              <a:rPr lang="en-US" sz="2000" b="0" i="1" u="none" strike="noStrike" kern="1200" baseline="0" dirty="0">
                <a:latin typeface="Arial (Body)"/>
              </a:rPr>
              <a:t> </a:t>
            </a:r>
            <a:r>
              <a:rPr lang="en-US" sz="2000" b="0" i="1" u="none" strike="noStrike" kern="1200" baseline="0" dirty="0" err="1">
                <a:latin typeface="Arial (Body)"/>
              </a:rPr>
              <a:t>đang</a:t>
            </a:r>
            <a:r>
              <a:rPr lang="en-US" sz="2000" b="0" i="1" u="none" strike="noStrike" kern="1200" baseline="0" dirty="0">
                <a:latin typeface="Arial (Body)"/>
              </a:rPr>
              <a:t> </a:t>
            </a:r>
            <a:r>
              <a:rPr lang="en-US" sz="2000" b="0" i="1" u="none" strike="noStrike" kern="1200" baseline="0" dirty="0" err="1">
                <a:latin typeface="Arial (Body)"/>
              </a:rPr>
              <a:t>trong</a:t>
            </a:r>
            <a:r>
              <a:rPr lang="en-US" sz="2000" b="0" i="1" u="none" strike="noStrike" kern="1200" baseline="0" dirty="0">
                <a:latin typeface="Arial (Body)"/>
              </a:rPr>
              <a:t> </a:t>
            </a:r>
            <a:r>
              <a:rPr lang="en-US" sz="2000" b="0" i="1" u="none" strike="noStrike" kern="1200" baseline="0" dirty="0" err="1">
                <a:latin typeface="Arial (Body)"/>
              </a:rPr>
              <a:t>thời</a:t>
            </a:r>
            <a:r>
              <a:rPr lang="en-US" sz="2000" b="0" i="1" u="none" strike="noStrike" kern="1200" baseline="0" dirty="0">
                <a:latin typeface="Arial (Body)"/>
              </a:rPr>
              <a:t> </a:t>
            </a:r>
            <a:r>
              <a:rPr lang="en-US" sz="2000" b="0" i="1" u="none" strike="noStrike" kern="1200" baseline="0" dirty="0" err="1">
                <a:latin typeface="Arial (Body)"/>
              </a:rPr>
              <a:t>gian</a:t>
            </a:r>
            <a:r>
              <a:rPr lang="en-US" sz="2000" b="0" i="1" u="none" strike="noStrike" kern="1200" baseline="0" dirty="0">
                <a:latin typeface="Arial (Body)"/>
              </a:rPr>
              <a:t> </a:t>
            </a:r>
            <a:r>
              <a:rPr lang="en-US" sz="2000" b="0" i="1" u="none" strike="noStrike" kern="1200" baseline="0" dirty="0" err="1">
                <a:latin typeface="Arial (Body)"/>
              </a:rPr>
              <a:t>chấp</a:t>
            </a:r>
            <a:r>
              <a:rPr lang="en-US" sz="2000" b="0" i="1" u="none" strike="noStrike" kern="1200" baseline="0" dirty="0">
                <a:latin typeface="Arial (Body)"/>
              </a:rPr>
              <a:t> </a:t>
            </a:r>
            <a:r>
              <a:rPr lang="en-US" sz="2000" b="0" i="1" u="none" strike="noStrike" kern="1200" baseline="0" dirty="0" err="1">
                <a:latin typeface="Arial (Body)"/>
              </a:rPr>
              <a:t>hành</a:t>
            </a:r>
            <a:r>
              <a:rPr lang="en-US" sz="2000" b="0" i="1" u="none" strike="noStrike" kern="1200" baseline="0" dirty="0">
                <a:latin typeface="Arial (Body)"/>
              </a:rPr>
              <a:t> </a:t>
            </a:r>
            <a:r>
              <a:rPr lang="en-US" sz="2000" b="0" i="1" u="none" strike="noStrike" kern="1200" baseline="0" dirty="0" err="1">
                <a:latin typeface="Arial (Body)"/>
              </a:rPr>
              <a:t>các</a:t>
            </a:r>
            <a:r>
              <a:rPr lang="en-US" sz="2000" b="0" i="1" u="none" strike="noStrike" kern="1200" baseline="0" dirty="0">
                <a:latin typeface="Arial (Body)"/>
              </a:rPr>
              <a:t> </a:t>
            </a:r>
            <a:r>
              <a:rPr lang="en-US" sz="2000" b="0" i="1" u="none" strike="noStrike" kern="1200" baseline="0" dirty="0" err="1">
                <a:latin typeface="Arial (Body)"/>
              </a:rPr>
              <a:t>hình</a:t>
            </a:r>
            <a:r>
              <a:rPr lang="en-US" sz="2000" b="0" i="1" u="none" strike="noStrike" kern="1200" baseline="0" dirty="0">
                <a:latin typeface="Arial (Body)"/>
              </a:rPr>
              <a:t> </a:t>
            </a:r>
            <a:r>
              <a:rPr lang="en-US" sz="2000" b="0" i="1" u="none" strike="noStrike" kern="1200" baseline="0" dirty="0" err="1">
                <a:latin typeface="Arial (Body)"/>
              </a:rPr>
              <a:t>phạt</a:t>
            </a:r>
            <a:r>
              <a:rPr lang="en-US" sz="2000" b="0" i="1" u="none" strike="noStrike" kern="1200" baseline="0" dirty="0">
                <a:latin typeface="Arial (Body)"/>
              </a:rPr>
              <a:t> </a:t>
            </a:r>
            <a:r>
              <a:rPr lang="en-US" sz="2000" b="0" i="1" u="none" strike="noStrike" kern="1200" baseline="0" dirty="0" err="1">
                <a:latin typeface="Arial (Body)"/>
              </a:rPr>
              <a:t>tù</a:t>
            </a:r>
            <a:r>
              <a:rPr lang="en-US" sz="2000" b="0" i="1" u="none" strike="noStrike" kern="1200" baseline="0" dirty="0">
                <a:latin typeface="Arial (Body)"/>
              </a:rPr>
              <a:t> </a:t>
            </a:r>
            <a:r>
              <a:rPr lang="en-US" sz="2000" b="0" i="1" u="none" strike="noStrike" kern="1200" baseline="0" dirty="0" err="1">
                <a:latin typeface="Arial (Body)"/>
              </a:rPr>
              <a:t>theo</a:t>
            </a:r>
            <a:r>
              <a:rPr lang="en-US" sz="2000" b="0" i="1" u="none" strike="noStrike" kern="1200" baseline="0" dirty="0">
                <a:latin typeface="Arial (Body)"/>
              </a:rPr>
              <a:t> </a:t>
            </a:r>
            <a:r>
              <a:rPr lang="en-US" sz="2000" b="0" i="1" u="none" strike="noStrike" kern="1200" baseline="0" dirty="0" err="1">
                <a:latin typeface="Arial (Body)"/>
              </a:rPr>
              <a:t>quyết</a:t>
            </a:r>
            <a:r>
              <a:rPr lang="en-US" sz="2000" b="0" i="1" u="none" strike="noStrike" kern="1200" baseline="0" dirty="0">
                <a:latin typeface="Arial (Body)"/>
              </a:rPr>
              <a:t> </a:t>
            </a:r>
            <a:r>
              <a:rPr lang="en-US" sz="2000" b="0" i="1" u="none" strike="noStrike" kern="1200" baseline="0" dirty="0" err="1">
                <a:latin typeface="Arial (Body)"/>
              </a:rPr>
              <a:t>định</a:t>
            </a:r>
            <a:r>
              <a:rPr lang="en-US" sz="2000" b="0" i="1" u="none" strike="noStrike" kern="1200" baseline="0" dirty="0">
                <a:latin typeface="Arial (Body)"/>
              </a:rPr>
              <a:t> </a:t>
            </a:r>
            <a:r>
              <a:rPr lang="en-US" sz="2000" b="0" i="1" u="none" strike="noStrike" kern="1200" baseline="0" dirty="0" err="1">
                <a:latin typeface="Arial (Body)"/>
              </a:rPr>
              <a:t>của</a:t>
            </a:r>
            <a:r>
              <a:rPr lang="en-US" sz="2000" b="0" i="1" u="none" strike="noStrike" kern="1200" baseline="0" dirty="0">
                <a:latin typeface="Arial (Body)"/>
              </a:rPr>
              <a:t> </a:t>
            </a:r>
            <a:r>
              <a:rPr lang="en-US" sz="2000" b="0" i="1" u="none" strike="noStrike" kern="1200" baseline="0" dirty="0" err="1">
                <a:latin typeface="Arial (Body)"/>
              </a:rPr>
              <a:t>tòa</a:t>
            </a:r>
            <a:r>
              <a:rPr lang="en-US" sz="2000" b="0" i="1" u="none" strike="noStrike" kern="1200" baseline="0" dirty="0">
                <a:latin typeface="Arial (Body)"/>
              </a:rPr>
              <a:t> </a:t>
            </a:r>
            <a:r>
              <a:rPr lang="en-US" sz="2000" b="0" i="1" u="none" strike="noStrike" kern="1200" baseline="0" dirty="0" err="1">
                <a:latin typeface="Arial (Body)"/>
              </a:rPr>
              <a:t>án</a:t>
            </a:r>
            <a:r>
              <a:rPr lang="en-US" sz="2000" b="0" i="1" u="none" strike="noStrike" kern="1200" baseline="0" dirty="0">
                <a:latin typeface="Arial (Body)"/>
              </a:rPr>
              <a:t>.</a:t>
            </a:r>
          </a:p>
        </p:txBody>
      </p:sp>
    </p:spTree>
    <p:extLst>
      <p:ext uri="{BB962C8B-B14F-4D97-AF65-F5344CB8AC3E}">
        <p14:creationId xmlns:p14="http://schemas.microsoft.com/office/powerpoint/2010/main" val="355540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fill="hold"/>
                                        <p:tgtEl>
                                          <p:spTgt spid="63"/>
                                        </p:tgtEl>
                                        <p:attrNameLst>
                                          <p:attrName>ppt_x</p:attrName>
                                        </p:attrNameLst>
                                      </p:cBhvr>
                                      <p:tavLst>
                                        <p:tav tm="0">
                                          <p:val>
                                            <p:strVal val="0-#ppt_w/2"/>
                                          </p:val>
                                        </p:tav>
                                        <p:tav tm="100000">
                                          <p:val>
                                            <p:strVal val="#ppt_x"/>
                                          </p:val>
                                        </p:tav>
                                      </p:tavLst>
                                    </p:anim>
                                    <p:anim calcmode="lin" valueType="num">
                                      <p:cBhvr additive="base">
                                        <p:cTn id="13"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additive="base">
                                        <p:cTn id="18" dur="500" fill="hold"/>
                                        <p:tgtEl>
                                          <p:spTgt spid="64"/>
                                        </p:tgtEl>
                                        <p:attrNameLst>
                                          <p:attrName>ppt_x</p:attrName>
                                        </p:attrNameLst>
                                      </p:cBhvr>
                                      <p:tavLst>
                                        <p:tav tm="0">
                                          <p:val>
                                            <p:strVal val="0-#ppt_w/2"/>
                                          </p:val>
                                        </p:tav>
                                        <p:tav tm="100000">
                                          <p:val>
                                            <p:strVal val="#ppt_x"/>
                                          </p:val>
                                        </p:tav>
                                      </p:tavLst>
                                    </p:anim>
                                    <p:anim calcmode="lin" valueType="num">
                                      <p:cBhvr additive="base">
                                        <p:cTn id="19" dur="500" fill="hold"/>
                                        <p:tgtEl>
                                          <p:spTgt spid="64"/>
                                        </p:tgtEl>
                                        <p:attrNameLst>
                                          <p:attrName>ppt_y</p:attrName>
                                        </p:attrNameLst>
                                      </p:cBhvr>
                                      <p:tavLst>
                                        <p:tav tm="0">
                                          <p:val>
                                            <p:strVal val="0-#ppt_h/2"/>
                                          </p:val>
                                        </p:tav>
                                        <p:tav tm="100000">
                                          <p:val>
                                            <p:strVal val="#ppt_y"/>
                                          </p:val>
                                        </p:tav>
                                      </p:tavLst>
                                    </p:anim>
                                  </p:childTnLst>
                                </p:cTn>
                              </p:par>
                            </p:childTnLst>
                          </p:cTn>
                        </p:par>
                        <p:par>
                          <p:cTn id="20" fill="hold">
                            <p:stCondLst>
                              <p:cond delay="500"/>
                            </p:stCondLst>
                            <p:childTnLst>
                              <p:par>
                                <p:cTn id="21" presetID="2" presetClass="entr" presetSubtype="9"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500" fill="hold"/>
                                        <p:tgtEl>
                                          <p:spTgt spid="65"/>
                                        </p:tgtEl>
                                        <p:attrNameLst>
                                          <p:attrName>ppt_x</p:attrName>
                                        </p:attrNameLst>
                                      </p:cBhvr>
                                      <p:tavLst>
                                        <p:tav tm="0">
                                          <p:val>
                                            <p:strVal val="0-#ppt_w/2"/>
                                          </p:val>
                                        </p:tav>
                                        <p:tav tm="100000">
                                          <p:val>
                                            <p:strVal val="#ppt_x"/>
                                          </p:val>
                                        </p:tav>
                                      </p:tavLst>
                                    </p:anim>
                                    <p:anim calcmode="lin" valueType="num">
                                      <p:cBhvr additive="base">
                                        <p:cTn id="24"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additive="base">
                                        <p:cTn id="29" dur="500" fill="hold"/>
                                        <p:tgtEl>
                                          <p:spTgt spid="66"/>
                                        </p:tgtEl>
                                        <p:attrNameLst>
                                          <p:attrName>ppt_x</p:attrName>
                                        </p:attrNameLst>
                                      </p:cBhvr>
                                      <p:tavLst>
                                        <p:tav tm="0">
                                          <p:val>
                                            <p:strVal val="0-#ppt_w/2"/>
                                          </p:val>
                                        </p:tav>
                                        <p:tav tm="100000">
                                          <p:val>
                                            <p:strVal val="#ppt_x"/>
                                          </p:val>
                                        </p:tav>
                                      </p:tavLst>
                                    </p:anim>
                                    <p:anim calcmode="lin" valueType="num">
                                      <p:cBhvr additive="base">
                                        <p:cTn id="30" dur="500" fill="hold"/>
                                        <p:tgtEl>
                                          <p:spTgt spid="66"/>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2" presetClass="entr" presetSubtype="9"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0-#ppt_w/2"/>
                                          </p:val>
                                        </p:tav>
                                        <p:tav tm="100000">
                                          <p:val>
                                            <p:strVal val="#ppt_x"/>
                                          </p:val>
                                        </p:tav>
                                      </p:tavLst>
                                    </p:anim>
                                    <p:anim calcmode="lin" valueType="num">
                                      <p:cBhvr additive="base">
                                        <p:cTn id="35"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grpId="0" nodeType="click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0-#ppt_w/2"/>
                                          </p:val>
                                        </p:tav>
                                        <p:tav tm="100000">
                                          <p:val>
                                            <p:strVal val="#ppt_x"/>
                                          </p:val>
                                        </p:tav>
                                      </p:tavLst>
                                    </p:anim>
                                    <p:anim calcmode="lin" valueType="num">
                                      <p:cBhvr additive="base">
                                        <p:cTn id="41" dur="500" fill="hold"/>
                                        <p:tgtEl>
                                          <p:spTgt spid="68"/>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 presetClass="entr" presetSubtype="9"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0-#ppt_w/2"/>
                                          </p:val>
                                        </p:tav>
                                        <p:tav tm="100000">
                                          <p:val>
                                            <p:strVal val="#ppt_x"/>
                                          </p:val>
                                        </p:tav>
                                      </p:tavLst>
                                    </p:anim>
                                    <p:anim calcmode="lin" valueType="num">
                                      <p:cBhvr additive="base">
                                        <p:cTn id="46" dur="500" fill="hold"/>
                                        <p:tgtEl>
                                          <p:spTgt spid="69"/>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9" fill="hold" grpId="0" nodeType="click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additive="base">
                                        <p:cTn id="51" dur="500" fill="hold"/>
                                        <p:tgtEl>
                                          <p:spTgt spid="70"/>
                                        </p:tgtEl>
                                        <p:attrNameLst>
                                          <p:attrName>ppt_x</p:attrName>
                                        </p:attrNameLst>
                                      </p:cBhvr>
                                      <p:tavLst>
                                        <p:tav tm="0">
                                          <p:val>
                                            <p:strVal val="0-#ppt_w/2"/>
                                          </p:val>
                                        </p:tav>
                                        <p:tav tm="100000">
                                          <p:val>
                                            <p:strVal val="#ppt_x"/>
                                          </p:val>
                                        </p:tav>
                                      </p:tavLst>
                                    </p:anim>
                                    <p:anim calcmode="lin" valueType="num">
                                      <p:cBhvr additive="base">
                                        <p:cTn id="52" dur="500" fill="hold"/>
                                        <p:tgtEl>
                                          <p:spTgt spid="70"/>
                                        </p:tgtEl>
                                        <p:attrNameLst>
                                          <p:attrName>ppt_y</p:attrName>
                                        </p:attrNameLst>
                                      </p:cBhvr>
                                      <p:tavLst>
                                        <p:tav tm="0">
                                          <p:val>
                                            <p:strVal val="0-#ppt_h/2"/>
                                          </p:val>
                                        </p:tav>
                                        <p:tav tm="100000">
                                          <p:val>
                                            <p:strVal val="#ppt_y"/>
                                          </p:val>
                                        </p:tav>
                                      </p:tavLst>
                                    </p:anim>
                                  </p:childTnLst>
                                </p:cTn>
                              </p:par>
                            </p:childTnLst>
                          </p:cTn>
                        </p:par>
                        <p:par>
                          <p:cTn id="53" fill="hold">
                            <p:stCondLst>
                              <p:cond delay="500"/>
                            </p:stCondLst>
                            <p:childTnLst>
                              <p:par>
                                <p:cTn id="54" presetID="2" presetClass="entr" presetSubtype="9" fill="hold" grpId="0"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additive="base">
                                        <p:cTn id="56" dur="500" fill="hold"/>
                                        <p:tgtEl>
                                          <p:spTgt spid="71"/>
                                        </p:tgtEl>
                                        <p:attrNameLst>
                                          <p:attrName>ppt_x</p:attrName>
                                        </p:attrNameLst>
                                      </p:cBhvr>
                                      <p:tavLst>
                                        <p:tav tm="0">
                                          <p:val>
                                            <p:strVal val="0-#ppt_w/2"/>
                                          </p:val>
                                        </p:tav>
                                        <p:tav tm="100000">
                                          <p:val>
                                            <p:strVal val="#ppt_x"/>
                                          </p:val>
                                        </p:tav>
                                      </p:tavLst>
                                    </p:anim>
                                    <p:anim calcmode="lin" valueType="num">
                                      <p:cBhvr additive="base">
                                        <p:cTn id="57" dur="500" fill="hold"/>
                                        <p:tgtEl>
                                          <p:spTgt spid="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64" grpId="0" animBg="1"/>
      <p:bldP spid="65" grpId="0"/>
      <p:bldP spid="66" grpId="0" animBg="1"/>
      <p:bldP spid="67" grpId="0"/>
      <p:bldP spid="68" grpId="0" animBg="1"/>
      <p:bldP spid="69" grpId="0"/>
      <p:bldP spid="70" grpId="0" animBg="1"/>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D5F8E-5003-47C2-2CEA-49E83CA9CDB4}"/>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93406"/>
            <a:ext cx="12192000" cy="6951406"/>
          </a:xfrm>
          <a:prstGeom prst="rect">
            <a:avLst/>
          </a:prstGeom>
        </p:spPr>
      </p:pic>
      <p:sp>
        <p:nvSpPr>
          <p:cNvPr id="2" name="Title 1">
            <a:extLst>
              <a:ext uri="{FF2B5EF4-FFF2-40B4-BE49-F238E27FC236}">
                <a16:creationId xmlns:a16="http://schemas.microsoft.com/office/drawing/2014/main" id="{1026F2A4-1421-C5FB-16A9-645D4D3E816C}"/>
              </a:ext>
            </a:extLst>
          </p:cNvPr>
          <p:cNvSpPr>
            <a:spLocks noGrp="1"/>
          </p:cNvSpPr>
          <p:nvPr>
            <p:ph type="title"/>
          </p:nvPr>
        </p:nvSpPr>
        <p:spPr>
          <a:xfrm>
            <a:off x="104337" y="134745"/>
            <a:ext cx="4664651" cy="792987"/>
          </a:xfrm>
          <a:solidFill>
            <a:schemeClr val="accent2">
              <a:lumMod val="20000"/>
              <a:lumOff val="80000"/>
            </a:schemeClr>
          </a:solidFill>
        </p:spPr>
        <p:txBody>
          <a:bodyPr>
            <a:noAutofit/>
          </a:bodyPr>
          <a:lstStyle/>
          <a:p>
            <a:pPr marR="0" lvl="1" algn="ctr" rtl="0">
              <a:lnSpc>
                <a:spcPct val="120000"/>
              </a:lnSpc>
              <a:spcBef>
                <a:spcPts val="600"/>
              </a:spcBef>
              <a:spcAft>
                <a:spcPts val="600"/>
              </a:spcAft>
              <a:buNone/>
            </a:pPr>
            <a:r>
              <a:rPr lang="en-US" sz="2800" b="1" i="0" u="none" strike="noStrike" baseline="0" dirty="0">
                <a:ln w="0"/>
                <a:solidFill>
                  <a:srgbClr val="FF0000"/>
                </a:solidFill>
                <a:latin typeface="Arial (Body)"/>
              </a:rPr>
              <a:t>=&gt;</a:t>
            </a:r>
            <a:r>
              <a:rPr lang="en-US" sz="2800" b="1" i="0" u="none" strike="noStrike" dirty="0">
                <a:ln w="0"/>
                <a:solidFill>
                  <a:srgbClr val="FF0000"/>
                </a:solidFill>
                <a:latin typeface="Arial (Body)"/>
              </a:rPr>
              <a:t> </a:t>
            </a:r>
            <a:r>
              <a:rPr lang="en-US" sz="2800" b="1" i="0" u="none" strike="noStrike" baseline="0" dirty="0">
                <a:ln w="0"/>
                <a:solidFill>
                  <a:srgbClr val="FF0000"/>
                </a:solidFill>
                <a:latin typeface="Arial (Body)"/>
              </a:rPr>
              <a:t>3 VẤN</a:t>
            </a:r>
            <a:r>
              <a:rPr lang="en-US" sz="2800" b="1" i="0" u="none" strike="noStrike" dirty="0">
                <a:ln w="0"/>
                <a:solidFill>
                  <a:srgbClr val="FF0000"/>
                </a:solidFill>
                <a:latin typeface="Arial (Body)"/>
              </a:rPr>
              <a:t> ĐỀ CẦN </a:t>
            </a:r>
            <a:r>
              <a:rPr lang="en-US" sz="2800" b="1" i="0" u="none" strike="noStrike" baseline="0" dirty="0">
                <a:ln w="0"/>
                <a:solidFill>
                  <a:srgbClr val="FF0000"/>
                </a:solidFill>
                <a:latin typeface="Arial (Body)"/>
              </a:rPr>
              <a:t>LƯU Ý</a:t>
            </a:r>
          </a:p>
        </p:txBody>
      </p:sp>
      <p:sp>
        <p:nvSpPr>
          <p:cNvPr id="12" name="Freeform: Shape 11">
            <a:extLst>
              <a:ext uri="{FF2B5EF4-FFF2-40B4-BE49-F238E27FC236}">
                <a16:creationId xmlns:a16="http://schemas.microsoft.com/office/drawing/2014/main" id="{D098AE86-DF6E-2DB5-44DE-73A29881D431}"/>
              </a:ext>
            </a:extLst>
          </p:cNvPr>
          <p:cNvSpPr/>
          <p:nvPr/>
        </p:nvSpPr>
        <p:spPr>
          <a:xfrm>
            <a:off x="4147284" y="436040"/>
            <a:ext cx="4236372" cy="4236372"/>
          </a:xfrm>
          <a:custGeom>
            <a:avLst/>
            <a:gdLst>
              <a:gd name="connsiteX0" fmla="*/ 2522967 w 3554455"/>
              <a:gd name="connsiteY0" fmla="*/ 566717 h 3554455"/>
              <a:gd name="connsiteX1" fmla="*/ 2799448 w 3554455"/>
              <a:gd name="connsiteY1" fmla="*/ 334710 h 3554455"/>
              <a:gd name="connsiteX2" fmla="*/ 3020323 w 3554455"/>
              <a:gd name="connsiteY2" fmla="*/ 520047 h 3554455"/>
              <a:gd name="connsiteX3" fmla="*/ 2839851 w 3554455"/>
              <a:gd name="connsiteY3" fmla="*/ 832614 h 3554455"/>
              <a:gd name="connsiteX4" fmla="*/ 3126598 w 3554455"/>
              <a:gd name="connsiteY4" fmla="*/ 1329275 h 3554455"/>
              <a:gd name="connsiteX5" fmla="*/ 3487526 w 3554455"/>
              <a:gd name="connsiteY5" fmla="*/ 1329265 h 3554455"/>
              <a:gd name="connsiteX6" fmla="*/ 3537594 w 3554455"/>
              <a:gd name="connsiteY6" fmla="*/ 1613218 h 3554455"/>
              <a:gd name="connsiteX7" fmla="*/ 3198430 w 3554455"/>
              <a:gd name="connsiteY7" fmla="*/ 1736653 h 3554455"/>
              <a:gd name="connsiteX8" fmla="*/ 3098844 w 3554455"/>
              <a:gd name="connsiteY8" fmla="*/ 2301435 h 3554455"/>
              <a:gd name="connsiteX9" fmla="*/ 3375336 w 3554455"/>
              <a:gd name="connsiteY9" fmla="*/ 2533427 h 3554455"/>
              <a:gd name="connsiteX10" fmla="*/ 3231170 w 3554455"/>
              <a:gd name="connsiteY10" fmla="*/ 2783131 h 3554455"/>
              <a:gd name="connsiteX11" fmla="*/ 2892013 w 3554455"/>
              <a:gd name="connsiteY11" fmla="*/ 2659677 h 3554455"/>
              <a:gd name="connsiteX12" fmla="*/ 2452691 w 3554455"/>
              <a:gd name="connsiteY12" fmla="*/ 3028312 h 3554455"/>
              <a:gd name="connsiteX13" fmla="*/ 2515374 w 3554455"/>
              <a:gd name="connsiteY13" fmla="*/ 3383755 h 3554455"/>
              <a:gd name="connsiteX14" fmla="*/ 2244430 w 3554455"/>
              <a:gd name="connsiteY14" fmla="*/ 3482370 h 3554455"/>
              <a:gd name="connsiteX15" fmla="*/ 2063975 w 3554455"/>
              <a:gd name="connsiteY15" fmla="*/ 3169794 h 3554455"/>
              <a:gd name="connsiteX16" fmla="*/ 1490481 w 3554455"/>
              <a:gd name="connsiteY16" fmla="*/ 3169794 h 3554455"/>
              <a:gd name="connsiteX17" fmla="*/ 1310025 w 3554455"/>
              <a:gd name="connsiteY17" fmla="*/ 3482370 h 3554455"/>
              <a:gd name="connsiteX18" fmla="*/ 1039081 w 3554455"/>
              <a:gd name="connsiteY18" fmla="*/ 3383755 h 3554455"/>
              <a:gd name="connsiteX19" fmla="*/ 1101764 w 3554455"/>
              <a:gd name="connsiteY19" fmla="*/ 3028313 h 3554455"/>
              <a:gd name="connsiteX20" fmla="*/ 662442 w 3554455"/>
              <a:gd name="connsiteY20" fmla="*/ 2659678 h 3554455"/>
              <a:gd name="connsiteX21" fmla="*/ 323285 w 3554455"/>
              <a:gd name="connsiteY21" fmla="*/ 2783131 h 3554455"/>
              <a:gd name="connsiteX22" fmla="*/ 179119 w 3554455"/>
              <a:gd name="connsiteY22" fmla="*/ 2533427 h 3554455"/>
              <a:gd name="connsiteX23" fmla="*/ 455611 w 3554455"/>
              <a:gd name="connsiteY23" fmla="*/ 2301435 h 3554455"/>
              <a:gd name="connsiteX24" fmla="*/ 356025 w 3554455"/>
              <a:gd name="connsiteY24" fmla="*/ 1736653 h 3554455"/>
              <a:gd name="connsiteX25" fmla="*/ 16861 w 3554455"/>
              <a:gd name="connsiteY25" fmla="*/ 1613218 h 3554455"/>
              <a:gd name="connsiteX26" fmla="*/ 66929 w 3554455"/>
              <a:gd name="connsiteY26" fmla="*/ 1329265 h 3554455"/>
              <a:gd name="connsiteX27" fmla="*/ 427856 w 3554455"/>
              <a:gd name="connsiteY27" fmla="*/ 1329275 h 3554455"/>
              <a:gd name="connsiteX28" fmla="*/ 714603 w 3554455"/>
              <a:gd name="connsiteY28" fmla="*/ 832614 h 3554455"/>
              <a:gd name="connsiteX29" fmla="*/ 534132 w 3554455"/>
              <a:gd name="connsiteY29" fmla="*/ 520047 h 3554455"/>
              <a:gd name="connsiteX30" fmla="*/ 755007 w 3554455"/>
              <a:gd name="connsiteY30" fmla="*/ 334710 h 3554455"/>
              <a:gd name="connsiteX31" fmla="*/ 1031488 w 3554455"/>
              <a:gd name="connsiteY31" fmla="*/ 566717 h 3554455"/>
              <a:gd name="connsiteX32" fmla="*/ 1570396 w 3554455"/>
              <a:gd name="connsiteY32" fmla="*/ 370570 h 3554455"/>
              <a:gd name="connsiteX33" fmla="*/ 1633061 w 3554455"/>
              <a:gd name="connsiteY33" fmla="*/ 15125 h 3554455"/>
              <a:gd name="connsiteX34" fmla="*/ 1921394 w 3554455"/>
              <a:gd name="connsiteY34" fmla="*/ 15125 h 3554455"/>
              <a:gd name="connsiteX35" fmla="*/ 1984059 w 3554455"/>
              <a:gd name="connsiteY35" fmla="*/ 370570 h 3554455"/>
              <a:gd name="connsiteX36" fmla="*/ 2522967 w 3554455"/>
              <a:gd name="connsiteY36" fmla="*/ 566717 h 355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54455" h="3554455">
                <a:moveTo>
                  <a:pt x="2522967" y="566717"/>
                </a:moveTo>
                <a:lnTo>
                  <a:pt x="2799448" y="334710"/>
                </a:lnTo>
                <a:lnTo>
                  <a:pt x="3020323" y="520047"/>
                </a:lnTo>
                <a:lnTo>
                  <a:pt x="2839851" y="832614"/>
                </a:lnTo>
                <a:cubicBezTo>
                  <a:pt x="2968177" y="976972"/>
                  <a:pt x="3065744" y="1145962"/>
                  <a:pt x="3126598" y="1329275"/>
                </a:cubicBezTo>
                <a:lnTo>
                  <a:pt x="3487526" y="1329265"/>
                </a:lnTo>
                <a:lnTo>
                  <a:pt x="3537594" y="1613218"/>
                </a:lnTo>
                <a:lnTo>
                  <a:pt x="3198430" y="1736653"/>
                </a:lnTo>
                <a:cubicBezTo>
                  <a:pt x="3203942" y="1929724"/>
                  <a:pt x="3170057" y="2121893"/>
                  <a:pt x="3098844" y="2301435"/>
                </a:cubicBezTo>
                <a:lnTo>
                  <a:pt x="3375336" y="2533427"/>
                </a:lnTo>
                <a:lnTo>
                  <a:pt x="3231170" y="2783131"/>
                </a:lnTo>
                <a:lnTo>
                  <a:pt x="2892013" y="2659677"/>
                </a:lnTo>
                <a:cubicBezTo>
                  <a:pt x="2772132" y="2811121"/>
                  <a:pt x="2622651" y="2936550"/>
                  <a:pt x="2452691" y="3028312"/>
                </a:cubicBezTo>
                <a:lnTo>
                  <a:pt x="2515374" y="3383755"/>
                </a:lnTo>
                <a:lnTo>
                  <a:pt x="2244430" y="3482370"/>
                </a:lnTo>
                <a:lnTo>
                  <a:pt x="2063975" y="3169794"/>
                </a:lnTo>
                <a:cubicBezTo>
                  <a:pt x="1874795" y="3208749"/>
                  <a:pt x="1679661" y="3208749"/>
                  <a:pt x="1490481" y="3169794"/>
                </a:cubicBezTo>
                <a:lnTo>
                  <a:pt x="1310025" y="3482370"/>
                </a:lnTo>
                <a:lnTo>
                  <a:pt x="1039081" y="3383755"/>
                </a:lnTo>
                <a:lnTo>
                  <a:pt x="1101764" y="3028313"/>
                </a:lnTo>
                <a:cubicBezTo>
                  <a:pt x="931804" y="2936551"/>
                  <a:pt x="782323" y="2811122"/>
                  <a:pt x="662442" y="2659678"/>
                </a:cubicBezTo>
                <a:lnTo>
                  <a:pt x="323285" y="2783131"/>
                </a:lnTo>
                <a:lnTo>
                  <a:pt x="179119" y="2533427"/>
                </a:lnTo>
                <a:lnTo>
                  <a:pt x="455611" y="2301435"/>
                </a:lnTo>
                <a:cubicBezTo>
                  <a:pt x="384397" y="2121893"/>
                  <a:pt x="350513" y="1929724"/>
                  <a:pt x="356025" y="1736653"/>
                </a:cubicBezTo>
                <a:lnTo>
                  <a:pt x="16861" y="1613218"/>
                </a:lnTo>
                <a:lnTo>
                  <a:pt x="66929" y="1329265"/>
                </a:lnTo>
                <a:lnTo>
                  <a:pt x="427856" y="1329275"/>
                </a:lnTo>
                <a:cubicBezTo>
                  <a:pt x="488710" y="1145963"/>
                  <a:pt x="586277" y="976972"/>
                  <a:pt x="714603" y="832614"/>
                </a:cubicBezTo>
                <a:lnTo>
                  <a:pt x="534132" y="520047"/>
                </a:lnTo>
                <a:lnTo>
                  <a:pt x="755007" y="334710"/>
                </a:lnTo>
                <a:lnTo>
                  <a:pt x="1031488" y="566717"/>
                </a:lnTo>
                <a:cubicBezTo>
                  <a:pt x="1195936" y="465408"/>
                  <a:pt x="1379302" y="398668"/>
                  <a:pt x="1570396" y="370570"/>
                </a:cubicBezTo>
                <a:lnTo>
                  <a:pt x="1633061" y="15125"/>
                </a:lnTo>
                <a:lnTo>
                  <a:pt x="1921394" y="15125"/>
                </a:lnTo>
                <a:lnTo>
                  <a:pt x="1984059" y="370570"/>
                </a:lnTo>
                <a:cubicBezTo>
                  <a:pt x="2175154" y="398668"/>
                  <a:pt x="2358519" y="465408"/>
                  <a:pt x="2522967" y="566717"/>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32384" tIns="850394" rIns="732384" bIns="912558" numCol="1" spcCol="1270" anchor="ctr" anchorCtr="0">
            <a:noAutofit/>
          </a:bodyPr>
          <a:lstStyle/>
          <a:p>
            <a:pPr marL="0" lvl="0" indent="0" algn="ctr" defTabSz="622300">
              <a:spcBef>
                <a:spcPct val="0"/>
              </a:spcBef>
              <a:buNone/>
            </a:pPr>
            <a:r>
              <a:rPr lang="en-US" sz="1400" b="0" i="0" u="none" strike="noStrike" kern="1200" baseline="0" dirty="0" err="1">
                <a:solidFill>
                  <a:srgbClr val="002060"/>
                </a:solidFill>
                <a:latin typeface="Arial (Body)"/>
              </a:rPr>
              <a:t>Người</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là</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đoàn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viên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danh</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dự</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có</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quyền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và</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nhiệm</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vụ</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như</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đoàn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viên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công</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đoàn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trừ</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quyền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biểu</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quyết</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các</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công</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việc</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của</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tổ</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chức</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công</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đoàn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quyền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ứng</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cử</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đề</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cử</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bầu</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cử</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đại</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biểu</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chính</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thức</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dự</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đại</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hội</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công</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đoàn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cấp</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trên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và</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các</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cơ</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quan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lãnh</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đạo</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của</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tổ</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chức</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công</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đoàn</a:t>
            </a:r>
            <a:r>
              <a:rPr lang="en-US" sz="1400" b="0" i="0" u="none" strike="noStrike" kern="1200" baseline="0" dirty="0">
                <a:solidFill>
                  <a:srgbClr val="002060"/>
                </a:solidFill>
                <a:latin typeface="Arial (Body)"/>
              </a:rPr>
              <a:t>.</a:t>
            </a:r>
            <a:endParaRPr lang="en-US" sz="1400" i="0" kern="1200" dirty="0">
              <a:solidFill>
                <a:srgbClr val="002060"/>
              </a:solidFill>
            </a:endParaRPr>
          </a:p>
        </p:txBody>
      </p:sp>
      <p:sp>
        <p:nvSpPr>
          <p:cNvPr id="13" name="Freeform: Shape 12">
            <a:extLst>
              <a:ext uri="{FF2B5EF4-FFF2-40B4-BE49-F238E27FC236}">
                <a16:creationId xmlns:a16="http://schemas.microsoft.com/office/drawing/2014/main" id="{1967A24E-BEB2-7D10-69FF-1CC52D393189}"/>
              </a:ext>
            </a:extLst>
          </p:cNvPr>
          <p:cNvSpPr/>
          <p:nvPr/>
        </p:nvSpPr>
        <p:spPr>
          <a:xfrm>
            <a:off x="334737" y="1855345"/>
            <a:ext cx="3812547" cy="3812547"/>
          </a:xfrm>
          <a:custGeom>
            <a:avLst/>
            <a:gdLst>
              <a:gd name="connsiteX0" fmla="*/ 2852727 w 3812547"/>
              <a:gd name="connsiteY0" fmla="*/ 965621 h 3812547"/>
              <a:gd name="connsiteX1" fmla="*/ 3415206 w 3812547"/>
              <a:gd name="connsiteY1" fmla="*/ 796100 h 3812547"/>
              <a:gd name="connsiteX2" fmla="*/ 3622178 w 3812547"/>
              <a:gd name="connsiteY2" fmla="*/ 1154586 h 3812547"/>
              <a:gd name="connsiteX3" fmla="*/ 3194129 w 3812547"/>
              <a:gd name="connsiteY3" fmla="*/ 1556947 h 3812547"/>
              <a:gd name="connsiteX4" fmla="*/ 3194129 w 3812547"/>
              <a:gd name="connsiteY4" fmla="*/ 2255600 h 3812547"/>
              <a:gd name="connsiteX5" fmla="*/ 3622178 w 3812547"/>
              <a:gd name="connsiteY5" fmla="*/ 2657961 h 3812547"/>
              <a:gd name="connsiteX6" fmla="*/ 3415206 w 3812547"/>
              <a:gd name="connsiteY6" fmla="*/ 3016447 h 3812547"/>
              <a:gd name="connsiteX7" fmla="*/ 2852727 w 3812547"/>
              <a:gd name="connsiteY7" fmla="*/ 2846926 h 3812547"/>
              <a:gd name="connsiteX8" fmla="*/ 2247676 w 3812547"/>
              <a:gd name="connsiteY8" fmla="*/ 3196252 h 3812547"/>
              <a:gd name="connsiteX9" fmla="*/ 2113245 w 3812547"/>
              <a:gd name="connsiteY9" fmla="*/ 3768134 h 3812547"/>
              <a:gd name="connsiteX10" fmla="*/ 1699302 w 3812547"/>
              <a:gd name="connsiteY10" fmla="*/ 3768134 h 3812547"/>
              <a:gd name="connsiteX11" fmla="*/ 1564871 w 3812547"/>
              <a:gd name="connsiteY11" fmla="*/ 3196252 h 3812547"/>
              <a:gd name="connsiteX12" fmla="*/ 959820 w 3812547"/>
              <a:gd name="connsiteY12" fmla="*/ 2846926 h 3812547"/>
              <a:gd name="connsiteX13" fmla="*/ 397341 w 3812547"/>
              <a:gd name="connsiteY13" fmla="*/ 3016447 h 3812547"/>
              <a:gd name="connsiteX14" fmla="*/ 190369 w 3812547"/>
              <a:gd name="connsiteY14" fmla="*/ 2657961 h 3812547"/>
              <a:gd name="connsiteX15" fmla="*/ 618418 w 3812547"/>
              <a:gd name="connsiteY15" fmla="*/ 2255600 h 3812547"/>
              <a:gd name="connsiteX16" fmla="*/ 618418 w 3812547"/>
              <a:gd name="connsiteY16" fmla="*/ 1556947 h 3812547"/>
              <a:gd name="connsiteX17" fmla="*/ 190369 w 3812547"/>
              <a:gd name="connsiteY17" fmla="*/ 1154586 h 3812547"/>
              <a:gd name="connsiteX18" fmla="*/ 397341 w 3812547"/>
              <a:gd name="connsiteY18" fmla="*/ 796100 h 3812547"/>
              <a:gd name="connsiteX19" fmla="*/ 959820 w 3812547"/>
              <a:gd name="connsiteY19" fmla="*/ 965621 h 3812547"/>
              <a:gd name="connsiteX20" fmla="*/ 1564871 w 3812547"/>
              <a:gd name="connsiteY20" fmla="*/ 616295 h 3812547"/>
              <a:gd name="connsiteX21" fmla="*/ 1699302 w 3812547"/>
              <a:gd name="connsiteY21" fmla="*/ 44413 h 3812547"/>
              <a:gd name="connsiteX22" fmla="*/ 2113245 w 3812547"/>
              <a:gd name="connsiteY22" fmla="*/ 44413 h 3812547"/>
              <a:gd name="connsiteX23" fmla="*/ 2247676 w 3812547"/>
              <a:gd name="connsiteY23" fmla="*/ 616295 h 3812547"/>
              <a:gd name="connsiteX24" fmla="*/ 2852727 w 3812547"/>
              <a:gd name="connsiteY24" fmla="*/ 965621 h 381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12547" h="3812547">
                <a:moveTo>
                  <a:pt x="2852727" y="965621"/>
                </a:moveTo>
                <a:lnTo>
                  <a:pt x="3415206" y="796100"/>
                </a:lnTo>
                <a:lnTo>
                  <a:pt x="3622178" y="1154586"/>
                </a:lnTo>
                <a:lnTo>
                  <a:pt x="3194129" y="1556947"/>
                </a:lnTo>
                <a:cubicBezTo>
                  <a:pt x="3256177" y="1785698"/>
                  <a:pt x="3256177" y="2026849"/>
                  <a:pt x="3194129" y="2255600"/>
                </a:cubicBezTo>
                <a:lnTo>
                  <a:pt x="3622178" y="2657961"/>
                </a:lnTo>
                <a:lnTo>
                  <a:pt x="3415206" y="3016447"/>
                </a:lnTo>
                <a:lnTo>
                  <a:pt x="2852727" y="2846926"/>
                </a:lnTo>
                <a:cubicBezTo>
                  <a:pt x="2685647" y="3015037"/>
                  <a:pt x="2476804" y="3135612"/>
                  <a:pt x="2247676" y="3196252"/>
                </a:cubicBezTo>
                <a:lnTo>
                  <a:pt x="2113245" y="3768134"/>
                </a:lnTo>
                <a:lnTo>
                  <a:pt x="1699302" y="3768134"/>
                </a:lnTo>
                <a:lnTo>
                  <a:pt x="1564871" y="3196252"/>
                </a:lnTo>
                <a:cubicBezTo>
                  <a:pt x="1335742" y="3135612"/>
                  <a:pt x="1126900" y="3015036"/>
                  <a:pt x="959820" y="2846926"/>
                </a:cubicBezTo>
                <a:lnTo>
                  <a:pt x="397341" y="3016447"/>
                </a:lnTo>
                <a:lnTo>
                  <a:pt x="190369" y="2657961"/>
                </a:lnTo>
                <a:lnTo>
                  <a:pt x="618418" y="2255600"/>
                </a:lnTo>
                <a:cubicBezTo>
                  <a:pt x="556370" y="2026849"/>
                  <a:pt x="556370" y="1785698"/>
                  <a:pt x="618418" y="1556947"/>
                </a:cubicBezTo>
                <a:lnTo>
                  <a:pt x="190369" y="1154586"/>
                </a:lnTo>
                <a:lnTo>
                  <a:pt x="397341" y="796100"/>
                </a:lnTo>
                <a:lnTo>
                  <a:pt x="959820" y="965621"/>
                </a:lnTo>
                <a:cubicBezTo>
                  <a:pt x="1126900" y="797510"/>
                  <a:pt x="1335743" y="676935"/>
                  <a:pt x="1564871" y="616295"/>
                </a:cubicBezTo>
                <a:lnTo>
                  <a:pt x="1699302" y="44413"/>
                </a:lnTo>
                <a:lnTo>
                  <a:pt x="2113245" y="44413"/>
                </a:lnTo>
                <a:lnTo>
                  <a:pt x="2247676" y="616295"/>
                </a:lnTo>
                <a:cubicBezTo>
                  <a:pt x="2476805" y="676935"/>
                  <a:pt x="2685647" y="797511"/>
                  <a:pt x="2852727" y="965621"/>
                </a:cubicBezTo>
                <a:close/>
              </a:path>
            </a:pathLst>
          </a:custGeom>
        </p:spPr>
        <p:style>
          <a:lnRef idx="2">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spcFirstLastPara="0" vert="horz" wrap="square" lIns="977600" tIns="983401" rIns="977600" bIns="983401" numCol="1" spcCol="1270" anchor="ctr" anchorCtr="0">
            <a:noAutofit/>
          </a:bodyPr>
          <a:lstStyle/>
          <a:p>
            <a:pPr marL="0" lvl="0" indent="0" algn="ctr" defTabSz="622300">
              <a:spcBef>
                <a:spcPct val="0"/>
              </a:spcBef>
              <a:buNone/>
            </a:pPr>
            <a:r>
              <a:rPr lang="en-US" sz="1400" b="0" i="0" u="none" strike="noStrike" kern="1200" baseline="0" dirty="0" err="1">
                <a:solidFill>
                  <a:srgbClr val="002060"/>
                </a:solidFill>
                <a:latin typeface="Arial (Body)"/>
              </a:rPr>
              <a:t>Người</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đang</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là</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đoàn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viên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hoặc</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cán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bộ</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công</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đoàn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khi</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chuyển</a:t>
            </a:r>
            <a:r>
              <a:rPr lang="en-US" sz="1400" b="0" i="0" u="none" strike="noStrike" kern="1200" baseline="0" dirty="0">
                <a:solidFill>
                  <a:srgbClr val="002060"/>
                </a:solidFill>
                <a:latin typeface="Arial (Body)"/>
              </a:rPr>
              <a:t> sang </a:t>
            </a:r>
            <a:r>
              <a:rPr lang="en-US" sz="1400" b="0" i="0" u="none" strike="noStrike" kern="1200" baseline="0" dirty="0" err="1">
                <a:solidFill>
                  <a:srgbClr val="002060"/>
                </a:solidFill>
                <a:latin typeface="Arial (Body)"/>
              </a:rPr>
              <a:t>đảm</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nhiệm</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vị</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trí</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thuộc</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đối</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tượng</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không</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kết</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nạp</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vào</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tổ</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chức</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Công</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đoàn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Việt</a:t>
            </a:r>
            <a:r>
              <a:rPr lang="en-US" sz="1400" b="0" i="0" u="none" strike="noStrike" kern="1200" baseline="0" dirty="0">
                <a:solidFill>
                  <a:srgbClr val="002060"/>
                </a:solidFill>
                <a:latin typeface="Arial (Body)"/>
              </a:rPr>
              <a:t> Na</a:t>
            </a:r>
            <a:r>
              <a:rPr lang="en-US" sz="1400" dirty="0">
                <a:solidFill>
                  <a:srgbClr val="002060"/>
                </a:solidFill>
                <a:latin typeface="Arial (Body)"/>
              </a:rPr>
              <a:t>m, </a:t>
            </a:r>
            <a:r>
              <a:rPr lang="en-US" sz="1400" dirty="0" err="1">
                <a:solidFill>
                  <a:srgbClr val="002060"/>
                </a:solidFill>
                <a:latin typeface="Arial (Body)"/>
              </a:rPr>
              <a:t>thì</a:t>
            </a:r>
            <a:r>
              <a:rPr lang="en-US" sz="1400" dirty="0">
                <a:solidFill>
                  <a:srgbClr val="002060"/>
                </a:solidFill>
                <a:latin typeface="Arial (Body)"/>
              </a:rPr>
              <a:t> </a:t>
            </a:r>
            <a:r>
              <a:rPr lang="en-US" sz="1400" b="0" i="0" u="none" strike="noStrike" kern="1200" baseline="0" dirty="0">
                <a:solidFill>
                  <a:srgbClr val="FF0000"/>
                </a:solidFill>
                <a:latin typeface="Arial (Body)"/>
              </a:rPr>
              <a:t>ĐƯƠNG NHIÊN THÔI LÀ ĐOÀN VIÊN, THÔI LÀ CÁN BỘ CÔNG ĐOÀN.</a:t>
            </a:r>
          </a:p>
        </p:txBody>
      </p:sp>
      <p:sp>
        <p:nvSpPr>
          <p:cNvPr id="14" name="Freeform: Shape 13">
            <a:extLst>
              <a:ext uri="{FF2B5EF4-FFF2-40B4-BE49-F238E27FC236}">
                <a16:creationId xmlns:a16="http://schemas.microsoft.com/office/drawing/2014/main" id="{B5B1B4D6-1B63-2058-57BA-2CCB41642063}"/>
              </a:ext>
            </a:extLst>
          </p:cNvPr>
          <p:cNvSpPr/>
          <p:nvPr/>
        </p:nvSpPr>
        <p:spPr>
          <a:xfrm>
            <a:off x="7410622" y="2008267"/>
            <a:ext cx="4992689" cy="4992689"/>
          </a:xfrm>
          <a:custGeom>
            <a:avLst/>
            <a:gdLst>
              <a:gd name="connsiteX0" fmla="*/ 3050239 w 4076513"/>
              <a:gd name="connsiteY0" fmla="*/ 1032477 h 4076513"/>
              <a:gd name="connsiteX1" fmla="*/ 3651662 w 4076513"/>
              <a:gd name="connsiteY1" fmla="*/ 851219 h 4076513"/>
              <a:gd name="connsiteX2" fmla="*/ 3872964 w 4076513"/>
              <a:gd name="connsiteY2" fmla="*/ 1234525 h 4076513"/>
              <a:gd name="connsiteX3" fmla="*/ 3415278 w 4076513"/>
              <a:gd name="connsiteY3" fmla="*/ 1664744 h 4076513"/>
              <a:gd name="connsiteX4" fmla="*/ 3415278 w 4076513"/>
              <a:gd name="connsiteY4" fmla="*/ 2411769 h 4076513"/>
              <a:gd name="connsiteX5" fmla="*/ 3872964 w 4076513"/>
              <a:gd name="connsiteY5" fmla="*/ 2841988 h 4076513"/>
              <a:gd name="connsiteX6" fmla="*/ 3651662 w 4076513"/>
              <a:gd name="connsiteY6" fmla="*/ 3225294 h 4076513"/>
              <a:gd name="connsiteX7" fmla="*/ 3050239 w 4076513"/>
              <a:gd name="connsiteY7" fmla="*/ 3044036 h 4076513"/>
              <a:gd name="connsiteX8" fmla="*/ 2403296 w 4076513"/>
              <a:gd name="connsiteY8" fmla="*/ 3417549 h 4076513"/>
              <a:gd name="connsiteX9" fmla="*/ 2259558 w 4076513"/>
              <a:gd name="connsiteY9" fmla="*/ 4029025 h 4076513"/>
              <a:gd name="connsiteX10" fmla="*/ 1816955 w 4076513"/>
              <a:gd name="connsiteY10" fmla="*/ 4029025 h 4076513"/>
              <a:gd name="connsiteX11" fmla="*/ 1673217 w 4076513"/>
              <a:gd name="connsiteY11" fmla="*/ 3417548 h 4076513"/>
              <a:gd name="connsiteX12" fmla="*/ 1026274 w 4076513"/>
              <a:gd name="connsiteY12" fmla="*/ 3044035 h 4076513"/>
              <a:gd name="connsiteX13" fmla="*/ 424851 w 4076513"/>
              <a:gd name="connsiteY13" fmla="*/ 3225294 h 4076513"/>
              <a:gd name="connsiteX14" fmla="*/ 203549 w 4076513"/>
              <a:gd name="connsiteY14" fmla="*/ 2841988 h 4076513"/>
              <a:gd name="connsiteX15" fmla="*/ 661235 w 4076513"/>
              <a:gd name="connsiteY15" fmla="*/ 2411769 h 4076513"/>
              <a:gd name="connsiteX16" fmla="*/ 661235 w 4076513"/>
              <a:gd name="connsiteY16" fmla="*/ 1664744 h 4076513"/>
              <a:gd name="connsiteX17" fmla="*/ 203549 w 4076513"/>
              <a:gd name="connsiteY17" fmla="*/ 1234525 h 4076513"/>
              <a:gd name="connsiteX18" fmla="*/ 424851 w 4076513"/>
              <a:gd name="connsiteY18" fmla="*/ 851219 h 4076513"/>
              <a:gd name="connsiteX19" fmla="*/ 1026274 w 4076513"/>
              <a:gd name="connsiteY19" fmla="*/ 1032477 h 4076513"/>
              <a:gd name="connsiteX20" fmla="*/ 1673217 w 4076513"/>
              <a:gd name="connsiteY20" fmla="*/ 658964 h 4076513"/>
              <a:gd name="connsiteX21" fmla="*/ 1816955 w 4076513"/>
              <a:gd name="connsiteY21" fmla="*/ 47488 h 4076513"/>
              <a:gd name="connsiteX22" fmla="*/ 2259558 w 4076513"/>
              <a:gd name="connsiteY22" fmla="*/ 47488 h 4076513"/>
              <a:gd name="connsiteX23" fmla="*/ 2403296 w 4076513"/>
              <a:gd name="connsiteY23" fmla="*/ 658965 h 4076513"/>
              <a:gd name="connsiteX24" fmla="*/ 3050239 w 4076513"/>
              <a:gd name="connsiteY24" fmla="*/ 1032478 h 4076513"/>
              <a:gd name="connsiteX25" fmla="*/ 3050239 w 4076513"/>
              <a:gd name="connsiteY25" fmla="*/ 1032477 h 407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76513" h="4076513">
                <a:moveTo>
                  <a:pt x="2623836" y="1031166"/>
                </a:moveTo>
                <a:lnTo>
                  <a:pt x="3059859" y="761117"/>
                </a:lnTo>
                <a:lnTo>
                  <a:pt x="3315396" y="1016654"/>
                </a:lnTo>
                <a:lnTo>
                  <a:pt x="3045347" y="1452678"/>
                </a:lnTo>
                <a:cubicBezTo>
                  <a:pt x="3149358" y="1631559"/>
                  <a:pt x="3203848" y="1834916"/>
                  <a:pt x="3203211" y="2041838"/>
                </a:cubicBezTo>
                <a:lnTo>
                  <a:pt x="3655093" y="2284420"/>
                </a:lnTo>
                <a:lnTo>
                  <a:pt x="3561560" y="2633491"/>
                </a:lnTo>
                <a:lnTo>
                  <a:pt x="3048928" y="2617633"/>
                </a:lnTo>
                <a:cubicBezTo>
                  <a:pt x="2946018" y="2797150"/>
                  <a:pt x="2797151" y="2946018"/>
                  <a:pt x="2617633" y="3048928"/>
                </a:cubicBezTo>
                <a:lnTo>
                  <a:pt x="2633490" y="3561559"/>
                </a:lnTo>
                <a:lnTo>
                  <a:pt x="2284420" y="3655092"/>
                </a:lnTo>
                <a:lnTo>
                  <a:pt x="2041838" y="3203211"/>
                </a:lnTo>
                <a:cubicBezTo>
                  <a:pt x="1834916" y="3203847"/>
                  <a:pt x="1631559" y="3149358"/>
                  <a:pt x="1452677" y="3045346"/>
                </a:cubicBezTo>
                <a:lnTo>
                  <a:pt x="1016654" y="3315396"/>
                </a:lnTo>
                <a:lnTo>
                  <a:pt x="761117" y="3059859"/>
                </a:lnTo>
                <a:lnTo>
                  <a:pt x="1031166" y="2623835"/>
                </a:lnTo>
                <a:cubicBezTo>
                  <a:pt x="927155" y="2444954"/>
                  <a:pt x="872665" y="2241597"/>
                  <a:pt x="873302" y="2034675"/>
                </a:cubicBezTo>
                <a:lnTo>
                  <a:pt x="421420" y="1792093"/>
                </a:lnTo>
                <a:lnTo>
                  <a:pt x="514953" y="1443022"/>
                </a:lnTo>
                <a:lnTo>
                  <a:pt x="1027585" y="1458880"/>
                </a:lnTo>
                <a:cubicBezTo>
                  <a:pt x="1130495" y="1279363"/>
                  <a:pt x="1279362" y="1130495"/>
                  <a:pt x="1458880" y="1027585"/>
                </a:cubicBezTo>
                <a:lnTo>
                  <a:pt x="1443023" y="514954"/>
                </a:lnTo>
                <a:lnTo>
                  <a:pt x="1792093" y="421421"/>
                </a:lnTo>
                <a:lnTo>
                  <a:pt x="2034675" y="873302"/>
                </a:lnTo>
                <a:cubicBezTo>
                  <a:pt x="2241597" y="872666"/>
                  <a:pt x="2444954" y="927155"/>
                  <a:pt x="2623836" y="1031167"/>
                </a:cubicBezTo>
                <a:lnTo>
                  <a:pt x="2623836" y="1031166"/>
                </a:lnTo>
                <a:close/>
              </a:path>
            </a:pathLst>
          </a:custGeom>
          <a:solidFill>
            <a:srgbClr val="00B0F0"/>
          </a:solidFill>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1369967" tIns="1369967" rIns="1369967" bIns="1369967" numCol="1" spcCol="1270" anchor="ctr" anchorCtr="0">
            <a:noAutofit/>
          </a:bodyPr>
          <a:lstStyle/>
          <a:p>
            <a:pPr marL="0" lvl="0" indent="0" algn="ctr" defTabSz="622300">
              <a:spcBef>
                <a:spcPct val="0"/>
              </a:spcBef>
              <a:buNone/>
            </a:pPr>
            <a:r>
              <a:rPr lang="en-US" sz="1400" b="0" i="0" u="none" strike="noStrike" kern="1200" baseline="0" dirty="0" err="1">
                <a:solidFill>
                  <a:srgbClr val="002060"/>
                </a:solidFill>
                <a:latin typeface="Arial (Body)"/>
              </a:rPr>
              <a:t>Trường</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hợp</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có</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nguyện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vọng</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tiếp</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tục</a:t>
            </a:r>
            <a:endParaRPr lang="en-US" sz="1400" b="0" i="0" u="none" strike="noStrike" kern="1200" baseline="0" dirty="0">
              <a:solidFill>
                <a:srgbClr val="002060"/>
              </a:solidFill>
              <a:latin typeface="Arial (Body)"/>
            </a:endParaRPr>
          </a:p>
          <a:p>
            <a:pPr marL="0" lvl="0" indent="0" algn="ctr" defTabSz="622300">
              <a:spcBef>
                <a:spcPct val="0"/>
              </a:spcBef>
              <a:buNone/>
            </a:pPr>
            <a:r>
              <a:rPr lang="en-US" sz="1400" b="0" i="0" u="none" strike="noStrike" kern="1200" baseline="0" dirty="0" err="1">
                <a:solidFill>
                  <a:srgbClr val="002060"/>
                </a:solidFill>
                <a:latin typeface="Arial (Body)"/>
              </a:rPr>
              <a:t>được</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tham</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gia</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sinh</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hoạt</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công</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đoàn</a:t>
            </a:r>
            <a:r>
              <a:rPr lang="en-US" sz="1400" b="0" i="0" u="none" strike="noStrike" kern="1200" baseline="0" dirty="0">
                <a:solidFill>
                  <a:srgbClr val="002060"/>
                </a:solidFill>
                <a:latin typeface="Arial (Body)"/>
              </a:rPr>
              <a:t>, do ban </a:t>
            </a:r>
            <a:r>
              <a:rPr lang="en-US" sz="1400" b="0" i="0" u="none" strike="noStrike" kern="1200" baseline="0" dirty="0" err="1">
                <a:solidFill>
                  <a:srgbClr val="002060"/>
                </a:solidFill>
                <a:latin typeface="Arial (Body)"/>
              </a:rPr>
              <a:t>chấp</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hành</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công</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đoàn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cơ</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sở</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xem</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xét</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công</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nhận</a:t>
            </a:r>
            <a:r>
              <a:rPr lang="en-US" sz="1400" b="0" i="0" u="none" strike="noStrike" kern="1200" baseline="0" dirty="0">
                <a:solidFill>
                  <a:srgbClr val="002060"/>
                </a:solidFill>
                <a:latin typeface="Arial (Body)"/>
              </a:rPr>
              <a:t> </a:t>
            </a:r>
            <a:r>
              <a:rPr lang="en-US" sz="1400" b="0" i="0" u="none" strike="noStrike" kern="1200" baseline="0" dirty="0" err="1">
                <a:solidFill>
                  <a:srgbClr val="002060"/>
                </a:solidFill>
                <a:latin typeface="Arial (Body)"/>
              </a:rPr>
              <a:t>là</a:t>
            </a:r>
            <a:endParaRPr lang="en-US" sz="1400" dirty="0">
              <a:solidFill>
                <a:srgbClr val="002060"/>
              </a:solidFill>
              <a:latin typeface="Arial (Body)"/>
            </a:endParaRPr>
          </a:p>
          <a:p>
            <a:pPr marL="0" lvl="0" indent="0" algn="ctr" defTabSz="622300">
              <a:spcBef>
                <a:spcPct val="0"/>
              </a:spcBef>
              <a:buNone/>
            </a:pPr>
            <a:r>
              <a:rPr lang="en-US" sz="1400" b="1" i="0" u="none" strike="noStrike" kern="1200" baseline="0" dirty="0">
                <a:solidFill>
                  <a:srgbClr val="FF0000"/>
                </a:solidFill>
                <a:latin typeface="Arial (Body)"/>
              </a:rPr>
              <a:t>ĐOÀN VIÊN DANH DỰ</a:t>
            </a:r>
            <a:endParaRPr lang="en-US" sz="1400" b="1" i="1" u="none" strike="noStrike" kern="1200" baseline="0" dirty="0">
              <a:solidFill>
                <a:srgbClr val="FF0000"/>
              </a:solidFill>
              <a:latin typeface="Arial (Body)"/>
            </a:endParaRPr>
          </a:p>
        </p:txBody>
      </p:sp>
      <p:sp>
        <p:nvSpPr>
          <p:cNvPr id="15" name="Arrow: Circular 14">
            <a:extLst>
              <a:ext uri="{FF2B5EF4-FFF2-40B4-BE49-F238E27FC236}">
                <a16:creationId xmlns:a16="http://schemas.microsoft.com/office/drawing/2014/main" id="{7DD0E37A-9093-9755-8780-7C15D2B1C90E}"/>
              </a:ext>
            </a:extLst>
          </p:cNvPr>
          <p:cNvSpPr/>
          <p:nvPr/>
        </p:nvSpPr>
        <p:spPr>
          <a:xfrm rot="17992287" flipH="1" flipV="1">
            <a:off x="4426896" y="1925102"/>
            <a:ext cx="3338206" cy="3451260"/>
          </a:xfrm>
          <a:prstGeom prst="circularArrow">
            <a:avLst>
              <a:gd name="adj1" fmla="val 4687"/>
              <a:gd name="adj2" fmla="val 299029"/>
              <a:gd name="adj3" fmla="val 2552655"/>
              <a:gd name="adj4" fmla="val 15784797"/>
              <a:gd name="adj5" fmla="val 5469"/>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6" name="Shape 15">
            <a:extLst>
              <a:ext uri="{FF2B5EF4-FFF2-40B4-BE49-F238E27FC236}">
                <a16:creationId xmlns:a16="http://schemas.microsoft.com/office/drawing/2014/main" id="{679E258B-0C09-CD2F-923F-0AE05EAAC415}"/>
              </a:ext>
            </a:extLst>
          </p:cNvPr>
          <p:cNvSpPr/>
          <p:nvPr/>
        </p:nvSpPr>
        <p:spPr>
          <a:xfrm rot="18859580" flipH="1">
            <a:off x="-165254" y="1099365"/>
            <a:ext cx="4369346" cy="4060712"/>
          </a:xfrm>
          <a:prstGeom prst="leftCircularArrow">
            <a:avLst>
              <a:gd name="adj1" fmla="val 6452"/>
              <a:gd name="adj2" fmla="val 429999"/>
              <a:gd name="adj3" fmla="val 10489124"/>
              <a:gd name="adj4" fmla="val 14837806"/>
              <a:gd name="adj5" fmla="val 7527"/>
            </a:avLst>
          </a:prstGeom>
        </p:spPr>
        <p:style>
          <a:lnRef idx="0">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a:lstStyle/>
          <a:p>
            <a:endParaRPr lang="en-US"/>
          </a:p>
        </p:txBody>
      </p:sp>
      <p:sp>
        <p:nvSpPr>
          <p:cNvPr id="17" name="Arrow: Circular 16">
            <a:extLst>
              <a:ext uri="{FF2B5EF4-FFF2-40B4-BE49-F238E27FC236}">
                <a16:creationId xmlns:a16="http://schemas.microsoft.com/office/drawing/2014/main" id="{6EE4A51E-36EA-F6FD-D80C-AFA02DD6C0F5}"/>
              </a:ext>
            </a:extLst>
          </p:cNvPr>
          <p:cNvSpPr/>
          <p:nvPr/>
        </p:nvSpPr>
        <p:spPr>
          <a:xfrm rot="3494114">
            <a:off x="7609274" y="1875906"/>
            <a:ext cx="3564149" cy="3564149"/>
          </a:xfrm>
          <a:prstGeom prst="circularArrow">
            <a:avLst>
              <a:gd name="adj1" fmla="val 5984"/>
              <a:gd name="adj2" fmla="val 394124"/>
              <a:gd name="adj3" fmla="val 13313824"/>
              <a:gd name="adj4" fmla="val 10508221"/>
              <a:gd name="adj5" fmla="val 6981"/>
            </a:avLst>
          </a:prstGeom>
          <a:solidFill>
            <a:srgbClr val="00B0F0"/>
          </a:solidFill>
        </p:spPr>
        <p:style>
          <a:lnRef idx="0">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76557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0-#ppt_h/2"/>
                                          </p:val>
                                        </p:tav>
                                        <p:tav tm="100000">
                                          <p:val>
                                            <p:strVal val="#ppt_y"/>
                                          </p:val>
                                        </p:tav>
                                      </p:tavLst>
                                    </p:anim>
                                  </p:childTnLst>
                                </p:cTn>
                              </p:par>
                            </p:childTnLst>
                          </p:cTn>
                        </p:par>
                        <p:par>
                          <p:cTn id="20" fill="hold">
                            <p:stCondLst>
                              <p:cond delay="500"/>
                            </p:stCondLst>
                            <p:childTnLst>
                              <p:par>
                                <p:cTn id="21" presetID="2" presetClass="entr" presetSubtype="9"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D5F8E-5003-47C2-2CEA-49E83CA9CDB4}"/>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grpSp>
        <p:nvGrpSpPr>
          <p:cNvPr id="4" name="Group 3">
            <a:extLst>
              <a:ext uri="{FF2B5EF4-FFF2-40B4-BE49-F238E27FC236}">
                <a16:creationId xmlns:a16="http://schemas.microsoft.com/office/drawing/2014/main" id="{51AADADD-920F-1A83-A8FE-817A7F337EC2}"/>
              </a:ext>
            </a:extLst>
          </p:cNvPr>
          <p:cNvGrpSpPr/>
          <p:nvPr/>
        </p:nvGrpSpPr>
        <p:grpSpPr>
          <a:xfrm>
            <a:off x="546761" y="230857"/>
            <a:ext cx="868628" cy="859086"/>
            <a:chOff x="5144337" y="2329653"/>
            <a:chExt cx="2051822" cy="2029284"/>
          </a:xfrm>
        </p:grpSpPr>
        <p:sp>
          <p:nvSpPr>
            <p:cNvPr id="5" name="Flowchart: Connector 4">
              <a:extLst>
                <a:ext uri="{FF2B5EF4-FFF2-40B4-BE49-F238E27FC236}">
                  <a16:creationId xmlns:a16="http://schemas.microsoft.com/office/drawing/2014/main" id="{47D24A86-60EF-35D4-A522-0314633D785D}"/>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DF1A215A-8EA1-3E48-843A-54530C7B6975}"/>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Freeform: Shape 11">
            <a:extLst>
              <a:ext uri="{FF2B5EF4-FFF2-40B4-BE49-F238E27FC236}">
                <a16:creationId xmlns:a16="http://schemas.microsoft.com/office/drawing/2014/main" id="{C84C8CA6-8781-C1E1-8321-21E43EE76D60}"/>
              </a:ext>
            </a:extLst>
          </p:cNvPr>
          <p:cNvSpPr/>
          <p:nvPr/>
        </p:nvSpPr>
        <p:spPr>
          <a:xfrm>
            <a:off x="202117" y="1531894"/>
            <a:ext cx="2972835" cy="1473453"/>
          </a:xfrm>
          <a:custGeom>
            <a:avLst/>
            <a:gdLst>
              <a:gd name="connsiteX0" fmla="*/ 0 w 1552086"/>
              <a:gd name="connsiteY0" fmla="*/ 155209 h 2031860"/>
              <a:gd name="connsiteX1" fmla="*/ 155209 w 1552086"/>
              <a:gd name="connsiteY1" fmla="*/ 0 h 2031860"/>
              <a:gd name="connsiteX2" fmla="*/ 1396877 w 1552086"/>
              <a:gd name="connsiteY2" fmla="*/ 0 h 2031860"/>
              <a:gd name="connsiteX3" fmla="*/ 1552086 w 1552086"/>
              <a:gd name="connsiteY3" fmla="*/ 155209 h 2031860"/>
              <a:gd name="connsiteX4" fmla="*/ 1552086 w 1552086"/>
              <a:gd name="connsiteY4" fmla="*/ 1876651 h 2031860"/>
              <a:gd name="connsiteX5" fmla="*/ 1396877 w 1552086"/>
              <a:gd name="connsiteY5" fmla="*/ 2031860 h 2031860"/>
              <a:gd name="connsiteX6" fmla="*/ 155209 w 1552086"/>
              <a:gd name="connsiteY6" fmla="*/ 2031860 h 2031860"/>
              <a:gd name="connsiteX7" fmla="*/ 0 w 1552086"/>
              <a:gd name="connsiteY7" fmla="*/ 1876651 h 2031860"/>
              <a:gd name="connsiteX8" fmla="*/ 0 w 1552086"/>
              <a:gd name="connsiteY8" fmla="*/ 155209 h 203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086" h="2031860">
                <a:moveTo>
                  <a:pt x="0" y="155209"/>
                </a:moveTo>
                <a:cubicBezTo>
                  <a:pt x="0" y="69489"/>
                  <a:pt x="69489" y="0"/>
                  <a:pt x="155209" y="0"/>
                </a:cubicBezTo>
                <a:lnTo>
                  <a:pt x="1396877" y="0"/>
                </a:lnTo>
                <a:cubicBezTo>
                  <a:pt x="1482597" y="0"/>
                  <a:pt x="1552086" y="69489"/>
                  <a:pt x="1552086" y="155209"/>
                </a:cubicBezTo>
                <a:lnTo>
                  <a:pt x="1552086" y="1876651"/>
                </a:lnTo>
                <a:cubicBezTo>
                  <a:pt x="1552086" y="1962371"/>
                  <a:pt x="1482597" y="2031860"/>
                  <a:pt x="1396877" y="2031860"/>
                </a:cubicBezTo>
                <a:lnTo>
                  <a:pt x="155209" y="2031860"/>
                </a:lnTo>
                <a:cubicBezTo>
                  <a:pt x="69489" y="2031860"/>
                  <a:pt x="0" y="1962371"/>
                  <a:pt x="0" y="1876651"/>
                </a:cubicBezTo>
                <a:lnTo>
                  <a:pt x="0" y="155209"/>
                </a:lnTo>
                <a:close/>
              </a:path>
            </a:pathLst>
          </a:custGeom>
          <a:solidFill>
            <a:srgbClr val="0070C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44519" tIns="144519" rIns="144519" bIns="144519" numCol="1" spcCol="1270" anchor="ctr" anchorCtr="0">
            <a:noAutofit/>
          </a:bodyPr>
          <a:lstStyle/>
          <a:p>
            <a:pPr marL="0" lvl="0" indent="0" algn="ctr" defTabSz="1155700">
              <a:lnSpc>
                <a:spcPct val="90000"/>
              </a:lnSpc>
              <a:spcBef>
                <a:spcPct val="0"/>
              </a:spcBef>
              <a:spcAft>
                <a:spcPct val="35000"/>
              </a:spcAft>
              <a:buNone/>
            </a:pPr>
            <a:r>
              <a:rPr lang="en-US" sz="2200" b="1" u="none" strike="noStrike" kern="1200" baseline="0" dirty="0">
                <a:latin typeface="Arial (Body)"/>
              </a:rPr>
              <a:t>ĐỐI VỚI</a:t>
            </a:r>
          </a:p>
          <a:p>
            <a:pPr marL="0" lvl="0" indent="0" algn="ctr" defTabSz="1155700">
              <a:lnSpc>
                <a:spcPct val="90000"/>
              </a:lnSpc>
              <a:spcBef>
                <a:spcPct val="0"/>
              </a:spcBef>
              <a:spcAft>
                <a:spcPct val="35000"/>
              </a:spcAft>
              <a:buNone/>
            </a:pPr>
            <a:r>
              <a:rPr lang="en-US" sz="2200" b="1" u="none" strike="noStrike" kern="1200" baseline="0" dirty="0">
                <a:latin typeface="Arial (Body)"/>
              </a:rPr>
              <a:t>NGƯỜI LAO ĐỘNG</a:t>
            </a:r>
          </a:p>
        </p:txBody>
      </p:sp>
      <p:sp>
        <p:nvSpPr>
          <p:cNvPr id="14" name="Freeform: Shape 13">
            <a:extLst>
              <a:ext uri="{FF2B5EF4-FFF2-40B4-BE49-F238E27FC236}">
                <a16:creationId xmlns:a16="http://schemas.microsoft.com/office/drawing/2014/main" id="{495C6920-2928-7C18-8675-DA571ABB95D7}"/>
              </a:ext>
            </a:extLst>
          </p:cNvPr>
          <p:cNvSpPr/>
          <p:nvPr/>
        </p:nvSpPr>
        <p:spPr>
          <a:xfrm>
            <a:off x="7861084" y="1958009"/>
            <a:ext cx="4108445" cy="4849366"/>
          </a:xfrm>
          <a:custGeom>
            <a:avLst/>
            <a:gdLst>
              <a:gd name="connsiteX0" fmla="*/ 0 w 3954864"/>
              <a:gd name="connsiteY0" fmla="*/ 395486 h 5094937"/>
              <a:gd name="connsiteX1" fmla="*/ 395486 w 3954864"/>
              <a:gd name="connsiteY1" fmla="*/ 0 h 5094937"/>
              <a:gd name="connsiteX2" fmla="*/ 3559378 w 3954864"/>
              <a:gd name="connsiteY2" fmla="*/ 0 h 5094937"/>
              <a:gd name="connsiteX3" fmla="*/ 3954864 w 3954864"/>
              <a:gd name="connsiteY3" fmla="*/ 395486 h 5094937"/>
              <a:gd name="connsiteX4" fmla="*/ 3954864 w 3954864"/>
              <a:gd name="connsiteY4" fmla="*/ 4699451 h 5094937"/>
              <a:gd name="connsiteX5" fmla="*/ 3559378 w 3954864"/>
              <a:gd name="connsiteY5" fmla="*/ 5094937 h 5094937"/>
              <a:gd name="connsiteX6" fmla="*/ 395486 w 3954864"/>
              <a:gd name="connsiteY6" fmla="*/ 5094937 h 5094937"/>
              <a:gd name="connsiteX7" fmla="*/ 0 w 3954864"/>
              <a:gd name="connsiteY7" fmla="*/ 4699451 h 5094937"/>
              <a:gd name="connsiteX8" fmla="*/ 0 w 3954864"/>
              <a:gd name="connsiteY8" fmla="*/ 395486 h 509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64" h="5094937">
                <a:moveTo>
                  <a:pt x="0" y="395486"/>
                </a:moveTo>
                <a:cubicBezTo>
                  <a:pt x="0" y="177065"/>
                  <a:pt x="177065" y="0"/>
                  <a:pt x="395486" y="0"/>
                </a:cubicBezTo>
                <a:lnTo>
                  <a:pt x="3559378" y="0"/>
                </a:lnTo>
                <a:cubicBezTo>
                  <a:pt x="3777799" y="0"/>
                  <a:pt x="3954864" y="177065"/>
                  <a:pt x="3954864" y="395486"/>
                </a:cubicBezTo>
                <a:lnTo>
                  <a:pt x="3954864" y="4699451"/>
                </a:lnTo>
                <a:cubicBezTo>
                  <a:pt x="3954864" y="4917872"/>
                  <a:pt x="3777799" y="5094937"/>
                  <a:pt x="3559378" y="5094937"/>
                </a:cubicBezTo>
                <a:lnTo>
                  <a:pt x="395486" y="5094937"/>
                </a:lnTo>
                <a:cubicBezTo>
                  <a:pt x="177065" y="5094937"/>
                  <a:pt x="0" y="4917872"/>
                  <a:pt x="0" y="4699451"/>
                </a:cubicBezTo>
                <a:lnTo>
                  <a:pt x="0" y="395486"/>
                </a:lnTo>
                <a:close/>
              </a:path>
            </a:pathLst>
          </a:custGeom>
          <a:solidFill>
            <a:srgbClr val="00206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214894" tIns="214894" rIns="214894" bIns="214894" numCol="1" spcCol="1270" anchor="ctr" anchorCtr="0">
            <a:noAutofit/>
          </a:bodyPr>
          <a:lstStyle/>
          <a:p>
            <a:pPr marL="0" lvl="0" indent="0" algn="ctr" defTabSz="1155700">
              <a:lnSpc>
                <a:spcPct val="90000"/>
              </a:lnSpc>
              <a:spcBef>
                <a:spcPct val="0"/>
              </a:spcBef>
              <a:spcAft>
                <a:spcPct val="35000"/>
              </a:spcAft>
              <a:buNone/>
            </a:pPr>
            <a:r>
              <a:rPr lang="en-US" sz="2800" i="1" dirty="0" err="1">
                <a:latin typeface="Arial (Body)"/>
              </a:rPr>
              <a:t>Viết</a:t>
            </a:r>
            <a:r>
              <a:rPr lang="en-US" sz="2800" i="1" dirty="0">
                <a:latin typeface="Arial (Body)"/>
              </a:rPr>
              <a:t> </a:t>
            </a:r>
            <a:r>
              <a:rPr lang="en-US" sz="2800" i="1" dirty="0" err="1">
                <a:latin typeface="Arial (Body)"/>
              </a:rPr>
              <a:t>đ</a:t>
            </a:r>
            <a:r>
              <a:rPr lang="en-US" sz="2800" b="0" i="1" u="none" strike="noStrike" kern="1200" baseline="0" dirty="0" err="1">
                <a:latin typeface="Arial (Body)"/>
              </a:rPr>
              <a:t>ơn</a:t>
            </a:r>
            <a:r>
              <a:rPr lang="en-US" sz="2800" b="0" i="1" u="none" strike="noStrike" kern="1200" baseline="0" dirty="0">
                <a:latin typeface="Arial (Body)"/>
              </a:rPr>
              <a:t> </a:t>
            </a:r>
            <a:r>
              <a:rPr lang="en-US" sz="2800" b="0" i="1" u="none" strike="noStrike" kern="1200" baseline="0" dirty="0" err="1">
                <a:latin typeface="Arial (Body)"/>
              </a:rPr>
              <a:t>gia</a:t>
            </a:r>
            <a:r>
              <a:rPr lang="en-US" sz="2800" b="0" i="1" u="none" strike="noStrike" kern="1200" baseline="0" dirty="0">
                <a:latin typeface="Arial (Body)"/>
              </a:rPr>
              <a:t> </a:t>
            </a:r>
            <a:r>
              <a:rPr lang="en-US" sz="2800" b="0" i="1" u="none" strike="noStrike" kern="1200" baseline="0" dirty="0" err="1">
                <a:latin typeface="Arial (Body)"/>
              </a:rPr>
              <a:t>nhập</a:t>
            </a:r>
            <a:r>
              <a:rPr lang="en-US" sz="2800" b="0" i="1" u="none" strike="noStrike" kern="1200" baseline="0" dirty="0">
                <a:latin typeface="Arial (Body)"/>
              </a:rPr>
              <a:t> </a:t>
            </a:r>
            <a:r>
              <a:rPr lang="en-US" sz="2800" b="0" i="1" u="none" strike="noStrike" kern="1200" baseline="0" dirty="0" err="1">
                <a:latin typeface="Arial (Body)"/>
              </a:rPr>
              <a:t>Công</a:t>
            </a:r>
            <a:r>
              <a:rPr lang="en-US" sz="2800" b="0" i="1" u="none" strike="noStrike" kern="1200" baseline="0" dirty="0">
                <a:latin typeface="Arial (Body)"/>
              </a:rPr>
              <a:t> </a:t>
            </a:r>
            <a:r>
              <a:rPr lang="en-US" sz="2800" b="0" i="1" u="none" strike="noStrike" kern="1200" baseline="0" dirty="0" err="1">
                <a:latin typeface="Arial (Body)"/>
              </a:rPr>
              <a:t>đoàn</a:t>
            </a:r>
            <a:r>
              <a:rPr lang="en-US" sz="2800" b="0" i="1" u="none" strike="noStrike" kern="1200" baseline="0" dirty="0">
                <a:latin typeface="Arial (Body)"/>
              </a:rPr>
              <a:t> </a:t>
            </a:r>
            <a:r>
              <a:rPr lang="en-US" sz="2800" b="0" i="1" u="none" strike="noStrike" kern="1200" baseline="0" dirty="0" err="1">
                <a:latin typeface="Arial (Body)"/>
              </a:rPr>
              <a:t>Việt</a:t>
            </a:r>
            <a:r>
              <a:rPr lang="en-US" sz="2800" b="0" i="1" u="none" strike="noStrike" kern="1200" baseline="0" dirty="0">
                <a:latin typeface="Arial (Body)"/>
              </a:rPr>
              <a:t> Nam bao </a:t>
            </a:r>
            <a:r>
              <a:rPr lang="en-US" sz="2800" b="0" i="1" u="none" strike="noStrike" kern="1200" baseline="0" dirty="0" err="1">
                <a:latin typeface="Arial (Body)"/>
              </a:rPr>
              <a:t>gồm</a:t>
            </a:r>
            <a:r>
              <a:rPr lang="en-US" sz="2800" b="0" i="1" u="none" strike="noStrike" kern="1200" baseline="0" dirty="0">
                <a:latin typeface="Arial (Body)"/>
              </a:rPr>
              <a:t>: </a:t>
            </a:r>
            <a:r>
              <a:rPr lang="en-US" sz="2800" b="0" i="1" u="none" strike="noStrike" kern="1200" baseline="0" dirty="0" err="1">
                <a:latin typeface="Arial (Body)"/>
              </a:rPr>
              <a:t>Đơn</a:t>
            </a:r>
            <a:r>
              <a:rPr lang="en-US" sz="2800" b="0" i="1" u="none" strike="noStrike" kern="1200" baseline="0" dirty="0">
                <a:latin typeface="Arial (Body)"/>
              </a:rPr>
              <a:t> </a:t>
            </a:r>
            <a:r>
              <a:rPr lang="en-US" sz="2800" b="0" i="1" u="none" strike="noStrike" kern="1200" baseline="0" dirty="0" err="1">
                <a:latin typeface="Arial (Body)"/>
              </a:rPr>
              <a:t>cá</a:t>
            </a:r>
            <a:r>
              <a:rPr lang="en-US" sz="2800" b="0" i="1" u="none" strike="noStrike" kern="1200" baseline="0" dirty="0">
                <a:latin typeface="Arial (Body)"/>
              </a:rPr>
              <a:t> </a:t>
            </a:r>
            <a:r>
              <a:rPr lang="en-US" sz="2800" b="0" i="1" u="none" strike="noStrike" kern="1200" baseline="0" dirty="0" err="1">
                <a:latin typeface="Arial (Body)"/>
              </a:rPr>
              <a:t>nhân</a:t>
            </a:r>
            <a:r>
              <a:rPr lang="en-US" sz="2800" b="0" i="1" u="none" strike="noStrike" kern="1200" baseline="0" dirty="0">
                <a:latin typeface="Arial (Body)"/>
              </a:rPr>
              <a:t> </a:t>
            </a:r>
            <a:r>
              <a:rPr lang="en-US" sz="2800" b="0" i="1" u="none" strike="noStrike" kern="1200" baseline="0" dirty="0" err="1">
                <a:latin typeface="Arial (Body)"/>
              </a:rPr>
              <a:t>bằng</a:t>
            </a:r>
            <a:r>
              <a:rPr lang="en-US" sz="2800" b="0" i="1" u="none" strike="noStrike" kern="1200" baseline="0" dirty="0">
                <a:latin typeface="Arial (Body)"/>
              </a:rPr>
              <a:t> </a:t>
            </a:r>
            <a:r>
              <a:rPr lang="en-US" sz="2800" b="0" i="1" u="none" strike="noStrike" kern="1200" baseline="0" dirty="0" err="1">
                <a:latin typeface="Arial (Body)"/>
              </a:rPr>
              <a:t>văn</a:t>
            </a:r>
            <a:r>
              <a:rPr lang="en-US" sz="2800" b="0" i="1" u="none" strike="noStrike" kern="1200" baseline="0" dirty="0">
                <a:latin typeface="Arial (Body)"/>
              </a:rPr>
              <a:t> </a:t>
            </a:r>
            <a:r>
              <a:rPr lang="en-US" sz="2800" b="0" i="1" u="none" strike="noStrike" kern="1200" baseline="0" dirty="0" err="1">
                <a:latin typeface="Arial (Body)"/>
              </a:rPr>
              <a:t>bản</a:t>
            </a:r>
            <a:r>
              <a:rPr lang="en-US" sz="2800" b="0" i="1" u="none" strike="noStrike" kern="1200" baseline="0" dirty="0">
                <a:latin typeface="Arial (Body)"/>
              </a:rPr>
              <a:t> (</a:t>
            </a:r>
            <a:r>
              <a:rPr lang="en-US" sz="2800" b="0" i="1" u="none" strike="noStrike" kern="1200" baseline="0" dirty="0" err="1">
                <a:latin typeface="Arial (Body)"/>
              </a:rPr>
              <a:t>có</a:t>
            </a:r>
            <a:r>
              <a:rPr lang="en-US" sz="2800" b="0" i="1" u="none" strike="noStrike" kern="1200" baseline="0" dirty="0">
                <a:latin typeface="Arial (Body)"/>
              </a:rPr>
              <a:t> </a:t>
            </a:r>
            <a:r>
              <a:rPr lang="en-US" sz="2800" b="0" i="1" u="none" strike="noStrike" kern="1200" baseline="0" dirty="0" err="1">
                <a:latin typeface="Arial (Body)"/>
              </a:rPr>
              <a:t>chữ</a:t>
            </a:r>
            <a:r>
              <a:rPr lang="en-US" sz="2800" b="0" i="1" u="none" strike="noStrike" kern="1200" baseline="0" dirty="0">
                <a:latin typeface="Arial (Body)"/>
              </a:rPr>
              <a:t> </a:t>
            </a:r>
            <a:r>
              <a:rPr lang="en-US" sz="2800" b="0" i="1" u="none" strike="noStrike" kern="1200" baseline="0" dirty="0" err="1">
                <a:latin typeface="Arial (Body)"/>
              </a:rPr>
              <a:t>ký</a:t>
            </a:r>
            <a:r>
              <a:rPr lang="en-US" sz="2800" b="0" i="1" u="none" strike="noStrike" kern="1200" baseline="0" dirty="0">
                <a:latin typeface="Arial (Body)"/>
              </a:rPr>
              <a:t> </a:t>
            </a:r>
            <a:r>
              <a:rPr lang="en-US" sz="2800" b="0" i="1" u="none" strike="noStrike" kern="1200" baseline="0" dirty="0" err="1">
                <a:latin typeface="Arial (Body)"/>
              </a:rPr>
              <a:t>bằng</a:t>
            </a:r>
            <a:r>
              <a:rPr lang="en-US" sz="2800" b="0" i="1" u="none" strike="noStrike" kern="1200" baseline="0" dirty="0">
                <a:latin typeface="Arial (Body)"/>
              </a:rPr>
              <a:t> </a:t>
            </a:r>
            <a:r>
              <a:rPr lang="en-US" sz="2800" b="0" i="1" u="none" strike="noStrike" kern="1200" baseline="0" dirty="0" err="1">
                <a:latin typeface="Arial (Body)"/>
              </a:rPr>
              <a:t>tay</a:t>
            </a:r>
            <a:r>
              <a:rPr lang="en-US" sz="2800" b="0" i="1" u="none" strike="noStrike" kern="1200" baseline="0" dirty="0">
                <a:latin typeface="Arial (Body)"/>
              </a:rPr>
              <a:t> </a:t>
            </a:r>
            <a:r>
              <a:rPr lang="en-US" sz="2800" b="0" i="1" u="none" strike="noStrike" kern="1200" baseline="0" dirty="0" err="1">
                <a:latin typeface="Arial (Body)"/>
              </a:rPr>
              <a:t>hoặc</a:t>
            </a:r>
            <a:r>
              <a:rPr lang="en-US" sz="2800" b="0" i="1" u="none" strike="noStrike" kern="1200" baseline="0" dirty="0">
                <a:latin typeface="Arial (Body)"/>
              </a:rPr>
              <a:t> </a:t>
            </a:r>
            <a:r>
              <a:rPr lang="en-US" sz="2800" b="0" i="1" u="none" strike="noStrike" kern="1200" baseline="0" dirty="0" err="1">
                <a:latin typeface="Arial (Body)"/>
              </a:rPr>
              <a:t>chữ</a:t>
            </a:r>
            <a:r>
              <a:rPr lang="en-US" sz="2800" b="0" i="1" u="none" strike="noStrike" kern="1200" baseline="0" dirty="0">
                <a:latin typeface="Arial (Body)"/>
              </a:rPr>
              <a:t> </a:t>
            </a:r>
            <a:r>
              <a:rPr lang="en-US" sz="2800" b="0" i="1" u="none" strike="noStrike" kern="1200" baseline="0" dirty="0" err="1">
                <a:latin typeface="Arial (Body)"/>
              </a:rPr>
              <a:t>ký</a:t>
            </a:r>
            <a:r>
              <a:rPr lang="en-US" sz="2800" b="0" i="1" u="none" strike="noStrike" kern="1200" baseline="0" dirty="0">
                <a:latin typeface="Arial (Body)"/>
              </a:rPr>
              <a:t> </a:t>
            </a:r>
            <a:r>
              <a:rPr lang="en-US" sz="2800" b="0" i="1" u="none" strike="noStrike" kern="1200" baseline="0" dirty="0" err="1">
                <a:latin typeface="Arial (Body)"/>
              </a:rPr>
              <a:t>điện</a:t>
            </a:r>
            <a:r>
              <a:rPr lang="en-US" sz="2800" b="0" i="1" u="none" strike="noStrike" kern="1200" baseline="0" dirty="0">
                <a:latin typeface="Arial (Body)"/>
              </a:rPr>
              <a:t> </a:t>
            </a:r>
            <a:r>
              <a:rPr lang="en-US" sz="2800" b="0" i="1" u="none" strike="noStrike" kern="1200" baseline="0" dirty="0" err="1">
                <a:latin typeface="Arial (Body)"/>
              </a:rPr>
              <a:t>tử</a:t>
            </a:r>
            <a:r>
              <a:rPr lang="en-US" sz="2800" b="0" i="1" u="none" strike="noStrike" kern="1200" baseline="0" dirty="0">
                <a:latin typeface="Arial (Body)"/>
              </a:rPr>
              <a:t>) </a:t>
            </a:r>
            <a:r>
              <a:rPr lang="en-US" sz="2800" b="0" i="1" u="none" strike="noStrike" kern="1200" baseline="0" dirty="0" err="1">
                <a:latin typeface="Arial (Body)"/>
              </a:rPr>
              <a:t>hoặc</a:t>
            </a:r>
            <a:r>
              <a:rPr lang="en-US" sz="2800" b="0" i="1" u="none" strike="noStrike" kern="1200" baseline="0" dirty="0">
                <a:latin typeface="Arial (Body)"/>
              </a:rPr>
              <a:t> </a:t>
            </a:r>
            <a:r>
              <a:rPr lang="en-US" sz="2800" b="0" i="1" u="none" strike="noStrike" kern="1200" baseline="0" dirty="0" err="1">
                <a:latin typeface="Arial (Body)"/>
              </a:rPr>
              <a:t>đơn</a:t>
            </a:r>
            <a:r>
              <a:rPr lang="en-US" sz="2800" b="0" i="1" u="none" strike="noStrike" kern="1200" baseline="0" dirty="0">
                <a:latin typeface="Arial (Body)"/>
              </a:rPr>
              <a:t> </a:t>
            </a:r>
            <a:r>
              <a:rPr lang="en-US" sz="2800" b="0" i="1" u="none" strike="noStrike" kern="1200" baseline="0" dirty="0" err="1">
                <a:latin typeface="Arial (Body)"/>
              </a:rPr>
              <a:t>của</a:t>
            </a:r>
            <a:r>
              <a:rPr lang="en-US" sz="2800" b="0" i="1" u="none" strike="noStrike" kern="1200" baseline="0" dirty="0">
                <a:latin typeface="Arial (Body)"/>
              </a:rPr>
              <a:t> </a:t>
            </a:r>
            <a:r>
              <a:rPr lang="en-US" sz="2800" b="0" i="1" u="none" strike="noStrike" kern="1200" baseline="0" dirty="0" err="1">
                <a:latin typeface="Arial (Body)"/>
              </a:rPr>
              <a:t>tập</a:t>
            </a:r>
            <a:r>
              <a:rPr lang="en-US" sz="2800" b="0" i="1" u="none" strike="noStrike" kern="1200" baseline="0" dirty="0">
                <a:latin typeface="Arial (Body)"/>
              </a:rPr>
              <a:t> </a:t>
            </a:r>
            <a:r>
              <a:rPr lang="en-US" sz="2800" b="0" i="1" u="none" strike="noStrike" kern="1200" baseline="0" dirty="0" err="1">
                <a:latin typeface="Arial (Body)"/>
              </a:rPr>
              <a:t>thể</a:t>
            </a:r>
            <a:r>
              <a:rPr lang="en-US" sz="2800" b="0" i="1" u="none" strike="noStrike" kern="1200" baseline="0" dirty="0">
                <a:latin typeface="Arial (Body)"/>
              </a:rPr>
              <a:t> </a:t>
            </a:r>
            <a:r>
              <a:rPr lang="en-US" sz="2800" b="0" i="1" u="none" strike="noStrike" kern="1200" baseline="0" dirty="0" err="1">
                <a:latin typeface="Arial (Body)"/>
              </a:rPr>
              <a:t>bằng</a:t>
            </a:r>
            <a:r>
              <a:rPr lang="en-US" sz="2800" b="0" i="1" u="none" strike="noStrike" kern="1200" baseline="0" dirty="0">
                <a:latin typeface="Arial (Body)"/>
              </a:rPr>
              <a:t> </a:t>
            </a:r>
            <a:r>
              <a:rPr lang="en-US" sz="2800" b="0" i="1" u="none" strike="noStrike" kern="1200" baseline="0" dirty="0" err="1">
                <a:latin typeface="Arial (Body)"/>
              </a:rPr>
              <a:t>văn</a:t>
            </a:r>
            <a:r>
              <a:rPr lang="en-US" sz="2800" b="0" i="1" u="none" strike="noStrike" kern="1200" baseline="0" dirty="0">
                <a:latin typeface="Arial (Body)"/>
              </a:rPr>
              <a:t> </a:t>
            </a:r>
            <a:r>
              <a:rPr lang="en-US" sz="2800" b="0" i="1" u="none" strike="noStrike" kern="1200" baseline="0" dirty="0" err="1">
                <a:latin typeface="Arial (Body)"/>
              </a:rPr>
              <a:t>bản</a:t>
            </a:r>
            <a:r>
              <a:rPr lang="en-US" sz="2800" b="0" i="1" u="none" strike="noStrike" kern="1200" baseline="0" dirty="0">
                <a:latin typeface="Arial (Body)"/>
              </a:rPr>
              <a:t> (</a:t>
            </a:r>
            <a:r>
              <a:rPr lang="en-US" sz="2800" b="0" i="1" u="none" strike="noStrike" kern="1200" baseline="0" dirty="0" err="1">
                <a:latin typeface="Arial (Body)"/>
              </a:rPr>
              <a:t>có</a:t>
            </a:r>
            <a:r>
              <a:rPr lang="en-US" sz="2800" b="0" i="1" u="none" strike="noStrike" kern="1200" baseline="0" dirty="0">
                <a:latin typeface="Arial (Body)"/>
              </a:rPr>
              <a:t> </a:t>
            </a:r>
            <a:r>
              <a:rPr lang="en-US" sz="2800" b="0" i="1" u="none" strike="noStrike" kern="1200" baseline="0" dirty="0" err="1">
                <a:latin typeface="Arial (Body)"/>
              </a:rPr>
              <a:t>đầy</a:t>
            </a:r>
            <a:r>
              <a:rPr lang="en-US" sz="2800" b="0" i="1" u="none" strike="noStrike" kern="1200" baseline="0" dirty="0">
                <a:latin typeface="Arial (Body)"/>
              </a:rPr>
              <a:t> </a:t>
            </a:r>
            <a:r>
              <a:rPr lang="en-US" sz="2800" b="0" i="1" u="none" strike="noStrike" kern="1200" baseline="0" dirty="0" err="1">
                <a:latin typeface="Arial (Body)"/>
              </a:rPr>
              <a:t>đủ</a:t>
            </a:r>
            <a:r>
              <a:rPr lang="en-US" sz="2800" b="0" i="1" u="none" strike="noStrike" kern="1200" baseline="0" dirty="0">
                <a:latin typeface="Arial (Body)"/>
              </a:rPr>
              <a:t> </a:t>
            </a:r>
            <a:r>
              <a:rPr lang="en-US" sz="2800" b="0" i="1" u="none" strike="noStrike" kern="1200" baseline="0" dirty="0" err="1">
                <a:latin typeface="Arial (Body)"/>
              </a:rPr>
              <a:t>chữ</a:t>
            </a:r>
            <a:r>
              <a:rPr lang="en-US" sz="2800" b="0" i="1" u="none" strike="noStrike" kern="1200" baseline="0" dirty="0">
                <a:latin typeface="Arial (Body)"/>
              </a:rPr>
              <a:t> </a:t>
            </a:r>
            <a:r>
              <a:rPr lang="en-US" sz="2800" b="0" i="1" u="none" strike="noStrike" kern="1200" baseline="0" dirty="0" err="1">
                <a:latin typeface="Arial (Body)"/>
              </a:rPr>
              <a:t>ký</a:t>
            </a:r>
            <a:r>
              <a:rPr lang="en-US" sz="2800" b="0" i="1" u="none" strike="noStrike" kern="1200" baseline="0" dirty="0">
                <a:latin typeface="Arial (Body)"/>
              </a:rPr>
              <a:t> </a:t>
            </a:r>
            <a:r>
              <a:rPr lang="en-US" sz="2800" b="0" i="1" u="none" strike="noStrike" kern="1200" baseline="0" dirty="0" err="1">
                <a:latin typeface="Arial (Body)"/>
              </a:rPr>
              <a:t>của</a:t>
            </a:r>
            <a:r>
              <a:rPr lang="en-US" sz="2800" b="0" i="1" u="none" strike="noStrike" kern="1200" baseline="0" dirty="0">
                <a:latin typeface="Arial (Body)"/>
              </a:rPr>
              <a:t> </a:t>
            </a:r>
            <a:r>
              <a:rPr lang="en-US" sz="2800" b="0" i="1" u="none" strike="noStrike" kern="1200" baseline="0" dirty="0" err="1">
                <a:latin typeface="Arial (Body)"/>
              </a:rPr>
              <a:t>người</a:t>
            </a:r>
            <a:r>
              <a:rPr lang="en-US" sz="2800" b="0" i="1" u="none" strike="noStrike" kern="1200" baseline="0" dirty="0">
                <a:latin typeface="Arial (Body)"/>
              </a:rPr>
              <a:t> </a:t>
            </a:r>
            <a:r>
              <a:rPr lang="en-US" sz="2800" b="0" i="1" u="none" strike="noStrike" kern="1200" baseline="0" dirty="0" err="1">
                <a:latin typeface="Arial (Body)"/>
              </a:rPr>
              <a:t>lao</a:t>
            </a:r>
            <a:r>
              <a:rPr lang="en-US" sz="2800" b="0" i="1" u="none" strike="noStrike" kern="1200" baseline="0" dirty="0">
                <a:latin typeface="Arial (Body)"/>
              </a:rPr>
              <a:t> </a:t>
            </a:r>
            <a:r>
              <a:rPr lang="en-US" sz="2800" b="0" i="1" u="none" strike="noStrike" kern="1200" baseline="0" dirty="0" err="1">
                <a:latin typeface="Arial (Body)"/>
              </a:rPr>
              <a:t>động</a:t>
            </a:r>
            <a:r>
              <a:rPr lang="en-US" sz="2800" b="0" i="1" u="none" strike="noStrike" kern="1200" baseline="0" dirty="0">
                <a:latin typeface="Arial (Body)"/>
              </a:rPr>
              <a:t> </a:t>
            </a:r>
            <a:r>
              <a:rPr lang="en-US" sz="2800" b="0" i="1" u="none" strike="noStrike" kern="1200" baseline="0" dirty="0" err="1">
                <a:latin typeface="Arial (Body)"/>
              </a:rPr>
              <a:t>theo</a:t>
            </a:r>
            <a:r>
              <a:rPr lang="en-US" sz="2800" b="0" i="1" u="none" strike="noStrike" kern="1200" baseline="0" dirty="0">
                <a:latin typeface="Arial (Body)"/>
              </a:rPr>
              <a:t> </a:t>
            </a:r>
            <a:r>
              <a:rPr lang="en-US" sz="2800" b="0" i="1" u="none" strike="noStrike" kern="1200" baseline="0" dirty="0" err="1">
                <a:latin typeface="Arial (Body)"/>
              </a:rPr>
              <a:t>danh</a:t>
            </a:r>
            <a:r>
              <a:rPr lang="en-US" sz="2800" b="0" i="1" u="none" strike="noStrike" kern="1200" baseline="0" dirty="0">
                <a:latin typeface="Arial (Body)"/>
              </a:rPr>
              <a:t> </a:t>
            </a:r>
            <a:r>
              <a:rPr lang="en-US" sz="2800" b="0" i="1" u="none" strike="noStrike" kern="1200" baseline="0" dirty="0" err="1">
                <a:latin typeface="Arial (Body)"/>
              </a:rPr>
              <a:t>sách</a:t>
            </a:r>
            <a:r>
              <a:rPr lang="en-US" sz="2800" b="0" i="1" u="none" strike="noStrike" kern="1200" baseline="0" dirty="0">
                <a:latin typeface="Arial (Body)"/>
              </a:rPr>
              <a:t> </a:t>
            </a:r>
            <a:r>
              <a:rPr lang="en-US" sz="2800" b="0" i="1" u="none" strike="noStrike" kern="1200" baseline="0" dirty="0" err="1">
                <a:latin typeface="Arial (Body)"/>
              </a:rPr>
              <a:t>trong</a:t>
            </a:r>
            <a:r>
              <a:rPr lang="en-US" sz="2800" b="0" i="1" u="none" strike="noStrike" kern="1200" baseline="0" dirty="0">
                <a:latin typeface="Arial (Body)"/>
              </a:rPr>
              <a:t> </a:t>
            </a:r>
            <a:r>
              <a:rPr lang="en-US" sz="2800" b="0" i="1" u="none" strike="noStrike" kern="1200" baseline="0" dirty="0" err="1">
                <a:latin typeface="Arial (Body)"/>
              </a:rPr>
              <a:t>đơn</a:t>
            </a:r>
            <a:r>
              <a:rPr lang="en-US" sz="2800" b="0" i="1" u="none" strike="noStrike" kern="1200" baseline="0" dirty="0">
                <a:latin typeface="Arial (Body)"/>
              </a:rPr>
              <a:t> </a:t>
            </a:r>
            <a:r>
              <a:rPr lang="en-US" sz="2800" b="0" i="1" u="none" strike="noStrike" kern="1200" baseline="0" dirty="0" err="1">
                <a:latin typeface="Arial (Body)"/>
              </a:rPr>
              <a:t>gia</a:t>
            </a:r>
            <a:r>
              <a:rPr lang="en-US" sz="2800" b="0" i="1" u="none" strike="noStrike" kern="1200" baseline="0" dirty="0">
                <a:latin typeface="Arial (Body)"/>
              </a:rPr>
              <a:t> </a:t>
            </a:r>
            <a:r>
              <a:rPr lang="en-US" sz="2800" b="0" i="1" u="none" strike="noStrike" kern="1200" baseline="0" dirty="0" err="1">
                <a:latin typeface="Arial (Body)"/>
              </a:rPr>
              <a:t>nhập</a:t>
            </a:r>
            <a:r>
              <a:rPr lang="en-US" sz="2800" b="0" i="1" u="none" strike="noStrike" kern="1200" baseline="0" dirty="0">
                <a:latin typeface="Arial (Body)"/>
              </a:rPr>
              <a:t> </a:t>
            </a:r>
            <a:r>
              <a:rPr lang="en-US" sz="2800" b="0" i="1" u="none" strike="noStrike" kern="1200" baseline="0" dirty="0" err="1">
                <a:latin typeface="Arial (Body)"/>
              </a:rPr>
              <a:t>Công</a:t>
            </a:r>
            <a:r>
              <a:rPr lang="en-US" sz="2800" b="0" i="1" u="none" strike="noStrike" kern="1200" baseline="0" dirty="0">
                <a:latin typeface="Arial (Body)"/>
              </a:rPr>
              <a:t> </a:t>
            </a:r>
            <a:r>
              <a:rPr lang="en-US" sz="2800" b="0" i="1" u="none" strike="noStrike" kern="1200" baseline="0" dirty="0" err="1">
                <a:latin typeface="Arial (Body)"/>
              </a:rPr>
              <a:t>đoàn</a:t>
            </a:r>
            <a:r>
              <a:rPr lang="en-US" sz="2800" b="0" i="1" u="none" strike="noStrike" kern="1200" baseline="0" dirty="0">
                <a:latin typeface="Arial (Body)"/>
              </a:rPr>
              <a:t>).</a:t>
            </a:r>
          </a:p>
        </p:txBody>
      </p:sp>
      <p:sp>
        <p:nvSpPr>
          <p:cNvPr id="8" name="Arrow: Chevron 7">
            <a:extLst>
              <a:ext uri="{FF2B5EF4-FFF2-40B4-BE49-F238E27FC236}">
                <a16:creationId xmlns:a16="http://schemas.microsoft.com/office/drawing/2014/main" id="{F77EBC47-4703-F437-C9D3-76EE5154D55D}"/>
              </a:ext>
            </a:extLst>
          </p:cNvPr>
          <p:cNvSpPr/>
          <p:nvPr/>
        </p:nvSpPr>
        <p:spPr>
          <a:xfrm>
            <a:off x="2808974" y="2987446"/>
            <a:ext cx="805069" cy="467139"/>
          </a:xfrm>
          <a:prstGeom prst="chevr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Arial (Body)"/>
              </a:rPr>
              <a:t>1</a:t>
            </a:r>
          </a:p>
        </p:txBody>
      </p:sp>
      <p:sp>
        <p:nvSpPr>
          <p:cNvPr id="9" name="Arrow: Chevron 8">
            <a:extLst>
              <a:ext uri="{FF2B5EF4-FFF2-40B4-BE49-F238E27FC236}">
                <a16:creationId xmlns:a16="http://schemas.microsoft.com/office/drawing/2014/main" id="{51F923F4-4A03-DB51-0E74-F1B665B184EC}"/>
              </a:ext>
            </a:extLst>
          </p:cNvPr>
          <p:cNvSpPr/>
          <p:nvPr/>
        </p:nvSpPr>
        <p:spPr>
          <a:xfrm>
            <a:off x="6973271" y="4024909"/>
            <a:ext cx="1449911" cy="467139"/>
          </a:xfrm>
          <a:prstGeom prst="chevron">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Body)"/>
              </a:rPr>
              <a:t>2</a:t>
            </a:r>
          </a:p>
        </p:txBody>
      </p:sp>
      <p:sp>
        <p:nvSpPr>
          <p:cNvPr id="13" name="Freeform: Shape 12">
            <a:extLst>
              <a:ext uri="{FF2B5EF4-FFF2-40B4-BE49-F238E27FC236}">
                <a16:creationId xmlns:a16="http://schemas.microsoft.com/office/drawing/2014/main" id="{F3D38B89-9EE8-6DF1-7B21-0416C15936B9}"/>
              </a:ext>
            </a:extLst>
          </p:cNvPr>
          <p:cNvSpPr/>
          <p:nvPr/>
        </p:nvSpPr>
        <p:spPr>
          <a:xfrm>
            <a:off x="3211508" y="3211076"/>
            <a:ext cx="4247042" cy="2352784"/>
          </a:xfrm>
          <a:custGeom>
            <a:avLst/>
            <a:gdLst>
              <a:gd name="connsiteX0" fmla="*/ 0 w 3954864"/>
              <a:gd name="connsiteY0" fmla="*/ 395486 h 5094937"/>
              <a:gd name="connsiteX1" fmla="*/ 395486 w 3954864"/>
              <a:gd name="connsiteY1" fmla="*/ 0 h 5094937"/>
              <a:gd name="connsiteX2" fmla="*/ 3559378 w 3954864"/>
              <a:gd name="connsiteY2" fmla="*/ 0 h 5094937"/>
              <a:gd name="connsiteX3" fmla="*/ 3954864 w 3954864"/>
              <a:gd name="connsiteY3" fmla="*/ 395486 h 5094937"/>
              <a:gd name="connsiteX4" fmla="*/ 3954864 w 3954864"/>
              <a:gd name="connsiteY4" fmla="*/ 4699451 h 5094937"/>
              <a:gd name="connsiteX5" fmla="*/ 3559378 w 3954864"/>
              <a:gd name="connsiteY5" fmla="*/ 5094937 h 5094937"/>
              <a:gd name="connsiteX6" fmla="*/ 395486 w 3954864"/>
              <a:gd name="connsiteY6" fmla="*/ 5094937 h 5094937"/>
              <a:gd name="connsiteX7" fmla="*/ 0 w 3954864"/>
              <a:gd name="connsiteY7" fmla="*/ 4699451 h 5094937"/>
              <a:gd name="connsiteX8" fmla="*/ 0 w 3954864"/>
              <a:gd name="connsiteY8" fmla="*/ 395486 h 509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64" h="5094937">
                <a:moveTo>
                  <a:pt x="0" y="395486"/>
                </a:moveTo>
                <a:cubicBezTo>
                  <a:pt x="0" y="177065"/>
                  <a:pt x="177065" y="0"/>
                  <a:pt x="395486" y="0"/>
                </a:cubicBezTo>
                <a:lnTo>
                  <a:pt x="3559378" y="0"/>
                </a:lnTo>
                <a:cubicBezTo>
                  <a:pt x="3777799" y="0"/>
                  <a:pt x="3954864" y="177065"/>
                  <a:pt x="3954864" y="395486"/>
                </a:cubicBezTo>
                <a:lnTo>
                  <a:pt x="3954864" y="4699451"/>
                </a:lnTo>
                <a:cubicBezTo>
                  <a:pt x="3954864" y="4917872"/>
                  <a:pt x="3777799" y="5094937"/>
                  <a:pt x="3559378" y="5094937"/>
                </a:cubicBezTo>
                <a:lnTo>
                  <a:pt x="395486" y="5094937"/>
                </a:lnTo>
                <a:cubicBezTo>
                  <a:pt x="177065" y="5094937"/>
                  <a:pt x="0" y="4917872"/>
                  <a:pt x="0" y="4699451"/>
                </a:cubicBezTo>
                <a:lnTo>
                  <a:pt x="0" y="395486"/>
                </a:lnTo>
                <a:close/>
              </a:path>
            </a:pathLst>
          </a:custGeom>
          <a:solidFill>
            <a:srgbClr val="00B05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214894" tIns="214894" rIns="214894" bIns="214894" numCol="1" spcCol="1270" anchor="ctr" anchorCtr="0">
            <a:noAutofit/>
          </a:bodyPr>
          <a:lstStyle/>
          <a:p>
            <a:pPr marL="0" lvl="0" indent="0" algn="ctr" defTabSz="1155700">
              <a:lnSpc>
                <a:spcPct val="90000"/>
              </a:lnSpc>
              <a:spcBef>
                <a:spcPct val="0"/>
              </a:spcBef>
              <a:spcAft>
                <a:spcPct val="35000"/>
              </a:spcAft>
              <a:buNone/>
            </a:pPr>
            <a:r>
              <a:rPr lang="en-US" sz="2800" b="0" i="1" u="none" strike="noStrike" kern="1200" baseline="0" dirty="0" err="1">
                <a:latin typeface="Arial (Body)"/>
              </a:rPr>
              <a:t>Người</a:t>
            </a:r>
            <a:r>
              <a:rPr lang="en-US" sz="2800" b="0" i="1" u="none" strike="noStrike" kern="1200" baseline="0" dirty="0">
                <a:latin typeface="Arial (Body)"/>
              </a:rPr>
              <a:t> </a:t>
            </a:r>
            <a:r>
              <a:rPr lang="en-US" sz="2800" b="0" i="1" u="none" strike="noStrike" kern="1200" baseline="0" dirty="0" err="1">
                <a:latin typeface="Arial (Body)"/>
              </a:rPr>
              <a:t>vào</a:t>
            </a:r>
            <a:r>
              <a:rPr lang="en-US" sz="2800" b="0" i="1" u="none" strike="noStrike" kern="1200" baseline="0" dirty="0">
                <a:latin typeface="Arial (Body)"/>
              </a:rPr>
              <a:t> </a:t>
            </a:r>
            <a:r>
              <a:rPr lang="en-US" sz="2800" b="0" i="1" u="none" strike="noStrike" kern="1200" baseline="0" dirty="0" err="1">
                <a:latin typeface="Arial (Body)"/>
              </a:rPr>
              <a:t>công</a:t>
            </a:r>
            <a:r>
              <a:rPr lang="en-US" sz="2800" b="0" i="1" u="none" strike="noStrike" kern="1200" baseline="0" dirty="0">
                <a:latin typeface="Arial (Body)"/>
              </a:rPr>
              <a:t> </a:t>
            </a:r>
            <a:r>
              <a:rPr lang="en-US" sz="2800" b="0" i="1" u="none" strike="noStrike" kern="1200" baseline="0" dirty="0" err="1">
                <a:latin typeface="Arial (Body)"/>
              </a:rPr>
              <a:t>đoàn</a:t>
            </a:r>
            <a:r>
              <a:rPr lang="en-US" sz="2800" b="0" i="1" u="none" strike="noStrike" kern="1200" baseline="0" dirty="0">
                <a:latin typeface="Arial (Body)"/>
              </a:rPr>
              <a:t> </a:t>
            </a:r>
            <a:r>
              <a:rPr lang="en-US" sz="2800" b="0" i="1" u="none" strike="noStrike" kern="1200" baseline="0" dirty="0" err="1">
                <a:latin typeface="Arial (Body)"/>
              </a:rPr>
              <a:t>phải</a:t>
            </a:r>
            <a:r>
              <a:rPr lang="en-US" sz="2800" b="0" i="1" u="none" strike="noStrike" kern="1200" baseline="0" dirty="0">
                <a:latin typeface="Arial (Body)"/>
              </a:rPr>
              <a:t> </a:t>
            </a:r>
            <a:r>
              <a:rPr lang="en-US" sz="2800" b="0" i="1" u="none" strike="noStrike" kern="1200" baseline="0" dirty="0" err="1">
                <a:latin typeface="Arial (Body)"/>
              </a:rPr>
              <a:t>tán</a:t>
            </a:r>
            <a:r>
              <a:rPr lang="en-US" sz="2800" b="0" i="1" u="none" strike="noStrike" kern="1200" baseline="0" dirty="0">
                <a:latin typeface="Arial (Body)"/>
              </a:rPr>
              <a:t> </a:t>
            </a:r>
            <a:r>
              <a:rPr lang="en-US" sz="2800" b="0" i="1" u="none" strike="noStrike" kern="1200" baseline="0" dirty="0" err="1">
                <a:latin typeface="Arial (Body)"/>
              </a:rPr>
              <a:t>thành</a:t>
            </a:r>
            <a:r>
              <a:rPr lang="en-US" sz="2800" b="0" i="1" u="none" strike="noStrike" kern="1200" baseline="0" dirty="0">
                <a:latin typeface="Arial (Body)"/>
              </a:rPr>
              <a:t> </a:t>
            </a:r>
            <a:r>
              <a:rPr lang="en-US" sz="2800" b="0" i="1" u="none" strike="noStrike" kern="1200" baseline="0" dirty="0" err="1">
                <a:latin typeface="Arial (Body)"/>
              </a:rPr>
              <a:t>Điều</a:t>
            </a:r>
            <a:r>
              <a:rPr lang="en-US" sz="2800" b="0" i="1" u="none" strike="noStrike" kern="1200" baseline="0" dirty="0">
                <a:latin typeface="Arial (Body)"/>
              </a:rPr>
              <a:t> </a:t>
            </a:r>
            <a:r>
              <a:rPr lang="en-US" sz="2800" b="0" i="1" u="none" strike="noStrike" kern="1200" baseline="0" dirty="0" err="1">
                <a:latin typeface="Arial (Body)"/>
              </a:rPr>
              <a:t>lệ</a:t>
            </a:r>
            <a:r>
              <a:rPr lang="en-US" sz="2800" b="0" i="1" u="none" strike="noStrike" kern="1200" baseline="0" dirty="0">
                <a:latin typeface="Arial (Body)"/>
              </a:rPr>
              <a:t> </a:t>
            </a:r>
            <a:r>
              <a:rPr lang="en-US" sz="2800" b="0" i="1" u="none" strike="noStrike" kern="1200" baseline="0" dirty="0" err="1">
                <a:latin typeface="Arial (Body)"/>
              </a:rPr>
              <a:t>Công</a:t>
            </a:r>
            <a:r>
              <a:rPr lang="en-US" sz="2800" b="0" i="1" u="none" strike="noStrike" kern="1200" baseline="0" dirty="0">
                <a:latin typeface="Arial (Body)"/>
              </a:rPr>
              <a:t> </a:t>
            </a:r>
            <a:r>
              <a:rPr lang="en-US" sz="2800" b="0" i="1" u="none" strike="noStrike" kern="1200" baseline="0" dirty="0" err="1">
                <a:latin typeface="Arial (Body)"/>
              </a:rPr>
              <a:t>đoàn</a:t>
            </a:r>
            <a:r>
              <a:rPr lang="en-US" sz="2800" b="0" i="1" u="none" strike="noStrike" kern="1200" baseline="0" dirty="0">
                <a:latin typeface="Arial (Body)"/>
              </a:rPr>
              <a:t> </a:t>
            </a:r>
            <a:r>
              <a:rPr lang="en-US" sz="2800" b="0" i="1" u="none" strike="noStrike" kern="1200" baseline="0" dirty="0" err="1">
                <a:latin typeface="Arial (Body)"/>
              </a:rPr>
              <a:t>Việt</a:t>
            </a:r>
            <a:r>
              <a:rPr lang="en-US" sz="2800" b="0" i="1" u="none" strike="noStrike" kern="1200" baseline="0" dirty="0">
                <a:latin typeface="Arial (Body)"/>
              </a:rPr>
              <a:t> Nam </a:t>
            </a:r>
            <a:r>
              <a:rPr lang="en-US" sz="2800" b="0" i="1" u="none" strike="noStrike" kern="1200" baseline="0" dirty="0" err="1">
                <a:latin typeface="Arial (Body)"/>
              </a:rPr>
              <a:t>và</a:t>
            </a:r>
            <a:r>
              <a:rPr lang="en-US" sz="2800" b="0" i="1" u="none" strike="noStrike" kern="1200" baseline="0" dirty="0">
                <a:latin typeface="Arial (Body)"/>
              </a:rPr>
              <a:t> </a:t>
            </a:r>
            <a:r>
              <a:rPr lang="en-US" sz="2800" b="0" i="1" u="none" strike="noStrike" kern="1200" baseline="0" dirty="0" err="1">
                <a:latin typeface="Arial (Body)"/>
              </a:rPr>
              <a:t>có</a:t>
            </a:r>
            <a:r>
              <a:rPr lang="en-US" sz="2800" b="0" i="1" u="none" strike="noStrike" kern="1200" baseline="0" dirty="0">
                <a:latin typeface="Arial (Body)"/>
              </a:rPr>
              <a:t> </a:t>
            </a:r>
            <a:r>
              <a:rPr lang="en-US" sz="2800" b="0" i="1" u="none" strike="noStrike" kern="1200" baseline="0" dirty="0" err="1">
                <a:latin typeface="Arial (Body)"/>
              </a:rPr>
              <a:t>đơn</a:t>
            </a:r>
            <a:r>
              <a:rPr lang="en-US" sz="2800" b="0" i="1" u="none" strike="noStrike" kern="1200" baseline="0" dirty="0">
                <a:latin typeface="Arial (Body)"/>
              </a:rPr>
              <a:t> </a:t>
            </a:r>
            <a:r>
              <a:rPr lang="en-US" sz="2800" b="0" i="1" u="none" strike="noStrike" kern="1200" baseline="0" dirty="0" err="1">
                <a:latin typeface="Arial (Body)"/>
              </a:rPr>
              <a:t>xin</a:t>
            </a:r>
            <a:r>
              <a:rPr lang="en-US" sz="2800" b="0" i="1" u="none" strike="noStrike" kern="1200" baseline="0" dirty="0">
                <a:latin typeface="Arial (Body)"/>
              </a:rPr>
              <a:t> </a:t>
            </a:r>
            <a:r>
              <a:rPr lang="en-US" sz="2800" b="0" i="1" u="none" strike="noStrike" kern="1200" baseline="0" dirty="0" err="1">
                <a:latin typeface="Arial (Body)"/>
              </a:rPr>
              <a:t>gia</a:t>
            </a:r>
            <a:r>
              <a:rPr lang="en-US" sz="2800" b="0" i="1" u="none" strike="noStrike" kern="1200" baseline="0" dirty="0">
                <a:latin typeface="Arial (Body)"/>
              </a:rPr>
              <a:t> </a:t>
            </a:r>
            <a:r>
              <a:rPr lang="en-US" sz="2800" b="0" i="1" u="none" strike="noStrike" kern="1200" baseline="0" dirty="0" err="1">
                <a:latin typeface="Arial (Body)"/>
              </a:rPr>
              <a:t>nhập</a:t>
            </a:r>
            <a:r>
              <a:rPr lang="en-US" sz="2800" b="0" i="1" u="none" strike="noStrike" kern="1200" baseline="0" dirty="0">
                <a:latin typeface="Arial (Body)"/>
              </a:rPr>
              <a:t> </a:t>
            </a:r>
            <a:r>
              <a:rPr lang="en-US" sz="2800" b="0" i="1" u="none" strike="noStrike" kern="1200" baseline="0" dirty="0" err="1">
                <a:latin typeface="Arial (Body)"/>
              </a:rPr>
              <a:t>Công</a:t>
            </a:r>
            <a:r>
              <a:rPr lang="en-US" sz="2800" b="0" i="1" u="none" strike="noStrike" kern="1200" baseline="0" dirty="0">
                <a:latin typeface="Arial (Body)"/>
              </a:rPr>
              <a:t> </a:t>
            </a:r>
            <a:r>
              <a:rPr lang="en-US" sz="2800" b="0" i="1" u="none" strike="noStrike" kern="1200" baseline="0" dirty="0" err="1">
                <a:latin typeface="Arial (Body)"/>
              </a:rPr>
              <a:t>đoànViệt</a:t>
            </a:r>
            <a:r>
              <a:rPr lang="en-US" sz="2800" b="0" i="1" u="none" strike="noStrike" kern="1200" baseline="0" dirty="0">
                <a:latin typeface="Arial (Body)"/>
              </a:rPr>
              <a:t> Nam.</a:t>
            </a:r>
          </a:p>
        </p:txBody>
      </p:sp>
      <p:sp>
        <p:nvSpPr>
          <p:cNvPr id="15" name="Text Placeholder 2">
            <a:extLst>
              <a:ext uri="{FF2B5EF4-FFF2-40B4-BE49-F238E27FC236}">
                <a16:creationId xmlns:a16="http://schemas.microsoft.com/office/drawing/2014/main" id="{7F930CCF-88E1-1384-0D6E-72AF8BFFECB1}"/>
              </a:ext>
            </a:extLst>
          </p:cNvPr>
          <p:cNvSpPr txBox="1">
            <a:spLocks/>
          </p:cNvSpPr>
          <p:nvPr/>
        </p:nvSpPr>
        <p:spPr>
          <a:xfrm>
            <a:off x="304800" y="208238"/>
            <a:ext cx="11582400" cy="5477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361950" algn="ctr">
              <a:lnSpc>
                <a:spcPct val="120000"/>
              </a:lnSpc>
              <a:spcBef>
                <a:spcPts val="600"/>
              </a:spcBef>
              <a:spcAft>
                <a:spcPts val="600"/>
              </a:spcAft>
              <a:buFont typeface="Arial" panose="020B0604020202020204" pitchFamily="34" charset="0"/>
              <a:buNone/>
            </a:pPr>
            <a:r>
              <a:rPr lang="en-US" sz="3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ea typeface="+mj-ea"/>
                <a:cs typeface="+mj-cs"/>
              </a:rPr>
              <a:t>THỦ TỤC GIA NHẬP CÔNG ĐOÀN VIỆT NAM </a:t>
            </a:r>
          </a:p>
        </p:txBody>
      </p:sp>
    </p:spTree>
    <p:extLst>
      <p:ext uri="{BB962C8B-B14F-4D97-AF65-F5344CB8AC3E}">
        <p14:creationId xmlns:p14="http://schemas.microsoft.com/office/powerpoint/2010/main" val="248176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9"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0-#ppt_w/2"/>
                                          </p:val>
                                        </p:tav>
                                        <p:tav tm="100000">
                                          <p:val>
                                            <p:strVal val="#ppt_x"/>
                                          </p:val>
                                        </p:tav>
                                      </p:tavLst>
                                    </p:anim>
                                    <p:anim calcmode="lin" valueType="num">
                                      <p:cBhvr additive="base">
                                        <p:cTn id="19"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0-#ppt_w/2"/>
                                          </p:val>
                                        </p:tav>
                                        <p:tav tm="100000">
                                          <p:val>
                                            <p:strVal val="#ppt_x"/>
                                          </p:val>
                                        </p:tav>
                                      </p:tavLst>
                                    </p:anim>
                                    <p:anim calcmode="lin" valueType="num">
                                      <p:cBhvr additive="base">
                                        <p:cTn id="25" dur="10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12"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0-#ppt_w/2"/>
                                          </p:val>
                                        </p:tav>
                                        <p:tav tm="100000">
                                          <p:val>
                                            <p:strVal val="#ppt_x"/>
                                          </p:val>
                                        </p:tav>
                                      </p:tavLst>
                                    </p:anim>
                                    <p:anim calcmode="lin" valueType="num">
                                      <p:cBhvr additive="base">
                                        <p:cTn id="3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8" grpId="0" animBg="1"/>
      <p:bldP spid="9"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D5F8E-5003-47C2-2CEA-49E83CA9CDB4}"/>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3" name="Text Placeholder 2">
            <a:extLst>
              <a:ext uri="{FF2B5EF4-FFF2-40B4-BE49-F238E27FC236}">
                <a16:creationId xmlns:a16="http://schemas.microsoft.com/office/drawing/2014/main" id="{E1283825-77CD-C16F-EC33-15A020524B28}"/>
              </a:ext>
            </a:extLst>
          </p:cNvPr>
          <p:cNvSpPr>
            <a:spLocks noGrp="1"/>
          </p:cNvSpPr>
          <p:nvPr>
            <p:ph type="body" idx="1"/>
          </p:nvPr>
        </p:nvSpPr>
        <p:spPr>
          <a:xfrm>
            <a:off x="304800" y="208238"/>
            <a:ext cx="11582400" cy="547727"/>
          </a:xfrm>
        </p:spPr>
        <p:txBody>
          <a:bodyPr>
            <a:noAutofit/>
          </a:bodyPr>
          <a:lstStyle/>
          <a:p>
            <a:pPr marL="0" marR="0" lvl="1" indent="361950" algn="ctr" rtl="0">
              <a:lnSpc>
                <a:spcPct val="120000"/>
              </a:lnSpc>
              <a:spcBef>
                <a:spcPts val="600"/>
              </a:spcBef>
              <a:spcAft>
                <a:spcPts val="600"/>
              </a:spcAft>
              <a:buNone/>
            </a:pPr>
            <a:r>
              <a:rPr lang="en-US" sz="32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Arial (Body)"/>
                <a:ea typeface="+mj-ea"/>
                <a:cs typeface="+mj-cs"/>
              </a:rPr>
              <a:t>THỦ TỤC GIA NHẬP CÔNG ĐOÀN VIỆT NAM </a:t>
            </a:r>
          </a:p>
        </p:txBody>
      </p:sp>
      <p:grpSp>
        <p:nvGrpSpPr>
          <p:cNvPr id="4" name="Group 3">
            <a:extLst>
              <a:ext uri="{FF2B5EF4-FFF2-40B4-BE49-F238E27FC236}">
                <a16:creationId xmlns:a16="http://schemas.microsoft.com/office/drawing/2014/main" id="{51AADADD-920F-1A83-A8FE-817A7F337EC2}"/>
              </a:ext>
            </a:extLst>
          </p:cNvPr>
          <p:cNvGrpSpPr/>
          <p:nvPr/>
        </p:nvGrpSpPr>
        <p:grpSpPr>
          <a:xfrm>
            <a:off x="546761" y="230857"/>
            <a:ext cx="868628" cy="859086"/>
            <a:chOff x="5144337" y="2329653"/>
            <a:chExt cx="2051822" cy="2029284"/>
          </a:xfrm>
        </p:grpSpPr>
        <p:sp>
          <p:nvSpPr>
            <p:cNvPr id="5" name="Flowchart: Connector 4">
              <a:extLst>
                <a:ext uri="{FF2B5EF4-FFF2-40B4-BE49-F238E27FC236}">
                  <a16:creationId xmlns:a16="http://schemas.microsoft.com/office/drawing/2014/main" id="{47D24A86-60EF-35D4-A522-0314633D785D}"/>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DF1A215A-8EA1-3E48-843A-54530C7B6975}"/>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Freeform: Shape 17">
            <a:extLst>
              <a:ext uri="{FF2B5EF4-FFF2-40B4-BE49-F238E27FC236}">
                <a16:creationId xmlns:a16="http://schemas.microsoft.com/office/drawing/2014/main" id="{A823F96A-6633-CADE-20A2-855A7D991288}"/>
              </a:ext>
            </a:extLst>
          </p:cNvPr>
          <p:cNvSpPr/>
          <p:nvPr/>
        </p:nvSpPr>
        <p:spPr>
          <a:xfrm>
            <a:off x="586181" y="1090689"/>
            <a:ext cx="2791912" cy="550080"/>
          </a:xfrm>
          <a:custGeom>
            <a:avLst/>
            <a:gdLst>
              <a:gd name="connsiteX0" fmla="*/ 0 w 2791912"/>
              <a:gd name="connsiteY0" fmla="*/ 0 h 550080"/>
              <a:gd name="connsiteX1" fmla="*/ 2791912 w 2791912"/>
              <a:gd name="connsiteY1" fmla="*/ 0 h 550080"/>
              <a:gd name="connsiteX2" fmla="*/ 2791912 w 2791912"/>
              <a:gd name="connsiteY2" fmla="*/ 550080 h 550080"/>
              <a:gd name="connsiteX3" fmla="*/ 0 w 2791912"/>
              <a:gd name="connsiteY3" fmla="*/ 550080 h 550080"/>
              <a:gd name="connsiteX4" fmla="*/ 0 w 2791912"/>
              <a:gd name="connsiteY4" fmla="*/ 0 h 55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912" h="550080">
                <a:moveTo>
                  <a:pt x="0" y="0"/>
                </a:moveTo>
                <a:lnTo>
                  <a:pt x="2791912" y="0"/>
                </a:lnTo>
                <a:lnTo>
                  <a:pt x="2791912" y="550080"/>
                </a:lnTo>
                <a:lnTo>
                  <a:pt x="0" y="550080"/>
                </a:lnTo>
                <a:lnTo>
                  <a:pt x="0" y="0"/>
                </a:lnTo>
                <a:close/>
              </a:path>
            </a:pathLst>
          </a:custGeom>
          <a:solidFill>
            <a:schemeClr val="accent2">
              <a:lumMod val="40000"/>
              <a:lumOff val="6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b" anchorCtr="0">
            <a:noAutofit/>
          </a:bodyPr>
          <a:lstStyle/>
          <a:p>
            <a:pPr marL="0" lvl="0" indent="0" algn="ctr" defTabSz="711200">
              <a:spcBef>
                <a:spcPct val="0"/>
              </a:spcBef>
              <a:buNone/>
            </a:pPr>
            <a:r>
              <a:rPr lang="en-US" sz="1600" b="1" i="1" u="none" strike="noStrike" kern="1200" baseline="0" dirty="0">
                <a:solidFill>
                  <a:srgbClr val="00B050"/>
                </a:solidFill>
                <a:latin typeface="Arial (Body)"/>
              </a:rPr>
              <a:t>ĐỐI VỚI BAN CHẤP HÀNH</a:t>
            </a:r>
          </a:p>
          <a:p>
            <a:pPr marL="0" lvl="0" indent="0" algn="ctr" defTabSz="711200">
              <a:spcBef>
                <a:spcPct val="0"/>
              </a:spcBef>
              <a:buNone/>
            </a:pPr>
            <a:r>
              <a:rPr lang="en-US" sz="1600" b="1" i="1" u="none" strike="noStrike" kern="1200" baseline="0" dirty="0">
                <a:solidFill>
                  <a:srgbClr val="00B050"/>
                </a:solidFill>
                <a:latin typeface="Arial (Body)"/>
              </a:rPr>
              <a:t>CÔNG ĐOÀN CƠ SỞ</a:t>
            </a:r>
            <a:endParaRPr lang="en-US" sz="1600" b="1" kern="1200" dirty="0">
              <a:solidFill>
                <a:srgbClr val="00B050"/>
              </a:solidFill>
              <a:latin typeface="Arial (Body)"/>
            </a:endParaRPr>
          </a:p>
        </p:txBody>
      </p:sp>
      <p:sp>
        <p:nvSpPr>
          <p:cNvPr id="19" name="Freeform: Shape 18">
            <a:extLst>
              <a:ext uri="{FF2B5EF4-FFF2-40B4-BE49-F238E27FC236}">
                <a16:creationId xmlns:a16="http://schemas.microsoft.com/office/drawing/2014/main" id="{1E48164B-5499-5BA3-4A71-1EFFF126C0C8}"/>
              </a:ext>
            </a:extLst>
          </p:cNvPr>
          <p:cNvSpPr/>
          <p:nvPr/>
        </p:nvSpPr>
        <p:spPr>
          <a:xfrm>
            <a:off x="4356109" y="759965"/>
            <a:ext cx="7660300" cy="1291309"/>
          </a:xfrm>
          <a:custGeom>
            <a:avLst/>
            <a:gdLst>
              <a:gd name="connsiteX0" fmla="*/ 0 w 3465562"/>
              <a:gd name="connsiteY0" fmla="*/ 0 h 1079593"/>
              <a:gd name="connsiteX1" fmla="*/ 3465562 w 3465562"/>
              <a:gd name="connsiteY1" fmla="*/ 0 h 1079593"/>
              <a:gd name="connsiteX2" fmla="*/ 3465562 w 3465562"/>
              <a:gd name="connsiteY2" fmla="*/ 1079593 h 1079593"/>
              <a:gd name="connsiteX3" fmla="*/ 0 w 3465562"/>
              <a:gd name="connsiteY3" fmla="*/ 1079593 h 1079593"/>
              <a:gd name="connsiteX4" fmla="*/ 0 w 3465562"/>
              <a:gd name="connsiteY4" fmla="*/ 0 h 107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562" h="1079593">
                <a:moveTo>
                  <a:pt x="0" y="0"/>
                </a:moveTo>
                <a:lnTo>
                  <a:pt x="3465562" y="0"/>
                </a:lnTo>
                <a:lnTo>
                  <a:pt x="3465562" y="1079593"/>
                </a:lnTo>
                <a:lnTo>
                  <a:pt x="0" y="10795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r>
              <a:rPr lang="en-US" sz="3600" b="1" u="none" strike="noStrike" kern="1200" baseline="0" dirty="0">
                <a:solidFill>
                  <a:srgbClr val="FF0000"/>
                </a:solidFill>
                <a:latin typeface="Arial (Body)"/>
              </a:rPr>
              <a:t>1. </a:t>
            </a:r>
            <a:r>
              <a:rPr lang="en-US" sz="2000" b="1" u="none" strike="noStrike" kern="1200" baseline="0" dirty="0" err="1">
                <a:latin typeface="Arial (Body)"/>
              </a:rPr>
              <a:t>Tiến</a:t>
            </a:r>
            <a:r>
              <a:rPr lang="en-US" sz="2000" b="1" u="none" strike="noStrike" kern="1200" baseline="0" dirty="0">
                <a:latin typeface="Arial (Body)"/>
              </a:rPr>
              <a:t> </a:t>
            </a:r>
            <a:r>
              <a:rPr lang="en-US" sz="2000" b="1" u="none" strike="noStrike" kern="1200" baseline="0" dirty="0" err="1">
                <a:latin typeface="Arial (Body)"/>
              </a:rPr>
              <a:t>hành</a:t>
            </a:r>
            <a:r>
              <a:rPr lang="en-US" sz="2000" b="1" u="none" strike="noStrike" kern="1200" baseline="0" dirty="0">
                <a:latin typeface="Arial (Body)"/>
              </a:rPr>
              <a:t> </a:t>
            </a:r>
            <a:r>
              <a:rPr lang="en-US" sz="2000" b="1" u="none" strike="noStrike" kern="1200" baseline="0" dirty="0" err="1">
                <a:latin typeface="Arial (Body)"/>
              </a:rPr>
              <a:t>họp</a:t>
            </a:r>
            <a:r>
              <a:rPr lang="en-US" sz="2000" b="1" u="none" strike="noStrike" kern="1200" baseline="0" dirty="0">
                <a:latin typeface="Arial (Body)"/>
              </a:rPr>
              <a:t> </a:t>
            </a:r>
            <a:r>
              <a:rPr lang="en-US" sz="2000" b="1" u="none" strike="noStrike" kern="1200" baseline="0" dirty="0" err="1">
                <a:latin typeface="Arial (Body)"/>
              </a:rPr>
              <a:t>xét</a:t>
            </a:r>
            <a:r>
              <a:rPr lang="en-US" sz="2000" b="1" u="none" strike="noStrike" kern="1200" baseline="0" dirty="0">
                <a:latin typeface="Arial (Body)"/>
              </a:rPr>
              <a:t> </a:t>
            </a:r>
            <a:r>
              <a:rPr lang="en-US" sz="2000" b="1" u="none" strike="noStrike" kern="1200" baseline="0" dirty="0" err="1">
                <a:latin typeface="Arial (Body)"/>
              </a:rPr>
              <a:t>quá</a:t>
            </a:r>
            <a:r>
              <a:rPr lang="en-US" sz="2000" b="1" u="none" strike="noStrike" kern="1200" baseline="0" dirty="0">
                <a:latin typeface="Arial (Body)"/>
              </a:rPr>
              <a:t> </a:t>
            </a:r>
            <a:r>
              <a:rPr lang="en-US" sz="2000" b="1" u="none" strike="noStrike" kern="1200" baseline="0" dirty="0" err="1">
                <a:latin typeface="Arial (Body)"/>
              </a:rPr>
              <a:t>trình</a:t>
            </a:r>
            <a:r>
              <a:rPr lang="en-US" sz="2000" b="1" u="none" strike="noStrike" kern="1200" baseline="0" dirty="0">
                <a:latin typeface="Arial (Body)"/>
              </a:rPr>
              <a:t> </a:t>
            </a:r>
            <a:r>
              <a:rPr lang="en-US" sz="2000" b="1" u="none" strike="noStrike" kern="1200" baseline="0" dirty="0" err="1">
                <a:latin typeface="Arial (Body)"/>
              </a:rPr>
              <a:t>phấn</a:t>
            </a:r>
            <a:r>
              <a:rPr lang="en-US" sz="2000" b="1" u="none" strike="noStrike" kern="1200" baseline="0" dirty="0">
                <a:latin typeface="Arial (Body)"/>
              </a:rPr>
              <a:t> </a:t>
            </a:r>
            <a:r>
              <a:rPr lang="en-US" sz="2000" b="1" u="none" strike="noStrike" kern="1200" baseline="0" dirty="0" err="1">
                <a:latin typeface="Arial (Body)"/>
              </a:rPr>
              <a:t>đấu</a:t>
            </a:r>
            <a:r>
              <a:rPr lang="en-US" sz="2000" b="1" u="none" strike="noStrike" kern="1200" baseline="0" dirty="0">
                <a:latin typeface="Arial (Body)"/>
              </a:rPr>
              <a:t>, </a:t>
            </a:r>
            <a:r>
              <a:rPr lang="en-US" sz="2000" b="1" u="none" strike="noStrike" kern="1200" baseline="0" dirty="0" err="1">
                <a:latin typeface="Arial (Body)"/>
              </a:rPr>
              <a:t>nguyện</a:t>
            </a:r>
            <a:r>
              <a:rPr lang="en-US" sz="2000" b="1" u="none" strike="noStrike" kern="1200" baseline="0" dirty="0">
                <a:latin typeface="Arial (Body)"/>
              </a:rPr>
              <a:t> </a:t>
            </a:r>
            <a:r>
              <a:rPr lang="en-US" sz="2000" b="1" u="none" strike="noStrike" kern="1200" baseline="0" dirty="0" err="1">
                <a:latin typeface="Arial (Body)"/>
              </a:rPr>
              <a:t>vọng</a:t>
            </a:r>
            <a:r>
              <a:rPr lang="en-US" sz="2000" b="1" u="none" strike="noStrike" kern="1200" baseline="0" dirty="0">
                <a:latin typeface="Arial (Body)"/>
              </a:rPr>
              <a:t> </a:t>
            </a:r>
            <a:r>
              <a:rPr lang="en-US" sz="2000" b="1" u="none" strike="noStrike" kern="1200" baseline="0" dirty="0" err="1">
                <a:latin typeface="Arial (Body)"/>
              </a:rPr>
              <a:t>của</a:t>
            </a:r>
            <a:r>
              <a:rPr lang="en-US" sz="2000" b="1" u="none" strike="noStrike" kern="1200" baseline="0" dirty="0">
                <a:latin typeface="Arial (Body)"/>
              </a:rPr>
              <a:t> </a:t>
            </a:r>
            <a:r>
              <a:rPr lang="en-US" sz="2000" b="1" u="none" strike="noStrike" kern="1200" baseline="0" dirty="0" err="1">
                <a:latin typeface="Arial (Body)"/>
              </a:rPr>
              <a:t>người</a:t>
            </a:r>
            <a:r>
              <a:rPr lang="en-US" sz="2000" b="1" u="none" strike="noStrike" kern="1200" baseline="0" dirty="0">
                <a:latin typeface="Arial (Body)"/>
              </a:rPr>
              <a:t> </a:t>
            </a:r>
            <a:r>
              <a:rPr lang="en-US" sz="2000" b="1" u="none" strike="noStrike" kern="1200" baseline="0" dirty="0" err="1">
                <a:latin typeface="Arial (Body)"/>
              </a:rPr>
              <a:t>lao</a:t>
            </a:r>
            <a:r>
              <a:rPr lang="en-US" sz="2000" b="1" u="none" strike="noStrike" kern="1200" baseline="0" dirty="0">
                <a:latin typeface="Arial (Body)"/>
              </a:rPr>
              <a:t> </a:t>
            </a:r>
            <a:r>
              <a:rPr lang="en-US" sz="2000" b="1" u="none" strike="noStrike" kern="1200" baseline="0" dirty="0" err="1">
                <a:latin typeface="Arial (Body)"/>
              </a:rPr>
              <a:t>động</a:t>
            </a:r>
            <a:r>
              <a:rPr lang="en-US" sz="2000" b="1" u="none" strike="noStrike" kern="1200" baseline="0" dirty="0">
                <a:latin typeface="Arial (Body)"/>
              </a:rPr>
              <a:t> </a:t>
            </a:r>
            <a:r>
              <a:rPr lang="en-US" sz="2000" b="1" u="none" strike="noStrike" kern="1200" baseline="0" dirty="0" err="1">
                <a:latin typeface="Arial (Body)"/>
              </a:rPr>
              <a:t>xin</a:t>
            </a:r>
            <a:r>
              <a:rPr lang="en-US" sz="2000" b="1" u="none" strike="noStrike" kern="1200" baseline="0" dirty="0">
                <a:latin typeface="Arial (Body)"/>
              </a:rPr>
              <a:t> </a:t>
            </a:r>
            <a:r>
              <a:rPr lang="en-US" sz="2000" b="1" u="none" strike="noStrike" kern="1200" baseline="0" dirty="0" err="1">
                <a:latin typeface="Arial (Body)"/>
              </a:rPr>
              <a:t>gia</a:t>
            </a:r>
            <a:r>
              <a:rPr lang="en-US" sz="2000" b="1" u="none" strike="noStrike" kern="1200" baseline="0" dirty="0">
                <a:latin typeface="Arial (Body)"/>
              </a:rPr>
              <a:t> </a:t>
            </a:r>
            <a:r>
              <a:rPr lang="en-US" sz="2000" b="1" u="none" strike="noStrike" kern="1200" baseline="0" dirty="0" err="1">
                <a:latin typeface="Arial (Body)"/>
              </a:rPr>
              <a:t>nhập</a:t>
            </a:r>
            <a:r>
              <a:rPr lang="en-US" sz="2000" b="1" u="none" strike="noStrike" kern="1200" baseline="0" dirty="0">
                <a:latin typeface="Arial (Body)"/>
              </a:rPr>
              <a:t> </a:t>
            </a:r>
            <a:r>
              <a:rPr lang="en-US" sz="2000" b="1" u="none" strike="noStrike" kern="1200" baseline="0" dirty="0" err="1">
                <a:latin typeface="Arial (Body)"/>
              </a:rPr>
              <a:t>tổ</a:t>
            </a:r>
            <a:r>
              <a:rPr lang="en-US" sz="2000" b="1" u="none" strike="noStrike" kern="1200" baseline="0" dirty="0">
                <a:latin typeface="Arial (Body)"/>
              </a:rPr>
              <a:t> </a:t>
            </a:r>
            <a:r>
              <a:rPr lang="en-US" sz="2000" b="1" u="none" strike="noStrike" kern="1200" baseline="0" dirty="0" err="1">
                <a:latin typeface="Arial (Body)"/>
              </a:rPr>
              <a:t>chức</a:t>
            </a:r>
            <a:r>
              <a:rPr lang="en-US" sz="2000" b="1" u="none" strike="noStrike" kern="1200" baseline="0" dirty="0">
                <a:latin typeface="Arial (Body)"/>
              </a:rPr>
              <a:t> </a:t>
            </a:r>
            <a:r>
              <a:rPr lang="en-US" sz="2000" b="1" u="none" strike="noStrike" kern="1200" baseline="0" dirty="0" err="1">
                <a:latin typeface="Arial (Body)"/>
              </a:rPr>
              <a:t>Công</a:t>
            </a:r>
            <a:r>
              <a:rPr lang="en-US" sz="2000" b="1" u="none" strike="noStrike" kern="1200" baseline="0" dirty="0">
                <a:latin typeface="Arial (Body)"/>
              </a:rPr>
              <a:t> </a:t>
            </a:r>
            <a:r>
              <a:rPr lang="en-US" sz="2000" b="1" u="none" strike="noStrike" kern="1200" baseline="0" dirty="0" err="1">
                <a:latin typeface="Arial (Body)"/>
              </a:rPr>
              <a:t>đoàn</a:t>
            </a:r>
            <a:r>
              <a:rPr lang="en-US" sz="2000" b="1" u="none" strike="noStrike" kern="1200" baseline="0" dirty="0">
                <a:latin typeface="Arial (Body)"/>
              </a:rPr>
              <a:t> </a:t>
            </a:r>
            <a:r>
              <a:rPr lang="en-US" sz="2000" b="1" u="none" strike="noStrike" kern="1200" baseline="0" dirty="0" err="1">
                <a:latin typeface="Arial (Body)"/>
              </a:rPr>
              <a:t>Việt</a:t>
            </a:r>
            <a:r>
              <a:rPr lang="en-US" sz="2000" b="1" u="none" strike="noStrike" kern="1200" baseline="0" dirty="0">
                <a:latin typeface="Arial (Body)"/>
              </a:rPr>
              <a:t> Nam.</a:t>
            </a:r>
          </a:p>
        </p:txBody>
      </p:sp>
      <p:sp>
        <p:nvSpPr>
          <p:cNvPr id="20" name="Freeform: Shape 19">
            <a:extLst>
              <a:ext uri="{FF2B5EF4-FFF2-40B4-BE49-F238E27FC236}">
                <a16:creationId xmlns:a16="http://schemas.microsoft.com/office/drawing/2014/main" id="{C349C68F-4339-C19C-5241-0A826954E5DF}"/>
              </a:ext>
            </a:extLst>
          </p:cNvPr>
          <p:cNvSpPr/>
          <p:nvPr/>
        </p:nvSpPr>
        <p:spPr>
          <a:xfrm>
            <a:off x="630117" y="3070199"/>
            <a:ext cx="5055960" cy="1972683"/>
          </a:xfrm>
          <a:custGeom>
            <a:avLst/>
            <a:gdLst>
              <a:gd name="connsiteX0" fmla="*/ 0 w 5232995"/>
              <a:gd name="connsiteY0" fmla="*/ 0 h 1020689"/>
              <a:gd name="connsiteX1" fmla="*/ 5232995 w 5232995"/>
              <a:gd name="connsiteY1" fmla="*/ 0 h 1020689"/>
              <a:gd name="connsiteX2" fmla="*/ 5232995 w 5232995"/>
              <a:gd name="connsiteY2" fmla="*/ 1020689 h 1020689"/>
              <a:gd name="connsiteX3" fmla="*/ 0 w 5232995"/>
              <a:gd name="connsiteY3" fmla="*/ 1020689 h 1020689"/>
              <a:gd name="connsiteX4" fmla="*/ 0 w 5232995"/>
              <a:gd name="connsiteY4" fmla="*/ 0 h 102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2995" h="1020689">
                <a:moveTo>
                  <a:pt x="0" y="0"/>
                </a:moveTo>
                <a:lnTo>
                  <a:pt x="5232995" y="0"/>
                </a:lnTo>
                <a:lnTo>
                  <a:pt x="5232995" y="1020689"/>
                </a:lnTo>
                <a:lnTo>
                  <a:pt x="0" y="10206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r>
              <a:rPr lang="en-US" sz="3600" b="1" u="none" strike="noStrike" kern="1200" baseline="0" dirty="0">
                <a:solidFill>
                  <a:srgbClr val="FF0000"/>
                </a:solidFill>
                <a:latin typeface="Arial (Body)"/>
              </a:rPr>
              <a:t>3. </a:t>
            </a:r>
            <a:r>
              <a:rPr lang="en-US" sz="2000" b="1" u="none" strike="noStrike" kern="1200" baseline="0" dirty="0" err="1">
                <a:latin typeface="Arial (Body)"/>
              </a:rPr>
              <a:t>Tổ</a:t>
            </a:r>
            <a:r>
              <a:rPr lang="en-US" sz="2000" b="1" u="none" strike="noStrike" kern="1200" baseline="0" dirty="0">
                <a:latin typeface="Arial (Body)"/>
              </a:rPr>
              <a:t> </a:t>
            </a:r>
            <a:r>
              <a:rPr lang="en-US" sz="2000" b="1" u="none" strike="noStrike" kern="1200" baseline="0" dirty="0" err="1">
                <a:latin typeface="Arial (Body)"/>
              </a:rPr>
              <a:t>chức</a:t>
            </a:r>
            <a:r>
              <a:rPr lang="en-US" sz="2000" b="1" u="none" strike="noStrike" kern="1200" baseline="0" dirty="0">
                <a:latin typeface="Arial (Body)"/>
              </a:rPr>
              <a:t> </a:t>
            </a:r>
            <a:r>
              <a:rPr lang="en-US" sz="2000" b="1" u="none" strike="noStrike" kern="1200" baseline="0" dirty="0" err="1">
                <a:latin typeface="Arial (Body)"/>
              </a:rPr>
              <a:t>lễ</a:t>
            </a:r>
            <a:r>
              <a:rPr lang="en-US" sz="2000" b="1" u="none" strike="noStrike" kern="1200" baseline="0" dirty="0">
                <a:latin typeface="Arial (Body)"/>
              </a:rPr>
              <a:t> </a:t>
            </a:r>
            <a:r>
              <a:rPr lang="en-US" sz="2000" b="1" u="none" strike="noStrike" kern="1200" baseline="0" dirty="0" err="1">
                <a:latin typeface="Arial (Body)"/>
              </a:rPr>
              <a:t>kết</a:t>
            </a:r>
            <a:r>
              <a:rPr lang="en-US" sz="2000" b="1" u="none" strike="noStrike" kern="1200" baseline="0" dirty="0">
                <a:latin typeface="Arial (Body)"/>
              </a:rPr>
              <a:t> </a:t>
            </a:r>
            <a:r>
              <a:rPr lang="en-US" sz="2000" b="1" u="none" strike="noStrike" kern="1200" baseline="0" dirty="0" err="1">
                <a:latin typeface="Arial (Body)"/>
              </a:rPr>
              <a:t>nạp</a:t>
            </a:r>
            <a:r>
              <a:rPr lang="en-US" sz="2000" b="1" u="none" strike="noStrike" kern="1200" baseline="0" dirty="0">
                <a:latin typeface="Arial (Body)"/>
              </a:rPr>
              <a:t> </a:t>
            </a:r>
            <a:r>
              <a:rPr lang="en-US" sz="2000" b="1" u="none" strike="noStrike" kern="1200" baseline="0" dirty="0" err="1">
                <a:latin typeface="Arial (Body)"/>
              </a:rPr>
              <a:t>đoàn</a:t>
            </a:r>
            <a:r>
              <a:rPr lang="en-US" sz="2000" b="1" u="none" strike="noStrike" kern="1200" baseline="0" dirty="0">
                <a:latin typeface="Arial (Body)"/>
              </a:rPr>
              <a:t> </a:t>
            </a:r>
            <a:r>
              <a:rPr lang="en-US" sz="2000" b="1" u="none" strike="noStrike" kern="1200" baseline="0" dirty="0" err="1">
                <a:latin typeface="Arial (Body)"/>
              </a:rPr>
              <a:t>viên</a:t>
            </a:r>
            <a:r>
              <a:rPr lang="en-US" sz="2000" b="1" u="none" strike="noStrike" kern="1200" baseline="0" dirty="0">
                <a:latin typeface="Arial (Body)"/>
              </a:rPr>
              <a:t>. </a:t>
            </a:r>
            <a:r>
              <a:rPr lang="en-US" sz="2000" b="1" u="none" strike="noStrike" kern="1200" baseline="0" dirty="0" err="1">
                <a:latin typeface="Arial (Body)"/>
              </a:rPr>
              <a:t>Những</a:t>
            </a:r>
            <a:r>
              <a:rPr lang="en-US" sz="2000" b="1" u="none" strike="noStrike" kern="1200" baseline="0" dirty="0">
                <a:latin typeface="Arial (Body)"/>
              </a:rPr>
              <a:t> </a:t>
            </a:r>
            <a:r>
              <a:rPr lang="en-US" sz="2000" b="1" u="none" strike="noStrike" kern="1200" baseline="0" dirty="0" err="1">
                <a:latin typeface="Arial (Body)"/>
              </a:rPr>
              <a:t>đơn</a:t>
            </a:r>
            <a:r>
              <a:rPr lang="en-US" sz="2000" b="1" u="none" strike="noStrike" kern="1200" baseline="0" dirty="0">
                <a:latin typeface="Arial (Body)"/>
              </a:rPr>
              <a:t> </a:t>
            </a:r>
            <a:r>
              <a:rPr lang="en-US" sz="2000" b="1" u="none" strike="noStrike" kern="1200" baseline="0" dirty="0" err="1">
                <a:latin typeface="Arial (Body)"/>
              </a:rPr>
              <a:t>vị</a:t>
            </a:r>
            <a:r>
              <a:rPr lang="en-US" sz="2000" b="1" u="none" strike="noStrike" kern="1200" baseline="0" dirty="0">
                <a:latin typeface="Arial (Body)"/>
              </a:rPr>
              <a:t> </a:t>
            </a:r>
            <a:r>
              <a:rPr lang="en-US" sz="2000" b="1" u="none" strike="noStrike" kern="1200" baseline="0" dirty="0" err="1">
                <a:latin typeface="Arial (Body)"/>
              </a:rPr>
              <a:t>có</a:t>
            </a:r>
            <a:r>
              <a:rPr lang="en-US" sz="2000" b="1" u="none" strike="noStrike" kern="1200" baseline="0" dirty="0">
                <a:latin typeface="Arial (Body)"/>
              </a:rPr>
              <a:t> </a:t>
            </a:r>
            <a:r>
              <a:rPr lang="en-US" sz="2000" b="1" u="none" strike="noStrike" kern="1200" baseline="0" dirty="0" err="1">
                <a:latin typeface="Arial (Body)"/>
              </a:rPr>
              <a:t>đông</a:t>
            </a:r>
            <a:r>
              <a:rPr lang="en-US" sz="2000" b="1" u="none" strike="noStrike" kern="1200" baseline="0" dirty="0">
                <a:latin typeface="Arial (Body)"/>
              </a:rPr>
              <a:t> </a:t>
            </a:r>
            <a:r>
              <a:rPr lang="en-US" sz="2000" b="1" u="none" strike="noStrike" kern="1200" baseline="0" dirty="0" err="1">
                <a:latin typeface="Arial (Body)"/>
              </a:rPr>
              <a:t>người</a:t>
            </a:r>
            <a:r>
              <a:rPr lang="en-US" sz="2000" b="1" u="none" strike="noStrike" kern="1200" baseline="0" dirty="0">
                <a:latin typeface="Arial (Body)"/>
              </a:rPr>
              <a:t> </a:t>
            </a:r>
            <a:r>
              <a:rPr lang="en-US" sz="2000" b="1" u="none" strike="noStrike" kern="1200" baseline="0" dirty="0" err="1">
                <a:latin typeface="Arial (Body)"/>
              </a:rPr>
              <a:t>lao</a:t>
            </a:r>
            <a:r>
              <a:rPr lang="en-US" sz="2000" b="1" u="none" strike="noStrike" kern="1200" baseline="0" dirty="0">
                <a:latin typeface="Arial (Body)"/>
              </a:rPr>
              <a:t> </a:t>
            </a:r>
            <a:r>
              <a:rPr lang="en-US" sz="2000" b="1" u="none" strike="noStrike" kern="1200" baseline="0" dirty="0" err="1">
                <a:latin typeface="Arial (Body)"/>
              </a:rPr>
              <a:t>động</a:t>
            </a:r>
            <a:r>
              <a:rPr lang="en-US" sz="2000" b="1" u="none" strike="noStrike" kern="1200" baseline="0" dirty="0">
                <a:latin typeface="Arial (Body)"/>
              </a:rPr>
              <a:t>, Ban </a:t>
            </a:r>
            <a:r>
              <a:rPr lang="en-US" sz="2000" b="1" u="none" strike="noStrike" kern="1200" baseline="0" dirty="0" err="1">
                <a:latin typeface="Arial (Body)"/>
              </a:rPr>
              <a:t>Chấp</a:t>
            </a:r>
            <a:r>
              <a:rPr lang="en-US" sz="2000" b="1" u="none" strike="noStrike" kern="1200" baseline="0" dirty="0">
                <a:latin typeface="Arial (Body)"/>
              </a:rPr>
              <a:t> </a:t>
            </a:r>
            <a:r>
              <a:rPr lang="en-US" sz="2000" b="1" u="none" strike="noStrike" kern="1200" baseline="0" dirty="0" err="1">
                <a:latin typeface="Arial (Body)"/>
              </a:rPr>
              <a:t>hành</a:t>
            </a:r>
            <a:r>
              <a:rPr lang="en-US" sz="2000" b="1" u="none" strike="noStrike" kern="1200" baseline="0" dirty="0">
                <a:latin typeface="Arial (Body)"/>
              </a:rPr>
              <a:t> </a:t>
            </a:r>
            <a:r>
              <a:rPr lang="en-US" sz="2000" b="1" u="none" strike="noStrike" kern="1200" baseline="0" dirty="0" err="1">
                <a:latin typeface="Arial (Body)"/>
              </a:rPr>
              <a:t>Công</a:t>
            </a:r>
            <a:r>
              <a:rPr lang="en-US" sz="2000" b="1" u="none" strike="noStrike" kern="1200" baseline="0" dirty="0">
                <a:latin typeface="Arial (Body)"/>
              </a:rPr>
              <a:t> </a:t>
            </a:r>
            <a:r>
              <a:rPr lang="en-US" sz="2000" b="1" u="none" strike="noStrike" kern="1200" baseline="0" dirty="0" err="1">
                <a:latin typeface="Arial (Body)"/>
              </a:rPr>
              <a:t>đoàn</a:t>
            </a:r>
            <a:r>
              <a:rPr lang="en-US" sz="2000" b="1" u="none" strike="noStrike" kern="1200" baseline="0" dirty="0">
                <a:latin typeface="Arial (Body)"/>
              </a:rPr>
              <a:t> </a:t>
            </a:r>
            <a:r>
              <a:rPr lang="en-US" sz="2000" b="1" u="none" strike="noStrike" kern="1200" baseline="0" dirty="0" err="1">
                <a:latin typeface="Arial (Body)"/>
              </a:rPr>
              <a:t>cơ</a:t>
            </a:r>
            <a:r>
              <a:rPr lang="en-US" sz="2000" b="1" u="none" strike="noStrike" kern="1200" baseline="0" dirty="0">
                <a:latin typeface="Arial (Body)"/>
              </a:rPr>
              <a:t> </a:t>
            </a:r>
            <a:r>
              <a:rPr lang="en-US" sz="2000" b="1" u="none" strike="noStrike" kern="1200" baseline="0" dirty="0" err="1">
                <a:latin typeface="Arial (Body)"/>
              </a:rPr>
              <a:t>sở</a:t>
            </a:r>
            <a:r>
              <a:rPr lang="en-US" sz="2000" b="1" u="none" strike="noStrike" kern="1200" baseline="0" dirty="0">
                <a:latin typeface="Arial (Body)"/>
              </a:rPr>
              <a:t> </a:t>
            </a:r>
            <a:r>
              <a:rPr lang="en-US" sz="2000" b="1" u="none" strike="noStrike" kern="1200" baseline="0" dirty="0" err="1">
                <a:latin typeface="Arial (Body)"/>
              </a:rPr>
              <a:t>có</a:t>
            </a:r>
            <a:r>
              <a:rPr lang="en-US" sz="2000" b="1" u="none" strike="noStrike" kern="1200" baseline="0" dirty="0">
                <a:latin typeface="Arial (Body)"/>
              </a:rPr>
              <a:t> </a:t>
            </a:r>
            <a:r>
              <a:rPr lang="en-US" sz="2000" b="1" u="none" strike="noStrike" kern="1200" baseline="0" dirty="0" err="1">
                <a:latin typeface="Arial (Body)"/>
              </a:rPr>
              <a:t>thể</a:t>
            </a:r>
            <a:r>
              <a:rPr lang="en-US" sz="2000" b="1" u="none" strike="noStrike" kern="1200" baseline="0" dirty="0">
                <a:latin typeface="Arial (Body)"/>
              </a:rPr>
              <a:t> </a:t>
            </a:r>
            <a:r>
              <a:rPr lang="en-US" sz="2000" b="1" u="none" strike="noStrike" kern="1200" baseline="0" dirty="0" err="1">
                <a:latin typeface="Arial (Body)"/>
              </a:rPr>
              <a:t>ủy</a:t>
            </a:r>
            <a:r>
              <a:rPr lang="en-US" sz="2000" b="1" u="none" strike="noStrike" kern="1200" baseline="0" dirty="0">
                <a:latin typeface="Arial (Body)"/>
              </a:rPr>
              <a:t> </a:t>
            </a:r>
            <a:r>
              <a:rPr lang="en-US" sz="2000" b="1" u="none" strike="noStrike" kern="1200" baseline="0" dirty="0" err="1">
                <a:latin typeface="Arial (Body)"/>
              </a:rPr>
              <a:t>quyền</a:t>
            </a:r>
            <a:r>
              <a:rPr lang="en-US" sz="2000" b="1" u="none" strike="noStrike" kern="1200" baseline="0" dirty="0">
                <a:latin typeface="Arial (Body)"/>
              </a:rPr>
              <a:t> </a:t>
            </a:r>
            <a:r>
              <a:rPr lang="en-US" sz="2000" b="1" u="none" strike="noStrike" kern="1200" baseline="0" dirty="0" err="1">
                <a:latin typeface="Arial (Body)"/>
              </a:rPr>
              <a:t>cho</a:t>
            </a:r>
            <a:r>
              <a:rPr lang="en-US" sz="2000" b="1" u="none" strike="noStrike" kern="1200" baseline="0" dirty="0">
                <a:latin typeface="Arial (Body)"/>
              </a:rPr>
              <a:t> </a:t>
            </a:r>
            <a:r>
              <a:rPr lang="en-US" sz="2000" b="1" u="none" strike="noStrike" kern="1200" baseline="0" dirty="0" err="1">
                <a:latin typeface="Arial (Body)"/>
              </a:rPr>
              <a:t>Công</a:t>
            </a:r>
            <a:r>
              <a:rPr lang="en-US" sz="2000" b="1" u="none" strike="noStrike" kern="1200" baseline="0" dirty="0">
                <a:latin typeface="Arial (Body)"/>
              </a:rPr>
              <a:t> </a:t>
            </a:r>
            <a:r>
              <a:rPr lang="en-US" sz="2000" b="1" u="none" strike="noStrike" kern="1200" baseline="0" dirty="0" err="1">
                <a:latin typeface="Arial (Body)"/>
              </a:rPr>
              <a:t>đoàn</a:t>
            </a:r>
            <a:r>
              <a:rPr lang="en-US" sz="2000" b="1" u="none" strike="noStrike" kern="1200" baseline="0" dirty="0">
                <a:latin typeface="Arial (Body)"/>
              </a:rPr>
              <a:t> </a:t>
            </a:r>
            <a:r>
              <a:rPr lang="en-US" sz="2000" b="1" u="none" strike="noStrike" kern="1200" baseline="0" dirty="0" err="1">
                <a:latin typeface="Arial (Body)"/>
              </a:rPr>
              <a:t>cơ</a:t>
            </a:r>
            <a:r>
              <a:rPr lang="en-US" sz="2000" b="1" u="none" strike="noStrike" kern="1200" baseline="0" dirty="0">
                <a:latin typeface="Arial (Body)"/>
              </a:rPr>
              <a:t> </a:t>
            </a:r>
            <a:r>
              <a:rPr lang="en-US" sz="2000" b="1" u="none" strike="noStrike" kern="1200" baseline="0" dirty="0" err="1">
                <a:latin typeface="Arial (Body)"/>
              </a:rPr>
              <a:t>sở</a:t>
            </a:r>
            <a:r>
              <a:rPr lang="en-US" sz="2000" b="1" u="none" strike="noStrike" kern="1200" baseline="0" dirty="0">
                <a:latin typeface="Arial (Body)"/>
              </a:rPr>
              <a:t> </a:t>
            </a:r>
            <a:r>
              <a:rPr lang="en-US" sz="2000" b="1" u="none" strike="noStrike" kern="1200" baseline="0" dirty="0" err="1">
                <a:latin typeface="Arial (Body)"/>
              </a:rPr>
              <a:t>thành</a:t>
            </a:r>
            <a:r>
              <a:rPr lang="en-US" sz="2000" b="1" u="none" strike="noStrike" kern="1200" baseline="0" dirty="0">
                <a:latin typeface="Arial (Body)"/>
              </a:rPr>
              <a:t> </a:t>
            </a:r>
            <a:r>
              <a:rPr lang="en-US" sz="2000" b="1" u="none" strike="noStrike" kern="1200" baseline="0" dirty="0" err="1">
                <a:latin typeface="Arial (Body)"/>
              </a:rPr>
              <a:t>viên</a:t>
            </a:r>
            <a:r>
              <a:rPr lang="en-US" sz="2000" b="1" u="none" strike="noStrike" kern="1200" baseline="0" dirty="0">
                <a:latin typeface="Arial (Body)"/>
              </a:rPr>
              <a:t> </a:t>
            </a:r>
            <a:r>
              <a:rPr lang="en-US" sz="2000" b="1" u="none" strike="noStrike" kern="1200" baseline="0" dirty="0" err="1">
                <a:latin typeface="Arial (Body)"/>
              </a:rPr>
              <a:t>hoặc</a:t>
            </a:r>
            <a:r>
              <a:rPr lang="en-US" sz="2000" b="1" u="none" strike="noStrike" kern="1200" baseline="0" dirty="0">
                <a:latin typeface="Arial (Body)"/>
              </a:rPr>
              <a:t> </a:t>
            </a:r>
            <a:r>
              <a:rPr lang="en-US" sz="2000" b="1" u="none" strike="noStrike" kern="1200" baseline="0" dirty="0" err="1">
                <a:latin typeface="Arial (Body)"/>
              </a:rPr>
              <a:t>Công</a:t>
            </a:r>
            <a:r>
              <a:rPr lang="en-US" sz="2000" b="1" u="none" strike="noStrike" kern="1200" baseline="0" dirty="0">
                <a:latin typeface="Arial (Body)"/>
              </a:rPr>
              <a:t> </a:t>
            </a:r>
            <a:r>
              <a:rPr lang="en-US" sz="2000" b="1" u="none" strike="noStrike" kern="1200" baseline="0" dirty="0" err="1">
                <a:latin typeface="Arial (Body)"/>
              </a:rPr>
              <a:t>đoàn</a:t>
            </a:r>
            <a:r>
              <a:rPr lang="en-US" sz="2000" b="1" u="none" strike="noStrike" kern="1200" baseline="0" dirty="0">
                <a:latin typeface="Arial (Body)"/>
              </a:rPr>
              <a:t> </a:t>
            </a:r>
            <a:r>
              <a:rPr lang="en-US" sz="2000" b="1" u="none" strike="noStrike" kern="1200" baseline="0" dirty="0" err="1">
                <a:latin typeface="Arial (Body)"/>
              </a:rPr>
              <a:t>Bộ</a:t>
            </a:r>
            <a:r>
              <a:rPr lang="en-US" sz="2000" b="1" u="none" strike="noStrike" kern="1200" baseline="0" dirty="0">
                <a:latin typeface="Arial (Body)"/>
              </a:rPr>
              <a:t> </a:t>
            </a:r>
            <a:r>
              <a:rPr lang="en-US" sz="2000" b="1" u="none" strike="noStrike" kern="1200" baseline="0" dirty="0" err="1">
                <a:latin typeface="Arial (Body)"/>
              </a:rPr>
              <a:t>phận</a:t>
            </a:r>
            <a:r>
              <a:rPr lang="en-US" sz="2000" b="1" u="none" strike="noStrike" kern="1200" baseline="0" dirty="0">
                <a:latin typeface="Arial (Body)"/>
              </a:rPr>
              <a:t> (</a:t>
            </a:r>
            <a:r>
              <a:rPr lang="en-US" sz="2000" b="1" u="none" strike="noStrike" kern="1200" baseline="0" dirty="0" err="1">
                <a:latin typeface="Arial (Body)"/>
              </a:rPr>
              <a:t>nếu</a:t>
            </a:r>
            <a:r>
              <a:rPr lang="en-US" sz="2000" b="1" u="none" strike="noStrike" kern="1200" baseline="0" dirty="0">
                <a:latin typeface="Arial (Body)"/>
              </a:rPr>
              <a:t> </a:t>
            </a:r>
            <a:r>
              <a:rPr lang="en-US" sz="2000" b="1" u="none" strike="noStrike" kern="1200" baseline="0" dirty="0" err="1">
                <a:latin typeface="Arial (Body)"/>
              </a:rPr>
              <a:t>có</a:t>
            </a:r>
            <a:r>
              <a:rPr lang="en-US" sz="2000" b="1" u="none" strike="noStrike" kern="1200" baseline="0" dirty="0">
                <a:latin typeface="Arial (Body)"/>
              </a:rPr>
              <a:t>), </a:t>
            </a:r>
            <a:r>
              <a:rPr lang="en-US" sz="2000" b="1" u="none" strike="noStrike" kern="1200" baseline="0" dirty="0" err="1">
                <a:latin typeface="Arial (Body)"/>
              </a:rPr>
              <a:t>Tổ</a:t>
            </a:r>
            <a:r>
              <a:rPr lang="en-US" sz="2000" b="1" u="none" strike="noStrike" kern="1200" baseline="0" dirty="0">
                <a:latin typeface="Arial (Body)"/>
              </a:rPr>
              <a:t> </a:t>
            </a:r>
            <a:r>
              <a:rPr lang="en-US" sz="2000" b="1" u="none" strike="noStrike" kern="1200" baseline="0" dirty="0" err="1">
                <a:latin typeface="Arial (Body)"/>
              </a:rPr>
              <a:t>Công</a:t>
            </a:r>
            <a:r>
              <a:rPr lang="en-US" sz="2000" b="1" u="none" strike="noStrike" kern="1200" baseline="0" dirty="0">
                <a:latin typeface="Arial (Body)"/>
              </a:rPr>
              <a:t> </a:t>
            </a:r>
            <a:r>
              <a:rPr lang="en-US" sz="2000" b="1" u="none" strike="noStrike" kern="1200" baseline="0" dirty="0" err="1">
                <a:latin typeface="Arial (Body)"/>
              </a:rPr>
              <a:t>đoàn</a:t>
            </a:r>
            <a:r>
              <a:rPr lang="en-US" sz="2000" b="1" u="none" strike="noStrike" kern="1200" baseline="0" dirty="0">
                <a:latin typeface="Arial (Body)"/>
              </a:rPr>
              <a:t> </a:t>
            </a:r>
            <a:r>
              <a:rPr lang="en-US" sz="2000" b="1" u="none" strike="noStrike" kern="1200" baseline="0" dirty="0" err="1">
                <a:latin typeface="Arial (Body)"/>
              </a:rPr>
              <a:t>trực</a:t>
            </a:r>
            <a:r>
              <a:rPr lang="en-US" sz="2000" b="1" u="none" strike="noStrike" kern="1200" baseline="0" dirty="0">
                <a:latin typeface="Arial (Body)"/>
              </a:rPr>
              <a:t> </a:t>
            </a:r>
            <a:r>
              <a:rPr lang="en-US" sz="2000" b="1" u="none" strike="noStrike" kern="1200" baseline="0" dirty="0" err="1">
                <a:latin typeface="Arial (Body)"/>
              </a:rPr>
              <a:t>thuộc</a:t>
            </a:r>
            <a:r>
              <a:rPr lang="en-US" sz="2000" b="1" u="none" strike="noStrike" kern="1200" baseline="0" dirty="0">
                <a:latin typeface="Arial (Body)"/>
              </a:rPr>
              <a:t> </a:t>
            </a:r>
            <a:r>
              <a:rPr lang="en-US" sz="2000" b="1" u="none" strike="noStrike" kern="1200" baseline="0" dirty="0" err="1">
                <a:latin typeface="Arial (Body)"/>
              </a:rPr>
              <a:t>tổ</a:t>
            </a:r>
            <a:r>
              <a:rPr lang="en-US" sz="2000" b="1" u="none" strike="noStrike" kern="1200" baseline="0" dirty="0">
                <a:latin typeface="Arial (Body)"/>
              </a:rPr>
              <a:t> </a:t>
            </a:r>
            <a:r>
              <a:rPr lang="en-US" sz="2000" b="1" u="none" strike="noStrike" kern="1200" baseline="0" dirty="0" err="1">
                <a:latin typeface="Arial (Body)"/>
              </a:rPr>
              <a:t>chức</a:t>
            </a:r>
            <a:r>
              <a:rPr lang="en-US" sz="2000" b="1" u="none" strike="noStrike" kern="1200" baseline="0" dirty="0">
                <a:latin typeface="Arial (Body)"/>
              </a:rPr>
              <a:t> </a:t>
            </a:r>
            <a:r>
              <a:rPr lang="en-US" sz="2000" b="1" u="none" strike="noStrike" kern="1200" baseline="0" dirty="0" err="1">
                <a:latin typeface="Arial (Body)"/>
              </a:rPr>
              <a:t>lễ</a:t>
            </a:r>
            <a:r>
              <a:rPr lang="en-US" sz="2000" b="1" u="none" strike="noStrike" kern="1200" baseline="0" dirty="0">
                <a:latin typeface="Arial (Body)"/>
              </a:rPr>
              <a:t> </a:t>
            </a:r>
            <a:r>
              <a:rPr lang="en-US" sz="2000" b="1" u="none" strike="noStrike" kern="1200" baseline="0" dirty="0" err="1">
                <a:latin typeface="Arial (Body)"/>
              </a:rPr>
              <a:t>kết</a:t>
            </a:r>
            <a:r>
              <a:rPr lang="en-US" sz="2000" b="1" u="none" strike="noStrike" kern="1200" baseline="0" dirty="0">
                <a:latin typeface="Arial (Body)"/>
              </a:rPr>
              <a:t> </a:t>
            </a:r>
            <a:r>
              <a:rPr lang="en-US" sz="2000" b="1" u="none" strike="noStrike" kern="1200" baseline="0" dirty="0" err="1">
                <a:latin typeface="Arial (Body)"/>
              </a:rPr>
              <a:t>nạp</a:t>
            </a:r>
            <a:r>
              <a:rPr lang="en-US" sz="2000" b="1" u="none" strike="noStrike" kern="1200" baseline="0" dirty="0">
                <a:latin typeface="Arial (Body)"/>
              </a:rPr>
              <a:t>.</a:t>
            </a:r>
          </a:p>
        </p:txBody>
      </p:sp>
      <p:sp>
        <p:nvSpPr>
          <p:cNvPr id="22" name="Freeform: Shape 21">
            <a:extLst>
              <a:ext uri="{FF2B5EF4-FFF2-40B4-BE49-F238E27FC236}">
                <a16:creationId xmlns:a16="http://schemas.microsoft.com/office/drawing/2014/main" id="{9912033B-D886-4762-2644-70ECE4E55BAE}"/>
              </a:ext>
            </a:extLst>
          </p:cNvPr>
          <p:cNvSpPr/>
          <p:nvPr/>
        </p:nvSpPr>
        <p:spPr>
          <a:xfrm>
            <a:off x="411527" y="1893287"/>
            <a:ext cx="3794274" cy="1084130"/>
          </a:xfrm>
          <a:custGeom>
            <a:avLst/>
            <a:gdLst>
              <a:gd name="connsiteX0" fmla="*/ 0 w 4628922"/>
              <a:gd name="connsiteY0" fmla="*/ 0 h 1020689"/>
              <a:gd name="connsiteX1" fmla="*/ 4628922 w 4628922"/>
              <a:gd name="connsiteY1" fmla="*/ 0 h 1020689"/>
              <a:gd name="connsiteX2" fmla="*/ 4628922 w 4628922"/>
              <a:gd name="connsiteY2" fmla="*/ 1020689 h 1020689"/>
              <a:gd name="connsiteX3" fmla="*/ 0 w 4628922"/>
              <a:gd name="connsiteY3" fmla="*/ 1020689 h 1020689"/>
              <a:gd name="connsiteX4" fmla="*/ 0 w 4628922"/>
              <a:gd name="connsiteY4" fmla="*/ 0 h 102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8922" h="1020689">
                <a:moveTo>
                  <a:pt x="0" y="0"/>
                </a:moveTo>
                <a:lnTo>
                  <a:pt x="4628922" y="0"/>
                </a:lnTo>
                <a:lnTo>
                  <a:pt x="4628922" y="1020689"/>
                </a:lnTo>
                <a:lnTo>
                  <a:pt x="0" y="10206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r>
              <a:rPr lang="en-US" sz="3600" b="1" u="none" strike="noStrike" kern="1200" baseline="0" dirty="0">
                <a:solidFill>
                  <a:srgbClr val="FF0000"/>
                </a:solidFill>
                <a:latin typeface="Arial (Body)"/>
              </a:rPr>
              <a:t>2. </a:t>
            </a:r>
            <a:r>
              <a:rPr lang="en-US" sz="2000" b="1" u="none" strike="noStrike" kern="1200" baseline="0" dirty="0" err="1">
                <a:latin typeface="Arial (Body)"/>
              </a:rPr>
              <a:t>Chủ</a:t>
            </a:r>
            <a:r>
              <a:rPr lang="en-US" sz="2000" b="1" u="none" strike="noStrike" kern="1200" baseline="0" dirty="0">
                <a:latin typeface="Arial (Body)"/>
              </a:rPr>
              <a:t> </a:t>
            </a:r>
            <a:r>
              <a:rPr lang="en-US" sz="2000" b="1" u="none" strike="noStrike" kern="1200" baseline="0" dirty="0" err="1">
                <a:latin typeface="Arial (Body)"/>
              </a:rPr>
              <a:t>tịch</a:t>
            </a:r>
            <a:r>
              <a:rPr lang="en-US" sz="2000" b="1" u="none" strike="noStrike" kern="1200" baseline="0" dirty="0">
                <a:latin typeface="Arial (Body)"/>
              </a:rPr>
              <a:t> </a:t>
            </a:r>
            <a:r>
              <a:rPr lang="en-US" sz="2000" b="1" u="none" strike="noStrike" kern="1200" baseline="0" dirty="0" err="1">
                <a:latin typeface="Arial (Body)"/>
              </a:rPr>
              <a:t>Công</a:t>
            </a:r>
            <a:r>
              <a:rPr lang="en-US" sz="2000" b="1" u="none" strike="noStrike" kern="1200" baseline="0" dirty="0">
                <a:latin typeface="Arial (Body)"/>
              </a:rPr>
              <a:t> </a:t>
            </a:r>
            <a:r>
              <a:rPr lang="en-US" sz="2000" b="1" u="none" strike="noStrike" kern="1200" baseline="0" dirty="0" err="1">
                <a:latin typeface="Arial (Body)"/>
              </a:rPr>
              <a:t>đoàn</a:t>
            </a:r>
            <a:r>
              <a:rPr lang="en-US" sz="2000" b="1" u="none" strike="noStrike" kern="1200" baseline="0" dirty="0">
                <a:latin typeface="Arial (Body)"/>
              </a:rPr>
              <a:t> </a:t>
            </a:r>
            <a:r>
              <a:rPr lang="en-US" sz="2000" b="1" u="none" strike="noStrike" kern="1200" baseline="0" dirty="0" err="1">
                <a:latin typeface="Arial (Body)"/>
              </a:rPr>
              <a:t>cơ</a:t>
            </a:r>
            <a:r>
              <a:rPr lang="en-US" sz="2000" b="1" u="none" strike="noStrike" kern="1200" baseline="0" dirty="0">
                <a:latin typeface="Arial (Body)"/>
              </a:rPr>
              <a:t> </a:t>
            </a:r>
            <a:r>
              <a:rPr lang="en-US" sz="2000" b="1" u="none" strike="noStrike" kern="1200" baseline="0" dirty="0" err="1">
                <a:latin typeface="Arial (Body)"/>
              </a:rPr>
              <a:t>sở</a:t>
            </a:r>
            <a:r>
              <a:rPr lang="en-US" sz="2000" b="1" u="none" strike="noStrike" kern="1200" baseline="0" dirty="0">
                <a:latin typeface="Arial (Body)"/>
              </a:rPr>
              <a:t> </a:t>
            </a:r>
            <a:r>
              <a:rPr lang="en-US" sz="2000" b="1" u="none" strike="noStrike" kern="1200" baseline="0" dirty="0" err="1">
                <a:latin typeface="Arial (Body)"/>
              </a:rPr>
              <a:t>thay</a:t>
            </a:r>
            <a:r>
              <a:rPr lang="en-US" sz="2000" b="1" u="none" strike="noStrike" kern="1200" baseline="0" dirty="0">
                <a:latin typeface="Arial (Body)"/>
              </a:rPr>
              <a:t> </a:t>
            </a:r>
            <a:r>
              <a:rPr lang="en-US" sz="2000" b="1" u="none" strike="noStrike" kern="1200" baseline="0" dirty="0" err="1">
                <a:latin typeface="Arial (Body)"/>
              </a:rPr>
              <a:t>mặt</a:t>
            </a:r>
            <a:r>
              <a:rPr lang="en-US" sz="2000" b="1" u="none" strike="noStrike" kern="1200" baseline="0" dirty="0">
                <a:latin typeface="Arial (Body)"/>
              </a:rPr>
              <a:t> Ban </a:t>
            </a:r>
            <a:r>
              <a:rPr lang="en-US" sz="2000" b="1" u="none" strike="noStrike" kern="1200" baseline="0" dirty="0" err="1">
                <a:latin typeface="Arial (Body)"/>
              </a:rPr>
              <a:t>Chấp</a:t>
            </a:r>
            <a:r>
              <a:rPr lang="en-US" sz="2000" b="1" u="none" strike="noStrike" kern="1200" baseline="0" dirty="0">
                <a:latin typeface="Arial (Body)"/>
              </a:rPr>
              <a:t> </a:t>
            </a:r>
            <a:r>
              <a:rPr lang="en-US" sz="2000" b="1" u="none" strike="noStrike" kern="1200" baseline="0" dirty="0" err="1">
                <a:latin typeface="Arial (Body)"/>
              </a:rPr>
              <a:t>hành</a:t>
            </a:r>
            <a:r>
              <a:rPr lang="en-US" sz="2000" b="1" u="none" strike="noStrike" kern="1200" baseline="0" dirty="0">
                <a:latin typeface="Arial (Body)"/>
              </a:rPr>
              <a:t> </a:t>
            </a:r>
            <a:r>
              <a:rPr lang="en-US" sz="2000" b="1" u="none" strike="noStrike" kern="1200" baseline="0" dirty="0" err="1">
                <a:latin typeface="Arial (Body)"/>
              </a:rPr>
              <a:t>ký</a:t>
            </a:r>
            <a:r>
              <a:rPr lang="en-US" sz="2000" b="1" u="none" strike="noStrike" kern="1200" baseline="0" dirty="0">
                <a:latin typeface="Arial (Body)"/>
              </a:rPr>
              <a:t> </a:t>
            </a:r>
            <a:r>
              <a:rPr lang="en-US" sz="2000" b="1" u="none" strike="noStrike" kern="1200" baseline="0" dirty="0" err="1">
                <a:latin typeface="Arial (Body)"/>
              </a:rPr>
              <a:t>Quyết</a:t>
            </a:r>
            <a:r>
              <a:rPr lang="en-US" sz="2000" b="1" u="none" strike="noStrike" kern="1200" baseline="0" dirty="0">
                <a:latin typeface="Arial (Body)"/>
              </a:rPr>
              <a:t> </a:t>
            </a:r>
            <a:r>
              <a:rPr lang="en-US" sz="2000" b="1" u="none" strike="noStrike" kern="1200" baseline="0" dirty="0" err="1">
                <a:latin typeface="Arial (Body)"/>
              </a:rPr>
              <a:t>định</a:t>
            </a:r>
            <a:r>
              <a:rPr lang="en-US" sz="2000" b="1" u="none" strike="noStrike" kern="1200" baseline="0" dirty="0">
                <a:latin typeface="Arial (Body)"/>
              </a:rPr>
              <a:t> </a:t>
            </a:r>
            <a:r>
              <a:rPr lang="en-US" sz="2000" b="1" u="none" strike="noStrike" kern="1200" baseline="0" dirty="0" err="1">
                <a:latin typeface="Arial (Body)"/>
              </a:rPr>
              <a:t>kết</a:t>
            </a:r>
            <a:r>
              <a:rPr lang="en-US" sz="2000" b="1" u="none" strike="noStrike" kern="1200" baseline="0" dirty="0">
                <a:latin typeface="Arial (Body)"/>
              </a:rPr>
              <a:t> </a:t>
            </a:r>
            <a:r>
              <a:rPr lang="en-US" sz="2000" b="1" u="none" strike="noStrike" kern="1200" baseline="0" dirty="0" err="1">
                <a:latin typeface="Arial (Body)"/>
              </a:rPr>
              <a:t>nạp</a:t>
            </a:r>
            <a:r>
              <a:rPr lang="en-US" sz="2000" b="1" u="none" strike="noStrike" kern="1200" baseline="0" dirty="0">
                <a:latin typeface="Arial (Body)"/>
              </a:rPr>
              <a:t> </a:t>
            </a:r>
            <a:r>
              <a:rPr lang="en-US" sz="2000" b="1" u="none" strike="noStrike" kern="1200" baseline="0" dirty="0" err="1">
                <a:latin typeface="Arial (Body)"/>
              </a:rPr>
              <a:t>đoàn</a:t>
            </a:r>
            <a:r>
              <a:rPr lang="en-US" sz="2000" b="1" u="none" strike="noStrike" kern="1200" baseline="0" dirty="0">
                <a:latin typeface="Arial (Body)"/>
              </a:rPr>
              <a:t> </a:t>
            </a:r>
            <a:r>
              <a:rPr lang="en-US" sz="2000" b="1" u="none" strike="noStrike" kern="1200" baseline="0" dirty="0" err="1">
                <a:latin typeface="Arial (Body)"/>
              </a:rPr>
              <a:t>viên</a:t>
            </a:r>
            <a:endParaRPr lang="en-US" sz="2000" b="1" u="none" strike="noStrike" kern="1200" baseline="0" dirty="0">
              <a:latin typeface="Arial (Body)"/>
            </a:endParaRPr>
          </a:p>
        </p:txBody>
      </p:sp>
      <p:sp>
        <p:nvSpPr>
          <p:cNvPr id="14" name="Shape 13">
            <a:extLst>
              <a:ext uri="{FF2B5EF4-FFF2-40B4-BE49-F238E27FC236}">
                <a16:creationId xmlns:a16="http://schemas.microsoft.com/office/drawing/2014/main" id="{5D9FEF94-65CA-5BF7-AE88-5659385B2BA9}"/>
              </a:ext>
            </a:extLst>
          </p:cNvPr>
          <p:cNvSpPr/>
          <p:nvPr/>
        </p:nvSpPr>
        <p:spPr>
          <a:xfrm rot="4396374">
            <a:off x="2646700" y="1786448"/>
            <a:ext cx="5506998" cy="3840444"/>
          </a:xfrm>
          <a:prstGeom prst="swooshArrow">
            <a:avLst>
              <a:gd name="adj1" fmla="val 16310"/>
              <a:gd name="adj2" fmla="val 3137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F6E4700-8EAF-89F6-C6D1-16C835F97F47}"/>
              </a:ext>
            </a:extLst>
          </p:cNvPr>
          <p:cNvSpPr/>
          <p:nvPr/>
        </p:nvSpPr>
        <p:spPr>
          <a:xfrm>
            <a:off x="4217041" y="2009172"/>
            <a:ext cx="139068" cy="139068"/>
          </a:xfrm>
          <a:prstGeom prst="ellipse">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Oval 15">
            <a:extLst>
              <a:ext uri="{FF2B5EF4-FFF2-40B4-BE49-F238E27FC236}">
                <a16:creationId xmlns:a16="http://schemas.microsoft.com/office/drawing/2014/main" id="{BE5AA298-28FE-76D7-9B49-1AA1791B6815}"/>
              </a:ext>
            </a:extLst>
          </p:cNvPr>
          <p:cNvSpPr/>
          <p:nvPr/>
        </p:nvSpPr>
        <p:spPr>
          <a:xfrm>
            <a:off x="4822661" y="2330997"/>
            <a:ext cx="139068" cy="139068"/>
          </a:xfrm>
          <a:prstGeom prst="ellipse">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Oval 16">
            <a:extLst>
              <a:ext uri="{FF2B5EF4-FFF2-40B4-BE49-F238E27FC236}">
                <a16:creationId xmlns:a16="http://schemas.microsoft.com/office/drawing/2014/main" id="{FA91AB77-38B0-22C7-4F24-43569FEFA6EC}"/>
              </a:ext>
            </a:extLst>
          </p:cNvPr>
          <p:cNvSpPr/>
          <p:nvPr/>
        </p:nvSpPr>
        <p:spPr>
          <a:xfrm>
            <a:off x="5751699" y="3175274"/>
            <a:ext cx="139068" cy="139068"/>
          </a:xfrm>
          <a:prstGeom prst="ellipse">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Oval 20">
            <a:extLst>
              <a:ext uri="{FF2B5EF4-FFF2-40B4-BE49-F238E27FC236}">
                <a16:creationId xmlns:a16="http://schemas.microsoft.com/office/drawing/2014/main" id="{89875AD3-1A58-D704-AE90-F6D1AEAECE61}"/>
              </a:ext>
            </a:extLst>
          </p:cNvPr>
          <p:cNvSpPr/>
          <p:nvPr/>
        </p:nvSpPr>
        <p:spPr>
          <a:xfrm>
            <a:off x="6386584" y="3959470"/>
            <a:ext cx="139068" cy="139068"/>
          </a:xfrm>
          <a:prstGeom prst="ellipse">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Oval 23">
            <a:extLst>
              <a:ext uri="{FF2B5EF4-FFF2-40B4-BE49-F238E27FC236}">
                <a16:creationId xmlns:a16="http://schemas.microsoft.com/office/drawing/2014/main" id="{9BC9970B-CB8F-A5EB-5D8B-535E38899354}"/>
              </a:ext>
            </a:extLst>
          </p:cNvPr>
          <p:cNvSpPr/>
          <p:nvPr/>
        </p:nvSpPr>
        <p:spPr>
          <a:xfrm>
            <a:off x="6777353" y="4642989"/>
            <a:ext cx="139068" cy="139068"/>
          </a:xfrm>
          <a:prstGeom prst="ellipse">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Oval 26">
            <a:extLst>
              <a:ext uri="{FF2B5EF4-FFF2-40B4-BE49-F238E27FC236}">
                <a16:creationId xmlns:a16="http://schemas.microsoft.com/office/drawing/2014/main" id="{7B3AF851-8DF0-BDA8-BDF2-EFD914471BE9}"/>
              </a:ext>
            </a:extLst>
          </p:cNvPr>
          <p:cNvSpPr/>
          <p:nvPr/>
        </p:nvSpPr>
        <p:spPr>
          <a:xfrm>
            <a:off x="7160062" y="5436014"/>
            <a:ext cx="139068" cy="139068"/>
          </a:xfrm>
          <a:prstGeom prst="ellipse">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Freeform: Shape 24">
            <a:extLst>
              <a:ext uri="{FF2B5EF4-FFF2-40B4-BE49-F238E27FC236}">
                <a16:creationId xmlns:a16="http://schemas.microsoft.com/office/drawing/2014/main" id="{D22BB04A-4E53-0BD6-2AD8-23897A6F8864}"/>
              </a:ext>
            </a:extLst>
          </p:cNvPr>
          <p:cNvSpPr/>
          <p:nvPr/>
        </p:nvSpPr>
        <p:spPr>
          <a:xfrm>
            <a:off x="989502" y="5097963"/>
            <a:ext cx="5262930" cy="1594363"/>
          </a:xfrm>
          <a:custGeom>
            <a:avLst/>
            <a:gdLst>
              <a:gd name="connsiteX0" fmla="*/ 0 w 5705671"/>
              <a:gd name="connsiteY0" fmla="*/ 0 h 1020689"/>
              <a:gd name="connsiteX1" fmla="*/ 5705671 w 5705671"/>
              <a:gd name="connsiteY1" fmla="*/ 0 h 1020689"/>
              <a:gd name="connsiteX2" fmla="*/ 5705671 w 5705671"/>
              <a:gd name="connsiteY2" fmla="*/ 1020689 h 1020689"/>
              <a:gd name="connsiteX3" fmla="*/ 0 w 5705671"/>
              <a:gd name="connsiteY3" fmla="*/ 1020689 h 1020689"/>
              <a:gd name="connsiteX4" fmla="*/ 0 w 5705671"/>
              <a:gd name="connsiteY4" fmla="*/ 0 h 102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5671" h="1020689">
                <a:moveTo>
                  <a:pt x="0" y="0"/>
                </a:moveTo>
                <a:lnTo>
                  <a:pt x="5705671" y="0"/>
                </a:lnTo>
                <a:lnTo>
                  <a:pt x="5705671" y="1020689"/>
                </a:lnTo>
                <a:lnTo>
                  <a:pt x="0" y="10206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just" defTabSz="711200">
              <a:lnSpc>
                <a:spcPct val="90000"/>
              </a:lnSpc>
              <a:spcBef>
                <a:spcPct val="0"/>
              </a:spcBef>
              <a:spcAft>
                <a:spcPct val="35000"/>
              </a:spcAft>
              <a:buNone/>
            </a:pPr>
            <a:r>
              <a:rPr lang="en-US" sz="2000" b="0" i="1" u="none" strike="noStrike" kern="1200" baseline="0" dirty="0" err="1">
                <a:solidFill>
                  <a:srgbClr val="FF0000"/>
                </a:solidFill>
                <a:latin typeface="Arial (Body)"/>
              </a:rPr>
              <a:t>Đoàn</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viên</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đã</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ra</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khỏi</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tổ</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chức</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công</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đoàn</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nếu</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có</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nguyện</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vọng</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gia</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nhập</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lại</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tổ</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chức</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công</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đoàn</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thì</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làm</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đơn</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và</a:t>
            </a:r>
            <a:r>
              <a:rPr lang="en-US" sz="2000" b="0" i="1" u="none" strike="noStrike" kern="1200" baseline="0" dirty="0">
                <a:solidFill>
                  <a:srgbClr val="FF0000"/>
                </a:solidFill>
                <a:latin typeface="Arial (Body)"/>
              </a:rPr>
              <a:t> Ban </a:t>
            </a:r>
            <a:r>
              <a:rPr lang="en-US" sz="2000" b="0" i="1" u="none" strike="noStrike" kern="1200" baseline="0" dirty="0" err="1">
                <a:solidFill>
                  <a:srgbClr val="FF0000"/>
                </a:solidFill>
                <a:latin typeface="Arial (Body)"/>
              </a:rPr>
              <a:t>Chấp</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hành</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Công</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đoàn</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cơ</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sở</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hoặc</a:t>
            </a:r>
            <a:r>
              <a:rPr lang="en-US" sz="2000" b="0" i="1" u="none" strike="noStrike" kern="1200" baseline="0" dirty="0">
                <a:solidFill>
                  <a:srgbClr val="FF0000"/>
                </a:solidFill>
                <a:latin typeface="Arial (Body)"/>
              </a:rPr>
              <a:t> Liên </a:t>
            </a:r>
            <a:r>
              <a:rPr lang="en-US" sz="2000" b="0" i="1" u="none" strike="noStrike" kern="1200" baseline="0" dirty="0" err="1">
                <a:solidFill>
                  <a:srgbClr val="FF0000"/>
                </a:solidFill>
                <a:latin typeface="Arial (Body)"/>
              </a:rPr>
              <a:t>đoàn</a:t>
            </a:r>
            <a:r>
              <a:rPr lang="en-US" sz="2000" b="0" i="1" u="none" strike="noStrike" kern="1200" baseline="0" dirty="0">
                <a:solidFill>
                  <a:srgbClr val="FF0000"/>
                </a:solidFill>
                <a:latin typeface="Arial (Body)"/>
              </a:rPr>
              <a:t> Lao </a:t>
            </a:r>
            <a:r>
              <a:rPr lang="en-US" sz="2000" b="0" i="1" u="none" strike="noStrike" kern="1200" baseline="0" dirty="0" err="1">
                <a:solidFill>
                  <a:srgbClr val="FF0000"/>
                </a:solidFill>
                <a:latin typeface="Arial (Body)"/>
              </a:rPr>
              <a:t>động</a:t>
            </a:r>
            <a:r>
              <a:rPr lang="en-US" sz="2000" b="0" i="1" u="none" strike="noStrike" kern="1200" baseline="0" dirty="0">
                <a:solidFill>
                  <a:srgbClr val="FF0000"/>
                </a:solidFill>
                <a:latin typeface="Arial (Body)"/>
              </a:rPr>
              <a:t> </a:t>
            </a:r>
            <a:r>
              <a:rPr lang="en-US" sz="2000" b="0" i="1" u="none" strike="noStrike" kern="1200" baseline="0" dirty="0" err="1" smtClean="0">
                <a:solidFill>
                  <a:srgbClr val="FF0000"/>
                </a:solidFill>
                <a:latin typeface="Arial (Body)"/>
              </a:rPr>
              <a:t>quận</a:t>
            </a:r>
            <a:r>
              <a:rPr lang="en-US" sz="2000" b="0" i="1" u="none" strike="noStrike" kern="1200" baseline="0" dirty="0" smtClean="0">
                <a:solidFill>
                  <a:srgbClr val="FF0000"/>
                </a:solidFill>
                <a:latin typeface="Arial (Body)"/>
              </a:rPr>
              <a:t> </a:t>
            </a:r>
            <a:r>
              <a:rPr lang="en-US" sz="2000" b="0" i="1" u="none" strike="noStrike" kern="1200" baseline="0" dirty="0" err="1">
                <a:solidFill>
                  <a:srgbClr val="FF0000"/>
                </a:solidFill>
                <a:latin typeface="Arial (Body)"/>
              </a:rPr>
              <a:t>sẽ</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xem</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xét</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kết</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nạp</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lại</a:t>
            </a:r>
            <a:r>
              <a:rPr lang="en-US" sz="2000" b="0" i="1" u="none" strike="noStrike" kern="1200" baseline="0" dirty="0">
                <a:solidFill>
                  <a:srgbClr val="FF0000"/>
                </a:solidFill>
                <a:latin typeface="Arial (Body)"/>
              </a:rPr>
              <a:t>.</a:t>
            </a:r>
          </a:p>
        </p:txBody>
      </p:sp>
      <p:sp>
        <p:nvSpPr>
          <p:cNvPr id="26" name="Freeform: Shape 25">
            <a:extLst>
              <a:ext uri="{FF2B5EF4-FFF2-40B4-BE49-F238E27FC236}">
                <a16:creationId xmlns:a16="http://schemas.microsoft.com/office/drawing/2014/main" id="{2DE33C3B-3B73-8418-6BD6-1B19382CDE19}"/>
              </a:ext>
            </a:extLst>
          </p:cNvPr>
          <p:cNvSpPr/>
          <p:nvPr/>
        </p:nvSpPr>
        <p:spPr>
          <a:xfrm>
            <a:off x="7584273" y="4896685"/>
            <a:ext cx="4302927" cy="1877653"/>
          </a:xfrm>
          <a:custGeom>
            <a:avLst/>
            <a:gdLst>
              <a:gd name="connsiteX0" fmla="*/ 0 w 5066062"/>
              <a:gd name="connsiteY0" fmla="*/ 0 h 907658"/>
              <a:gd name="connsiteX1" fmla="*/ 5066062 w 5066062"/>
              <a:gd name="connsiteY1" fmla="*/ 0 h 907658"/>
              <a:gd name="connsiteX2" fmla="*/ 5066062 w 5066062"/>
              <a:gd name="connsiteY2" fmla="*/ 907658 h 907658"/>
              <a:gd name="connsiteX3" fmla="*/ 0 w 5066062"/>
              <a:gd name="connsiteY3" fmla="*/ 907658 h 907658"/>
              <a:gd name="connsiteX4" fmla="*/ 0 w 5066062"/>
              <a:gd name="connsiteY4" fmla="*/ 0 h 907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6062" h="907658">
                <a:moveTo>
                  <a:pt x="0" y="0"/>
                </a:moveTo>
                <a:lnTo>
                  <a:pt x="5066062" y="0"/>
                </a:lnTo>
                <a:lnTo>
                  <a:pt x="5066062" y="907658"/>
                </a:lnTo>
                <a:lnTo>
                  <a:pt x="0" y="9076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t" anchorCtr="0">
            <a:noAutofit/>
          </a:bodyPr>
          <a:lstStyle/>
          <a:p>
            <a:pPr marL="0" lvl="0" indent="0" algn="just" defTabSz="711200">
              <a:lnSpc>
                <a:spcPct val="90000"/>
              </a:lnSpc>
              <a:spcBef>
                <a:spcPct val="0"/>
              </a:spcBef>
              <a:spcAft>
                <a:spcPct val="35000"/>
              </a:spcAft>
              <a:buNone/>
            </a:pPr>
            <a:r>
              <a:rPr lang="en-US" b="0" i="1" u="none" strike="noStrike" kern="1200" baseline="0" dirty="0">
                <a:latin typeface="Arial (Body)"/>
              </a:rPr>
              <a:t>Trong </a:t>
            </a:r>
            <a:r>
              <a:rPr lang="en-US" b="0" i="1" u="none" strike="noStrike" kern="1200" baseline="0" dirty="0" err="1">
                <a:latin typeface="Arial (Body)"/>
              </a:rPr>
              <a:t>buổi</a:t>
            </a:r>
            <a:r>
              <a:rPr lang="en-US" b="0" i="1" u="none" strike="noStrike" kern="1200" baseline="0" dirty="0">
                <a:latin typeface="Arial (Body)"/>
              </a:rPr>
              <a:t> </a:t>
            </a:r>
            <a:r>
              <a:rPr lang="en-US" b="0" i="1" u="none" strike="noStrike" kern="1200" baseline="0" dirty="0" err="1">
                <a:latin typeface="Arial (Body)"/>
              </a:rPr>
              <a:t>lễ</a:t>
            </a:r>
            <a:r>
              <a:rPr lang="en-US" b="0" i="1" u="none" strike="noStrike" kern="1200" baseline="0" dirty="0">
                <a:latin typeface="Arial (Body)"/>
              </a:rPr>
              <a:t> </a:t>
            </a:r>
            <a:r>
              <a:rPr lang="en-US" b="0" i="1" u="none" strike="noStrike" kern="1200" baseline="0" dirty="0" err="1">
                <a:latin typeface="Arial (Body)"/>
              </a:rPr>
              <a:t>có</a:t>
            </a:r>
            <a:r>
              <a:rPr lang="en-US" b="0" i="1" u="none" strike="noStrike" kern="1200" baseline="0" dirty="0">
                <a:latin typeface="Arial (Body)"/>
              </a:rPr>
              <a:t> </a:t>
            </a:r>
            <a:r>
              <a:rPr lang="en-US" b="0" i="1" u="none" strike="noStrike" kern="1200" baseline="0" dirty="0" err="1">
                <a:latin typeface="Arial (Body)"/>
              </a:rPr>
              <a:t>thể</a:t>
            </a:r>
            <a:r>
              <a:rPr lang="en-US" b="0" i="1" u="none" strike="noStrike" kern="1200" baseline="0" dirty="0">
                <a:latin typeface="Arial (Body)"/>
              </a:rPr>
              <a:t> </a:t>
            </a:r>
            <a:r>
              <a:rPr lang="en-US" b="0" i="1" u="none" strike="noStrike" kern="1200" baseline="0" dirty="0" err="1">
                <a:latin typeface="Arial (Body)"/>
              </a:rPr>
              <a:t>cùng</a:t>
            </a:r>
            <a:r>
              <a:rPr lang="en-US" b="0" i="1" u="none" strike="noStrike" kern="1200" baseline="0" dirty="0">
                <a:latin typeface="Arial (Body)"/>
              </a:rPr>
              <a:t> </a:t>
            </a:r>
            <a:r>
              <a:rPr lang="en-US" b="0" i="1" u="none" strike="noStrike" kern="1200" baseline="0" dirty="0" err="1">
                <a:latin typeface="Arial (Body)"/>
              </a:rPr>
              <a:t>lúc</a:t>
            </a:r>
            <a:r>
              <a:rPr lang="en-US" b="0" i="1" u="none" strike="noStrike" kern="1200" baseline="0" dirty="0">
                <a:latin typeface="Arial (Body)"/>
              </a:rPr>
              <a:t> </a:t>
            </a:r>
            <a:r>
              <a:rPr lang="en-US" b="0" i="1" u="none" strike="noStrike" kern="1200" baseline="0" dirty="0" err="1">
                <a:latin typeface="Arial (Body)"/>
              </a:rPr>
              <a:t>kết</a:t>
            </a:r>
            <a:r>
              <a:rPr lang="en-US" b="0" i="1" u="none" strike="noStrike" kern="1200" baseline="0" dirty="0">
                <a:latin typeface="Arial (Body)"/>
              </a:rPr>
              <a:t> </a:t>
            </a:r>
            <a:r>
              <a:rPr lang="en-US" b="0" i="1" u="none" strike="noStrike" kern="1200" baseline="0" dirty="0" err="1">
                <a:latin typeface="Arial (Body)"/>
              </a:rPr>
              <a:t>nạp</a:t>
            </a:r>
            <a:r>
              <a:rPr lang="en-US" b="0" i="1" u="none" strike="noStrike" kern="1200" baseline="0" dirty="0">
                <a:latin typeface="Arial (Body)"/>
              </a:rPr>
              <a:t> </a:t>
            </a:r>
            <a:r>
              <a:rPr lang="en-US" b="0" i="1" u="none" strike="noStrike" kern="1200" baseline="0" dirty="0" err="1">
                <a:latin typeface="Arial (Body)"/>
              </a:rPr>
              <a:t>nhiều</a:t>
            </a:r>
            <a:r>
              <a:rPr lang="en-US" b="0" i="1" u="none" strike="noStrike" kern="1200" baseline="0" dirty="0">
                <a:latin typeface="Arial (Body)"/>
              </a:rPr>
              <a:t> </a:t>
            </a:r>
            <a:r>
              <a:rPr lang="en-US" b="0" i="1" u="none" strike="noStrike" kern="1200" baseline="0" dirty="0" err="1">
                <a:latin typeface="Arial (Body)"/>
              </a:rPr>
              <a:t>đoàn</a:t>
            </a:r>
            <a:r>
              <a:rPr lang="en-US" b="0" i="1" u="none" strike="noStrike" kern="1200" baseline="0" dirty="0">
                <a:latin typeface="Arial (Body)"/>
              </a:rPr>
              <a:t> </a:t>
            </a:r>
            <a:r>
              <a:rPr lang="en-US" b="0" i="1" u="none" strike="noStrike" kern="1200" baseline="0" dirty="0" err="1">
                <a:latin typeface="Arial (Body)"/>
              </a:rPr>
              <a:t>viên</a:t>
            </a:r>
            <a:r>
              <a:rPr lang="en-US" b="0" i="1" u="none" strike="noStrike" kern="1200" baseline="0" dirty="0">
                <a:latin typeface="Arial (Body)"/>
              </a:rPr>
              <a:t>; </a:t>
            </a:r>
            <a:r>
              <a:rPr lang="en-US" b="0" i="1" u="none" strike="noStrike" kern="1200" baseline="0" dirty="0" err="1">
                <a:latin typeface="Arial (Body)"/>
              </a:rPr>
              <a:t>những</a:t>
            </a:r>
            <a:r>
              <a:rPr lang="en-US" b="0" i="1" u="none" strike="noStrike" kern="1200" baseline="0" dirty="0">
                <a:latin typeface="Arial (Body)"/>
              </a:rPr>
              <a:t> </a:t>
            </a:r>
            <a:r>
              <a:rPr lang="en-US" b="0" i="1" u="none" strike="noStrike" kern="1200" baseline="0" dirty="0" err="1">
                <a:latin typeface="Arial (Body)"/>
              </a:rPr>
              <a:t>người</a:t>
            </a:r>
            <a:r>
              <a:rPr lang="en-US" b="0" i="1" u="none" strike="noStrike" kern="1200" baseline="0" dirty="0">
                <a:latin typeface="Arial (Body)"/>
              </a:rPr>
              <a:t> </a:t>
            </a:r>
            <a:r>
              <a:rPr lang="en-US" b="0" i="1" u="none" strike="noStrike" kern="1200" baseline="0" dirty="0" err="1">
                <a:latin typeface="Arial (Body)"/>
              </a:rPr>
              <a:t>được</a:t>
            </a:r>
            <a:r>
              <a:rPr lang="en-US" b="0" i="1" u="none" strike="noStrike" kern="1200" baseline="0" dirty="0">
                <a:latin typeface="Arial (Body)"/>
              </a:rPr>
              <a:t> </a:t>
            </a:r>
            <a:r>
              <a:rPr lang="en-US" b="0" i="1" u="none" strike="noStrike" kern="1200" baseline="0" dirty="0" err="1">
                <a:latin typeface="Arial (Body)"/>
              </a:rPr>
              <a:t>kết</a:t>
            </a:r>
            <a:r>
              <a:rPr lang="en-US" b="0" i="1" u="none" strike="noStrike" kern="1200" baseline="0" dirty="0">
                <a:latin typeface="Arial (Body)"/>
              </a:rPr>
              <a:t> </a:t>
            </a:r>
            <a:r>
              <a:rPr lang="en-US" b="0" i="1" u="none" strike="noStrike" kern="1200" baseline="0" dirty="0" err="1">
                <a:latin typeface="Arial (Body)"/>
              </a:rPr>
              <a:t>nạp</a:t>
            </a:r>
            <a:r>
              <a:rPr lang="en-US" b="0" i="1" u="none" strike="noStrike" kern="1200" baseline="0" dirty="0">
                <a:latin typeface="Arial (Body)"/>
              </a:rPr>
              <a:t> </a:t>
            </a:r>
            <a:r>
              <a:rPr lang="en-US" b="0" i="1" u="none" strike="noStrike" kern="1200" baseline="0" dirty="0" err="1">
                <a:latin typeface="Arial (Body)"/>
              </a:rPr>
              <a:t>phải</a:t>
            </a:r>
            <a:r>
              <a:rPr lang="en-US" b="0" i="1" u="none" strike="noStrike" kern="1200" baseline="0" dirty="0">
                <a:latin typeface="Arial (Body)"/>
              </a:rPr>
              <a:t> </a:t>
            </a:r>
            <a:r>
              <a:rPr lang="en-US" b="0" i="1" u="none" strike="noStrike" kern="1200" baseline="0" dirty="0" err="1">
                <a:latin typeface="Arial (Body)"/>
              </a:rPr>
              <a:t>có</a:t>
            </a:r>
            <a:r>
              <a:rPr lang="en-US" b="0" i="1" u="none" strike="noStrike" kern="1200" baseline="0" dirty="0">
                <a:latin typeface="Arial (Body)"/>
              </a:rPr>
              <a:t> </a:t>
            </a:r>
            <a:r>
              <a:rPr lang="en-US" b="0" i="1" u="none" strike="noStrike" kern="1200" baseline="0" dirty="0" err="1">
                <a:latin typeface="Arial (Body)"/>
              </a:rPr>
              <a:t>mặt</a:t>
            </a:r>
            <a:r>
              <a:rPr lang="en-US" b="0" i="1" u="none" strike="noStrike" kern="1200" baseline="0" dirty="0">
                <a:latin typeface="Arial (Body)"/>
              </a:rPr>
              <a:t> </a:t>
            </a:r>
            <a:r>
              <a:rPr lang="en-US" b="0" i="1" u="none" strike="noStrike" kern="1200" baseline="0" dirty="0" err="1">
                <a:latin typeface="Arial (Body)"/>
              </a:rPr>
              <a:t>tại</a:t>
            </a:r>
            <a:r>
              <a:rPr lang="en-US" b="0" i="1" u="none" strike="noStrike" kern="1200" baseline="0" dirty="0">
                <a:latin typeface="Arial (Body)"/>
              </a:rPr>
              <a:t> </a:t>
            </a:r>
            <a:r>
              <a:rPr lang="en-US" b="0" i="1" u="none" strike="noStrike" kern="1200" baseline="0" dirty="0" err="1">
                <a:latin typeface="Arial (Body)"/>
              </a:rPr>
              <a:t>buổi</a:t>
            </a:r>
            <a:r>
              <a:rPr lang="en-US" b="0" i="1" u="none" strike="noStrike" kern="1200" baseline="0" dirty="0">
                <a:latin typeface="Arial (Body)"/>
              </a:rPr>
              <a:t> </a:t>
            </a:r>
            <a:r>
              <a:rPr lang="en-US" b="0" i="1" u="none" strike="noStrike" kern="1200" baseline="0" dirty="0" err="1">
                <a:latin typeface="Arial (Body)"/>
              </a:rPr>
              <a:t>lễ</a:t>
            </a:r>
            <a:r>
              <a:rPr lang="en-US" b="0" i="1" u="none" strike="noStrike" kern="1200" baseline="0" dirty="0">
                <a:latin typeface="Arial (Body)"/>
              </a:rPr>
              <a:t> (</a:t>
            </a:r>
            <a:r>
              <a:rPr lang="en-US" b="0" i="1" u="none" strike="noStrike" kern="1200" baseline="0" dirty="0" err="1">
                <a:latin typeface="Arial (Body)"/>
              </a:rPr>
              <a:t>trừ</a:t>
            </a:r>
            <a:r>
              <a:rPr lang="en-US" b="0" i="1" u="none" strike="noStrike" kern="1200" baseline="0" dirty="0">
                <a:latin typeface="Arial (Body)"/>
              </a:rPr>
              <a:t> </a:t>
            </a:r>
            <a:r>
              <a:rPr lang="en-US" b="0" i="1" u="none" strike="noStrike" kern="1200" baseline="0" dirty="0" err="1">
                <a:latin typeface="Arial (Body)"/>
              </a:rPr>
              <a:t>trường</a:t>
            </a:r>
            <a:r>
              <a:rPr lang="en-US" b="0" i="1" u="none" strike="noStrike" kern="1200" baseline="0" dirty="0">
                <a:latin typeface="Arial (Body)"/>
              </a:rPr>
              <a:t> </a:t>
            </a:r>
            <a:r>
              <a:rPr lang="en-US" b="0" i="1" u="none" strike="noStrike" kern="1200" baseline="0" dirty="0" err="1">
                <a:latin typeface="Arial (Body)"/>
              </a:rPr>
              <a:t>hợp</a:t>
            </a:r>
            <a:r>
              <a:rPr lang="en-US" b="0" i="1" u="none" strike="noStrike" kern="1200" baseline="0" dirty="0">
                <a:latin typeface="Arial (Body)"/>
              </a:rPr>
              <a:t> </a:t>
            </a:r>
            <a:r>
              <a:rPr lang="en-US" b="0" i="1" u="none" strike="noStrike" kern="1200" baseline="0" dirty="0" err="1">
                <a:latin typeface="Arial (Body)"/>
              </a:rPr>
              <a:t>vắng</a:t>
            </a:r>
            <a:r>
              <a:rPr lang="en-US" b="0" i="1" u="none" strike="noStrike" kern="1200" baseline="0" dirty="0">
                <a:latin typeface="Arial (Body)"/>
              </a:rPr>
              <a:t> </a:t>
            </a:r>
            <a:r>
              <a:rPr lang="en-US" b="0" i="1" u="none" strike="noStrike" kern="1200" baseline="0" dirty="0" err="1">
                <a:latin typeface="Arial (Body)"/>
              </a:rPr>
              <a:t>có</a:t>
            </a:r>
            <a:r>
              <a:rPr lang="en-US" b="0" i="1" u="none" strike="noStrike" kern="1200" baseline="0" dirty="0">
                <a:latin typeface="Arial (Body)"/>
              </a:rPr>
              <a:t> </a:t>
            </a:r>
            <a:r>
              <a:rPr lang="en-US" b="0" i="1" u="none" strike="noStrike" kern="1200" baseline="0" dirty="0" err="1">
                <a:latin typeface="Arial (Body)"/>
              </a:rPr>
              <a:t>lý</a:t>
            </a:r>
            <a:r>
              <a:rPr lang="en-US" b="0" i="1" u="none" strike="noStrike" kern="1200" baseline="0" dirty="0">
                <a:latin typeface="Arial (Body)"/>
              </a:rPr>
              <a:t> do </a:t>
            </a:r>
            <a:r>
              <a:rPr lang="en-US" b="0" i="1" u="none" strike="noStrike" kern="1200" baseline="0" dirty="0" err="1">
                <a:latin typeface="Arial (Body)"/>
              </a:rPr>
              <a:t>chính</a:t>
            </a:r>
            <a:r>
              <a:rPr lang="en-US" b="0" i="1" u="none" strike="noStrike" kern="1200" baseline="0" dirty="0">
                <a:latin typeface="Arial (Body)"/>
              </a:rPr>
              <a:t> </a:t>
            </a:r>
            <a:r>
              <a:rPr lang="en-US" b="0" i="1" u="none" strike="noStrike" kern="1200" baseline="0" dirty="0" err="1">
                <a:latin typeface="Arial (Body)"/>
              </a:rPr>
              <a:t>đáng</a:t>
            </a:r>
            <a:r>
              <a:rPr lang="en-US" b="0" i="1" u="none" strike="noStrike" kern="1200" baseline="0" dirty="0">
                <a:latin typeface="Arial (Body)"/>
              </a:rPr>
              <a:t>), </a:t>
            </a:r>
            <a:r>
              <a:rPr lang="en-US" b="0" i="1" u="none" strike="noStrike" kern="1200" baseline="0" dirty="0" err="1">
                <a:latin typeface="Arial (Body)"/>
              </a:rPr>
              <a:t>Công</a:t>
            </a:r>
            <a:r>
              <a:rPr lang="en-US" b="0" i="1" u="none" strike="noStrike" kern="1200" baseline="0" dirty="0">
                <a:latin typeface="Arial (Body)"/>
              </a:rPr>
              <a:t> </a:t>
            </a:r>
            <a:r>
              <a:rPr lang="en-US" b="0" i="1" u="none" strike="noStrike" kern="1200" baseline="0" dirty="0" err="1">
                <a:latin typeface="Arial (Body)"/>
              </a:rPr>
              <a:t>đoàn</a:t>
            </a:r>
            <a:r>
              <a:rPr lang="en-US" b="0" i="1" u="none" strike="noStrike" kern="1200" baseline="0" dirty="0">
                <a:latin typeface="Arial (Body)"/>
              </a:rPr>
              <a:t> </a:t>
            </a:r>
            <a:r>
              <a:rPr lang="en-US" b="0" i="1" u="none" strike="noStrike" kern="1200" baseline="0" dirty="0" err="1">
                <a:latin typeface="Arial (Body)"/>
              </a:rPr>
              <a:t>cơ</a:t>
            </a:r>
            <a:r>
              <a:rPr lang="en-US" b="0" i="1" u="none" strike="noStrike" kern="1200" baseline="0" dirty="0">
                <a:latin typeface="Arial (Body)"/>
              </a:rPr>
              <a:t> </a:t>
            </a:r>
            <a:r>
              <a:rPr lang="en-US" b="0" i="1" u="none" strike="noStrike" kern="1200" baseline="0" dirty="0" err="1">
                <a:latin typeface="Arial (Body)"/>
              </a:rPr>
              <a:t>sở</a:t>
            </a:r>
            <a:r>
              <a:rPr lang="en-US" b="0" i="1" u="none" strike="noStrike" kern="1200" baseline="0" dirty="0">
                <a:latin typeface="Arial (Body)"/>
              </a:rPr>
              <a:t> </a:t>
            </a:r>
            <a:r>
              <a:rPr lang="en-US" b="0" i="1" u="none" strike="noStrike" kern="1200" baseline="0" dirty="0" err="1">
                <a:latin typeface="Arial (Body)"/>
              </a:rPr>
              <a:t>công</a:t>
            </a:r>
            <a:r>
              <a:rPr lang="en-US" b="0" i="1" u="none" strike="noStrike" kern="1200" baseline="0" dirty="0">
                <a:latin typeface="Arial (Body)"/>
              </a:rPr>
              <a:t> </a:t>
            </a:r>
            <a:r>
              <a:rPr lang="en-US" b="0" i="1" u="none" strike="noStrike" kern="1200" baseline="0" dirty="0" err="1">
                <a:latin typeface="Arial (Body)"/>
              </a:rPr>
              <a:t>bố</a:t>
            </a:r>
            <a:r>
              <a:rPr lang="en-US" b="0" i="1" u="none" strike="noStrike" kern="1200" baseline="0" dirty="0">
                <a:latin typeface="Arial (Body)"/>
              </a:rPr>
              <a:t> </a:t>
            </a:r>
            <a:r>
              <a:rPr lang="en-US" b="0" i="1" u="none" strike="noStrike" kern="1200" baseline="0" dirty="0" err="1">
                <a:latin typeface="Arial (Body)"/>
              </a:rPr>
              <a:t>quyết</a:t>
            </a:r>
            <a:r>
              <a:rPr lang="en-US" b="0" i="1" u="none" strike="noStrike" kern="1200" baseline="0" dirty="0">
                <a:latin typeface="Arial (Body)"/>
              </a:rPr>
              <a:t> </a:t>
            </a:r>
            <a:r>
              <a:rPr lang="en-US" b="0" i="1" u="none" strike="noStrike" kern="1200" baseline="0" dirty="0" err="1">
                <a:latin typeface="Arial (Body)"/>
              </a:rPr>
              <a:t>định</a:t>
            </a:r>
            <a:r>
              <a:rPr lang="en-US" b="0" i="1" u="none" strike="noStrike" kern="1200" baseline="0" dirty="0">
                <a:latin typeface="Arial (Body)"/>
              </a:rPr>
              <a:t> </a:t>
            </a:r>
            <a:r>
              <a:rPr lang="en-US" b="0" i="1" u="none" strike="noStrike" kern="1200" baseline="0" dirty="0" err="1">
                <a:latin typeface="Arial (Body)"/>
              </a:rPr>
              <a:t>kết</a:t>
            </a:r>
            <a:r>
              <a:rPr lang="en-US" b="0" i="1" u="none" strike="noStrike" kern="1200" baseline="0" dirty="0">
                <a:latin typeface="Arial (Body)"/>
              </a:rPr>
              <a:t> </a:t>
            </a:r>
            <a:r>
              <a:rPr lang="en-US" b="0" i="1" u="none" strike="noStrike" kern="1200" baseline="0" dirty="0" err="1">
                <a:latin typeface="Arial (Body)"/>
              </a:rPr>
              <a:t>nạp</a:t>
            </a:r>
            <a:r>
              <a:rPr lang="en-US" b="0" i="1" u="none" strike="noStrike" kern="1200" baseline="0" dirty="0">
                <a:latin typeface="Arial (Body)"/>
              </a:rPr>
              <a:t> </a:t>
            </a:r>
            <a:r>
              <a:rPr lang="en-US" b="0" i="1" u="none" strike="noStrike" kern="1200" baseline="0" dirty="0" err="1">
                <a:latin typeface="Arial (Body)"/>
              </a:rPr>
              <a:t>đoàn</a:t>
            </a:r>
            <a:r>
              <a:rPr lang="en-US" b="0" i="1" u="none" strike="noStrike" kern="1200" baseline="0" dirty="0">
                <a:latin typeface="Arial (Body)"/>
              </a:rPr>
              <a:t> </a:t>
            </a:r>
            <a:r>
              <a:rPr lang="en-US" b="0" i="1" u="none" strike="noStrike" kern="1200" baseline="0" dirty="0" err="1">
                <a:latin typeface="Arial (Body)"/>
              </a:rPr>
              <a:t>viên</a:t>
            </a:r>
            <a:r>
              <a:rPr lang="en-US" b="0" i="1" u="none" strike="noStrike" kern="1200" baseline="0" dirty="0">
                <a:latin typeface="Arial (Body)"/>
              </a:rPr>
              <a:t>, </a:t>
            </a:r>
            <a:r>
              <a:rPr lang="en-US" b="0" i="1" u="none" strike="noStrike" kern="1200" baseline="0" dirty="0" err="1">
                <a:latin typeface="Arial (Body)"/>
              </a:rPr>
              <a:t>trao</a:t>
            </a:r>
            <a:r>
              <a:rPr lang="en-US" b="0" i="1" u="none" strike="noStrike" kern="1200" baseline="0" dirty="0">
                <a:latin typeface="Arial (Body)"/>
              </a:rPr>
              <a:t> </a:t>
            </a:r>
            <a:r>
              <a:rPr lang="en-US" b="0" i="1" u="none" strike="noStrike" kern="1200" baseline="0" dirty="0" err="1">
                <a:latin typeface="Arial (Body)"/>
              </a:rPr>
              <a:t>quyết</a:t>
            </a:r>
            <a:r>
              <a:rPr lang="en-US" b="0" i="1" u="none" strike="noStrike" kern="1200" baseline="0" dirty="0">
                <a:latin typeface="Arial (Body)"/>
              </a:rPr>
              <a:t> </a:t>
            </a:r>
            <a:r>
              <a:rPr lang="en-US" b="0" i="1" u="none" strike="noStrike" kern="1200" baseline="0" dirty="0" err="1">
                <a:latin typeface="Arial (Body)"/>
              </a:rPr>
              <a:t>định</a:t>
            </a:r>
            <a:r>
              <a:rPr lang="en-US" b="0" i="1" u="none" strike="noStrike" kern="1200" baseline="0" dirty="0">
                <a:latin typeface="Arial (Body)"/>
              </a:rPr>
              <a:t> </a:t>
            </a:r>
            <a:r>
              <a:rPr lang="en-US" b="0" i="1" u="none" strike="noStrike" kern="1200" baseline="0" dirty="0" err="1">
                <a:latin typeface="Arial (Body)"/>
              </a:rPr>
              <a:t>và</a:t>
            </a:r>
            <a:r>
              <a:rPr lang="en-US" b="0" i="1" u="none" strike="noStrike" kern="1200" baseline="0" dirty="0">
                <a:latin typeface="Arial (Body)"/>
              </a:rPr>
              <a:t> </a:t>
            </a:r>
            <a:r>
              <a:rPr lang="en-US" b="0" i="1" u="none" strike="noStrike" kern="1200" baseline="0" dirty="0" err="1">
                <a:latin typeface="Arial (Body)"/>
              </a:rPr>
              <a:t>trao</a:t>
            </a:r>
            <a:r>
              <a:rPr lang="en-US" b="0" i="1" u="none" strike="noStrike" kern="1200" baseline="0" dirty="0">
                <a:latin typeface="Arial (Body)"/>
              </a:rPr>
              <a:t> </a:t>
            </a:r>
            <a:r>
              <a:rPr lang="en-US" b="0" i="1" u="none" strike="noStrike" kern="1200" baseline="0" dirty="0" err="1">
                <a:latin typeface="Arial (Body)"/>
              </a:rPr>
              <a:t>thẻ</a:t>
            </a:r>
            <a:r>
              <a:rPr lang="en-US" b="0" i="1" u="none" strike="noStrike" kern="1200" baseline="0" dirty="0">
                <a:latin typeface="Arial (Body)"/>
              </a:rPr>
              <a:t> </a:t>
            </a:r>
            <a:r>
              <a:rPr lang="en-US" b="0" i="1" u="none" strike="noStrike" kern="1200" baseline="0" dirty="0" err="1">
                <a:latin typeface="Arial (Body)"/>
              </a:rPr>
              <a:t>cho</a:t>
            </a:r>
            <a:r>
              <a:rPr lang="en-US" b="0" i="1" u="none" strike="noStrike" kern="1200" baseline="0" dirty="0">
                <a:latin typeface="Arial (Body)"/>
              </a:rPr>
              <a:t> </a:t>
            </a:r>
            <a:r>
              <a:rPr lang="en-US" b="0" i="1" u="none" strike="noStrike" kern="1200" baseline="0" dirty="0" err="1">
                <a:latin typeface="Arial (Body)"/>
              </a:rPr>
              <a:t>đoàn</a:t>
            </a:r>
            <a:r>
              <a:rPr lang="en-US" b="0" i="1" u="none" strike="noStrike" kern="1200" baseline="0" dirty="0">
                <a:latin typeface="Arial (Body)"/>
              </a:rPr>
              <a:t> </a:t>
            </a:r>
            <a:r>
              <a:rPr lang="en-US" b="0" i="1" u="none" strike="noStrike" kern="1200" baseline="0" dirty="0" err="1">
                <a:latin typeface="Arial (Body)"/>
              </a:rPr>
              <a:t>viên</a:t>
            </a:r>
            <a:r>
              <a:rPr lang="en-US" b="0" i="1" u="none" strike="noStrike" kern="1200" baseline="0" dirty="0">
                <a:latin typeface="Arial (Body)"/>
              </a:rPr>
              <a:t> </a:t>
            </a:r>
            <a:r>
              <a:rPr lang="en-US" b="0" i="1" u="none" strike="noStrike" kern="1200" baseline="0" dirty="0" err="1">
                <a:latin typeface="Arial (Body)"/>
              </a:rPr>
              <a:t>công</a:t>
            </a:r>
            <a:r>
              <a:rPr lang="en-US" b="0" i="1" u="none" strike="noStrike" kern="1200" baseline="0" dirty="0">
                <a:latin typeface="Arial (Body)"/>
              </a:rPr>
              <a:t> </a:t>
            </a:r>
            <a:r>
              <a:rPr lang="en-US" b="0" i="1" u="none" strike="noStrike" kern="1200" baseline="0" dirty="0" err="1">
                <a:latin typeface="Arial (Body)"/>
              </a:rPr>
              <a:t>đoàn</a:t>
            </a:r>
            <a:r>
              <a:rPr lang="en-US" b="0" i="1" u="none" strike="noStrike" kern="1200" baseline="0" dirty="0">
                <a:latin typeface="Arial (Body)"/>
              </a:rPr>
              <a:t> (</a:t>
            </a:r>
            <a:r>
              <a:rPr lang="en-US" b="0" i="1" u="none" strike="noStrike" kern="1200" baseline="0" dirty="0" err="1">
                <a:latin typeface="Arial (Body)"/>
              </a:rPr>
              <a:t>nếu</a:t>
            </a:r>
            <a:r>
              <a:rPr lang="en-US" b="0" i="1" u="none" strike="noStrike" kern="1200" baseline="0" dirty="0">
                <a:latin typeface="Arial (Body)"/>
              </a:rPr>
              <a:t> </a:t>
            </a:r>
            <a:r>
              <a:rPr lang="en-US" b="0" i="1" u="none" strike="noStrike" kern="1200" baseline="0" dirty="0" err="1">
                <a:latin typeface="Arial (Body)"/>
              </a:rPr>
              <a:t>có</a:t>
            </a:r>
            <a:r>
              <a:rPr lang="en-US" b="0" i="1" u="none" strike="noStrike" kern="1200" baseline="0" dirty="0">
                <a:latin typeface="Arial (Body)"/>
              </a:rPr>
              <a:t>).</a:t>
            </a:r>
          </a:p>
        </p:txBody>
      </p:sp>
      <p:sp>
        <p:nvSpPr>
          <p:cNvPr id="23" name="Freeform: Shape 22">
            <a:extLst>
              <a:ext uri="{FF2B5EF4-FFF2-40B4-BE49-F238E27FC236}">
                <a16:creationId xmlns:a16="http://schemas.microsoft.com/office/drawing/2014/main" id="{D7C2462B-B313-82BF-D0FD-5432DF792991}"/>
              </a:ext>
            </a:extLst>
          </p:cNvPr>
          <p:cNvSpPr/>
          <p:nvPr/>
        </p:nvSpPr>
        <p:spPr>
          <a:xfrm>
            <a:off x="6752629" y="2009172"/>
            <a:ext cx="5214343" cy="2213832"/>
          </a:xfrm>
          <a:custGeom>
            <a:avLst/>
            <a:gdLst>
              <a:gd name="connsiteX0" fmla="*/ 0 w 4927471"/>
              <a:gd name="connsiteY0" fmla="*/ 0 h 1545916"/>
              <a:gd name="connsiteX1" fmla="*/ 4927471 w 4927471"/>
              <a:gd name="connsiteY1" fmla="*/ 0 h 1545916"/>
              <a:gd name="connsiteX2" fmla="*/ 4927471 w 4927471"/>
              <a:gd name="connsiteY2" fmla="*/ 1545916 h 1545916"/>
              <a:gd name="connsiteX3" fmla="*/ 0 w 4927471"/>
              <a:gd name="connsiteY3" fmla="*/ 1545916 h 1545916"/>
              <a:gd name="connsiteX4" fmla="*/ 0 w 4927471"/>
              <a:gd name="connsiteY4" fmla="*/ 0 h 154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471" h="1545916">
                <a:moveTo>
                  <a:pt x="0" y="0"/>
                </a:moveTo>
                <a:lnTo>
                  <a:pt x="4927471" y="0"/>
                </a:lnTo>
                <a:lnTo>
                  <a:pt x="4927471" y="1545916"/>
                </a:lnTo>
                <a:lnTo>
                  <a:pt x="0" y="15459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just" defTabSz="711200">
              <a:lnSpc>
                <a:spcPct val="90000"/>
              </a:lnSpc>
              <a:spcBef>
                <a:spcPct val="0"/>
              </a:spcBef>
              <a:spcAft>
                <a:spcPct val="35000"/>
              </a:spcAft>
              <a:buNone/>
            </a:pPr>
            <a:r>
              <a:rPr lang="en-US" sz="2000" b="0" i="1" u="none" strike="noStrike" kern="1200" baseline="0" dirty="0">
                <a:solidFill>
                  <a:srgbClr val="FF0000"/>
                </a:solidFill>
                <a:latin typeface="Arial (Body)"/>
              </a:rPr>
              <a:t>Ở </a:t>
            </a:r>
            <a:r>
              <a:rPr lang="en-US" sz="2000" b="0" i="1" u="none" strike="noStrike" kern="1200" baseline="0" dirty="0" err="1">
                <a:solidFill>
                  <a:srgbClr val="FF0000"/>
                </a:solidFill>
                <a:latin typeface="Arial (Body)"/>
              </a:rPr>
              <a:t>những</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đơn</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vị</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chưa</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kịp</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thời</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thực</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hiện</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thủ</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tục</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cấp</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dấu</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cho</a:t>
            </a:r>
            <a:r>
              <a:rPr lang="en-US" sz="2000" b="0" i="1" u="none" strike="noStrike" kern="1200" baseline="0" dirty="0">
                <a:solidFill>
                  <a:srgbClr val="FF0000"/>
                </a:solidFill>
                <a:latin typeface="Arial (Body)"/>
              </a:rPr>
              <a:t> Ban </a:t>
            </a:r>
            <a:r>
              <a:rPr lang="en-US" sz="2000" b="0" i="1" u="none" strike="noStrike" kern="1200" baseline="0" dirty="0" err="1">
                <a:solidFill>
                  <a:srgbClr val="FF0000"/>
                </a:solidFill>
                <a:latin typeface="Arial (Body)"/>
              </a:rPr>
              <a:t>Chấp</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hành</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công</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đoàn</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nếu</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có</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người</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lao</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động</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đủ</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điều</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kiện</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kết</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nạp</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vào</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tổ</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chức</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Công</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đoàn</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thì</a:t>
            </a:r>
            <a:r>
              <a:rPr lang="en-US" sz="2000" b="0" i="1" u="none" strike="noStrike" kern="1200" baseline="0" dirty="0">
                <a:solidFill>
                  <a:srgbClr val="FF0000"/>
                </a:solidFill>
                <a:latin typeface="Arial (Body)"/>
              </a:rPr>
              <a:t> Ban </a:t>
            </a:r>
            <a:r>
              <a:rPr lang="en-US" sz="2000" b="0" i="1" u="none" strike="noStrike" kern="1200" baseline="0" dirty="0" err="1">
                <a:solidFill>
                  <a:srgbClr val="FF0000"/>
                </a:solidFill>
                <a:latin typeface="Arial (Body)"/>
              </a:rPr>
              <a:t>Chấp</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hành</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Công</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đoàn</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cơ</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sở</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gửi</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công</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văn</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và</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biên</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bản</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họp</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xét</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về</a:t>
            </a:r>
            <a:r>
              <a:rPr lang="en-US" sz="2000" b="0" i="1" u="none" strike="noStrike" kern="1200" baseline="0" dirty="0">
                <a:solidFill>
                  <a:srgbClr val="FF0000"/>
                </a:solidFill>
                <a:latin typeface="Arial (Body)"/>
              </a:rPr>
              <a:t> Liên </a:t>
            </a:r>
            <a:r>
              <a:rPr lang="en-US" sz="2000" b="0" i="1" u="none" strike="noStrike" kern="1200" baseline="0" dirty="0" err="1">
                <a:solidFill>
                  <a:srgbClr val="FF0000"/>
                </a:solidFill>
                <a:latin typeface="Arial (Body)"/>
              </a:rPr>
              <a:t>đoàn</a:t>
            </a:r>
            <a:r>
              <a:rPr lang="en-US" sz="2000" b="0" i="1" u="none" strike="noStrike" kern="1200" baseline="0" dirty="0">
                <a:solidFill>
                  <a:srgbClr val="FF0000"/>
                </a:solidFill>
                <a:latin typeface="Arial (Body)"/>
              </a:rPr>
              <a:t> Lao </a:t>
            </a:r>
            <a:r>
              <a:rPr lang="en-US" sz="2000" b="0" i="1" u="none" strike="noStrike" kern="1200" baseline="0" dirty="0" err="1">
                <a:solidFill>
                  <a:srgbClr val="FF0000"/>
                </a:solidFill>
                <a:latin typeface="Arial (Body)"/>
              </a:rPr>
              <a:t>động</a:t>
            </a:r>
            <a:r>
              <a:rPr lang="en-US" sz="2000" b="0" i="1" u="none" strike="noStrike" kern="1200" baseline="0" dirty="0">
                <a:solidFill>
                  <a:srgbClr val="FF0000"/>
                </a:solidFill>
                <a:latin typeface="Arial (Body)"/>
              </a:rPr>
              <a:t> </a:t>
            </a:r>
            <a:r>
              <a:rPr lang="en-US" sz="2000" b="0" i="1" u="none" strike="noStrike" kern="1200" baseline="0" dirty="0" err="1" smtClean="0">
                <a:solidFill>
                  <a:srgbClr val="FF0000"/>
                </a:solidFill>
                <a:latin typeface="Arial (Body)"/>
              </a:rPr>
              <a:t>quận</a:t>
            </a:r>
            <a:r>
              <a:rPr lang="en-US" sz="2000" b="0" i="1" u="none" strike="noStrike" kern="1200" dirty="0" smtClean="0">
                <a:solidFill>
                  <a:srgbClr val="FF0000"/>
                </a:solidFill>
                <a:latin typeface="Arial (Body)"/>
              </a:rPr>
              <a:t> </a:t>
            </a:r>
            <a:r>
              <a:rPr lang="en-US" sz="2000" b="0" i="1" u="none" strike="noStrike" kern="1200" baseline="0" dirty="0" err="1" smtClean="0">
                <a:solidFill>
                  <a:srgbClr val="FF0000"/>
                </a:solidFill>
                <a:latin typeface="Arial (Body)"/>
              </a:rPr>
              <a:t>đề</a:t>
            </a:r>
            <a:r>
              <a:rPr lang="en-US" sz="2000" b="0" i="1" u="none" strike="noStrike" kern="1200" baseline="0" dirty="0" smtClean="0">
                <a:solidFill>
                  <a:srgbClr val="FF0000"/>
                </a:solidFill>
                <a:latin typeface="Arial (Body)"/>
              </a:rPr>
              <a:t> </a:t>
            </a:r>
            <a:r>
              <a:rPr lang="en-US" sz="2000" b="0" i="1" u="none" strike="noStrike" kern="1200" baseline="0" dirty="0" err="1">
                <a:solidFill>
                  <a:srgbClr val="FF0000"/>
                </a:solidFill>
                <a:latin typeface="Arial (Body)"/>
              </a:rPr>
              <a:t>nghị</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ra</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Quyết</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định</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kết</a:t>
            </a:r>
            <a:r>
              <a:rPr lang="en-US" sz="2000" b="0" i="1" u="none" strike="noStrike" kern="1200" baseline="0" dirty="0">
                <a:solidFill>
                  <a:srgbClr val="FF0000"/>
                </a:solidFill>
                <a:latin typeface="Arial (Body)"/>
              </a:rPr>
              <a:t> </a:t>
            </a:r>
            <a:r>
              <a:rPr lang="en-US" sz="2000" b="0" i="1" u="none" strike="noStrike" kern="1200" baseline="0" dirty="0" err="1">
                <a:solidFill>
                  <a:srgbClr val="FF0000"/>
                </a:solidFill>
                <a:latin typeface="Arial (Body)"/>
              </a:rPr>
              <a:t>nạp</a:t>
            </a:r>
            <a:r>
              <a:rPr lang="en-US" sz="2000" b="0" i="1" u="none" strike="noStrike" kern="1200" baseline="0" dirty="0">
                <a:solidFill>
                  <a:srgbClr val="FF0000"/>
                </a:solidFill>
                <a:latin typeface="Arial (Body)"/>
              </a:rPr>
              <a:t>.</a:t>
            </a:r>
          </a:p>
        </p:txBody>
      </p:sp>
    </p:spTree>
    <p:extLst>
      <p:ext uri="{BB962C8B-B14F-4D97-AF65-F5344CB8AC3E}">
        <p14:creationId xmlns:p14="http://schemas.microsoft.com/office/powerpoint/2010/main" val="398022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0-#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0-#ppt_w/2"/>
                                          </p:val>
                                        </p:tav>
                                        <p:tav tm="100000">
                                          <p:val>
                                            <p:strVal val="#ppt_x"/>
                                          </p:val>
                                        </p:tav>
                                      </p:tavLst>
                                    </p:anim>
                                    <p:anim calcmode="lin" valueType="num">
                                      <p:cBhvr additive="base">
                                        <p:cTn id="5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0-#ppt_w/2"/>
                                          </p:val>
                                        </p:tav>
                                        <p:tav tm="100000">
                                          <p:val>
                                            <p:strVal val="#ppt_x"/>
                                          </p:val>
                                        </p:tav>
                                      </p:tavLst>
                                    </p:anim>
                                    <p:anim calcmode="lin" valueType="num">
                                      <p:cBhvr additive="base">
                                        <p:cTn id="58" dur="500" fill="hold"/>
                                        <p:tgtEl>
                                          <p:spTgt spid="24"/>
                                        </p:tgtEl>
                                        <p:attrNameLst>
                                          <p:attrName>ppt_y</p:attrName>
                                        </p:attrNameLst>
                                      </p:cBhvr>
                                      <p:tavLst>
                                        <p:tav tm="0">
                                          <p:val>
                                            <p:strVal val="0-#ppt_h/2"/>
                                          </p:val>
                                        </p:tav>
                                        <p:tav tm="100000">
                                          <p:val>
                                            <p:strVal val="#ppt_y"/>
                                          </p:val>
                                        </p:tav>
                                      </p:tavLst>
                                    </p:anim>
                                  </p:childTnLst>
                                </p:cTn>
                              </p:par>
                              <p:par>
                                <p:cTn id="59" presetID="2" presetClass="entr" presetSubtype="9"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0-#ppt_w/2"/>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9"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0-#ppt_w/2"/>
                                          </p:val>
                                        </p:tav>
                                        <p:tav tm="100000">
                                          <p:val>
                                            <p:strVal val="#ppt_x"/>
                                          </p:val>
                                        </p:tav>
                                      </p:tavLst>
                                    </p:anim>
                                    <p:anim calcmode="lin" valueType="num">
                                      <p:cBhvr additive="base">
                                        <p:cTn id="68" dur="500" fill="hold"/>
                                        <p:tgtEl>
                                          <p:spTgt spid="27"/>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0-#ppt_w/2"/>
                                          </p:val>
                                        </p:tav>
                                        <p:tav tm="100000">
                                          <p:val>
                                            <p:strVal val="#ppt_x"/>
                                          </p:val>
                                        </p:tav>
                                      </p:tavLst>
                                    </p:anim>
                                    <p:anim calcmode="lin" valueType="num">
                                      <p:cBhvr additive="base">
                                        <p:cTn id="7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2" grpId="0"/>
      <p:bldP spid="14" grpId="0" animBg="1"/>
      <p:bldP spid="15" grpId="0" animBg="1"/>
      <p:bldP spid="16" grpId="0" animBg="1"/>
      <p:bldP spid="17" grpId="0" animBg="1"/>
      <p:bldP spid="21" grpId="0" animBg="1"/>
      <p:bldP spid="24" grpId="0" animBg="1"/>
      <p:bldP spid="27" grpId="0" animBg="1"/>
      <p:bldP spid="25" grpId="0"/>
      <p:bldP spid="26"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D5F8E-5003-47C2-2CEA-49E83CA9CDB4}"/>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1026F2A4-1421-C5FB-16A9-645D4D3E816C}"/>
              </a:ext>
            </a:extLst>
          </p:cNvPr>
          <p:cNvSpPr>
            <a:spLocks noGrp="1"/>
          </p:cNvSpPr>
          <p:nvPr>
            <p:ph type="title"/>
          </p:nvPr>
        </p:nvSpPr>
        <p:spPr>
          <a:xfrm>
            <a:off x="838200" y="365125"/>
            <a:ext cx="10515600" cy="955675"/>
          </a:xfrm>
        </p:spPr>
        <p:txBody>
          <a:bodyPr>
            <a:noAutofit/>
          </a:bodyPr>
          <a:lstStyle/>
          <a:p>
            <a:pPr algn="ctr"/>
            <a:r>
              <a:rPr lang="en-US" sz="3200" b="1"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THỦ TỤC</a:t>
            </a:r>
            <a:br>
              <a:rPr lang="en-US" sz="3200" b="1"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br>
            <a:r>
              <a:rPr lang="en-US" sz="3200" b="1"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CHUYỂN SINH HOẠT CỦA ĐOÀN VIÊN</a:t>
            </a:r>
          </a:p>
        </p:txBody>
      </p:sp>
      <p:grpSp>
        <p:nvGrpSpPr>
          <p:cNvPr id="4" name="Group 3">
            <a:extLst>
              <a:ext uri="{FF2B5EF4-FFF2-40B4-BE49-F238E27FC236}">
                <a16:creationId xmlns:a16="http://schemas.microsoft.com/office/drawing/2014/main" id="{E37D7BDB-8C75-3992-089F-D5F6F0143001}"/>
              </a:ext>
            </a:extLst>
          </p:cNvPr>
          <p:cNvGrpSpPr/>
          <p:nvPr/>
        </p:nvGrpSpPr>
        <p:grpSpPr>
          <a:xfrm>
            <a:off x="546761" y="230857"/>
            <a:ext cx="868628" cy="859086"/>
            <a:chOff x="5144337" y="2329653"/>
            <a:chExt cx="2051822" cy="2029284"/>
          </a:xfrm>
        </p:grpSpPr>
        <p:sp>
          <p:nvSpPr>
            <p:cNvPr id="5" name="Flowchart: Connector 4">
              <a:extLst>
                <a:ext uri="{FF2B5EF4-FFF2-40B4-BE49-F238E27FC236}">
                  <a16:creationId xmlns:a16="http://schemas.microsoft.com/office/drawing/2014/main" id="{88DD0BF4-5104-5D53-6F24-181B94CA2607}"/>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BFE8C9A2-8787-728A-C4B8-11B10B7E826F}"/>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Minus Sign 17">
            <a:extLst>
              <a:ext uri="{FF2B5EF4-FFF2-40B4-BE49-F238E27FC236}">
                <a16:creationId xmlns:a16="http://schemas.microsoft.com/office/drawing/2014/main" id="{B50F8859-2D41-1863-5DB1-45E50A69B508}"/>
              </a:ext>
            </a:extLst>
          </p:cNvPr>
          <p:cNvSpPr/>
          <p:nvPr/>
        </p:nvSpPr>
        <p:spPr>
          <a:xfrm rot="21300000">
            <a:off x="42986" y="3734630"/>
            <a:ext cx="11966879" cy="1128779"/>
          </a:xfrm>
          <a:prstGeom prst="mathMinus">
            <a:avLst/>
          </a:prstGeom>
        </p:spPr>
        <p:style>
          <a:lnRef idx="2">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Arrow: Down 18">
            <a:extLst>
              <a:ext uri="{FF2B5EF4-FFF2-40B4-BE49-F238E27FC236}">
                <a16:creationId xmlns:a16="http://schemas.microsoft.com/office/drawing/2014/main" id="{7E277C7E-4912-13E2-37BB-3DAC38B02A51}"/>
              </a:ext>
            </a:extLst>
          </p:cNvPr>
          <p:cNvSpPr/>
          <p:nvPr/>
        </p:nvSpPr>
        <p:spPr>
          <a:xfrm>
            <a:off x="838191" y="3103109"/>
            <a:ext cx="1620462" cy="1467526"/>
          </a:xfrm>
          <a:prstGeom prst="downArrow">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0" name="Freeform: Shape 19">
            <a:extLst>
              <a:ext uri="{FF2B5EF4-FFF2-40B4-BE49-F238E27FC236}">
                <a16:creationId xmlns:a16="http://schemas.microsoft.com/office/drawing/2014/main" id="{0C84B61E-1C65-A5E9-B0AD-E2387EE10AE3}"/>
              </a:ext>
            </a:extLst>
          </p:cNvPr>
          <p:cNvSpPr/>
          <p:nvPr/>
        </p:nvSpPr>
        <p:spPr>
          <a:xfrm>
            <a:off x="4902110" y="1410726"/>
            <a:ext cx="6816124" cy="2275840"/>
          </a:xfrm>
          <a:custGeom>
            <a:avLst/>
            <a:gdLst>
              <a:gd name="connsiteX0" fmla="*/ 0 w 6816124"/>
              <a:gd name="connsiteY0" fmla="*/ 0 h 2275840"/>
              <a:gd name="connsiteX1" fmla="*/ 6816124 w 6816124"/>
              <a:gd name="connsiteY1" fmla="*/ 0 h 2275840"/>
              <a:gd name="connsiteX2" fmla="*/ 6816124 w 6816124"/>
              <a:gd name="connsiteY2" fmla="*/ 2275840 h 2275840"/>
              <a:gd name="connsiteX3" fmla="*/ 0 w 6816124"/>
              <a:gd name="connsiteY3" fmla="*/ 2275840 h 2275840"/>
              <a:gd name="connsiteX4" fmla="*/ 0 w 6816124"/>
              <a:gd name="connsiteY4" fmla="*/ 0 h 227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6124" h="2275840">
                <a:moveTo>
                  <a:pt x="0" y="0"/>
                </a:moveTo>
                <a:lnTo>
                  <a:pt x="6816124" y="0"/>
                </a:lnTo>
                <a:lnTo>
                  <a:pt x="6816124" y="2275840"/>
                </a:lnTo>
                <a:lnTo>
                  <a:pt x="0" y="2275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0" i="1" u="none" strike="noStrike" kern="1200" baseline="0" dirty="0">
                <a:solidFill>
                  <a:srgbClr val="FF0000"/>
                </a:solidFill>
                <a:latin typeface="Arial (Body)"/>
              </a:rPr>
              <a:t>1. </a:t>
            </a:r>
            <a:r>
              <a:rPr lang="en-US" sz="2400" b="0" i="1" u="none" strike="noStrike" kern="1200" baseline="0" dirty="0">
                <a:latin typeface="Arial (Body)"/>
              </a:rPr>
              <a:t>Khi </a:t>
            </a:r>
            <a:r>
              <a:rPr lang="en-US" sz="2400" b="0" i="1" u="none" strike="noStrike" kern="1200" baseline="0" dirty="0" err="1">
                <a:latin typeface="Arial (Body)"/>
              </a:rPr>
              <a:t>chuyển</a:t>
            </a:r>
            <a:r>
              <a:rPr lang="en-US" sz="2400" b="0" i="1" u="none" strike="noStrike" kern="1200" baseline="0" dirty="0">
                <a:latin typeface="Arial (Body)"/>
              </a:rPr>
              <a:t> </a:t>
            </a:r>
            <a:r>
              <a:rPr lang="en-US" sz="2400" b="0" i="1" u="none" strike="noStrike" kern="1200" baseline="0" dirty="0" err="1">
                <a:latin typeface="Arial (Body)"/>
              </a:rPr>
              <a:t>nơi</a:t>
            </a:r>
            <a:r>
              <a:rPr lang="en-US" sz="2400" b="0" i="1" u="none" strike="noStrike" kern="1200" baseline="0" dirty="0">
                <a:latin typeface="Arial (Body)"/>
              </a:rPr>
              <a:t> </a:t>
            </a:r>
            <a:r>
              <a:rPr lang="en-US" sz="2400" b="0" i="1" u="none" strike="noStrike" kern="1200" baseline="0" dirty="0" err="1">
                <a:latin typeface="Arial (Body)"/>
              </a:rPr>
              <a:t>làm</a:t>
            </a:r>
            <a:r>
              <a:rPr lang="en-US" sz="2400" b="0" i="1" u="none" strike="noStrike" kern="1200" baseline="0" dirty="0">
                <a:latin typeface="Arial (Body)"/>
              </a:rPr>
              <a:t> </a:t>
            </a:r>
            <a:r>
              <a:rPr lang="en-US" sz="2400" b="0" i="1" u="none" strike="noStrike" kern="1200" baseline="0" dirty="0" err="1">
                <a:latin typeface="Arial (Body)"/>
              </a:rPr>
              <a:t>việc</a:t>
            </a:r>
            <a:r>
              <a:rPr lang="en-US" sz="2400" b="0" i="1" u="none" strike="noStrike" kern="1200" baseline="0" dirty="0">
                <a:latin typeface="Arial (Body)"/>
              </a:rPr>
              <a:t>, </a:t>
            </a:r>
            <a:r>
              <a:rPr lang="en-US" sz="2400" b="0" i="1" u="none" strike="noStrike" kern="1200" baseline="0" dirty="0" err="1">
                <a:latin typeface="Arial (Body)"/>
              </a:rPr>
              <a:t>đoàn</a:t>
            </a:r>
            <a:r>
              <a:rPr lang="en-US" sz="2400" b="0" i="1" u="none" strike="noStrike" kern="1200" baseline="0" dirty="0">
                <a:latin typeface="Arial (Body)"/>
              </a:rPr>
              <a:t> </a:t>
            </a:r>
            <a:r>
              <a:rPr lang="en-US" sz="2400" b="0" i="1" u="none" strike="noStrike" kern="1200" baseline="0" dirty="0" err="1">
                <a:latin typeface="Arial (Body)"/>
              </a:rPr>
              <a:t>viên</a:t>
            </a:r>
            <a:r>
              <a:rPr lang="en-US" sz="2400" b="0" i="1" u="none" strike="noStrike" kern="1200" baseline="0" dirty="0">
                <a:latin typeface="Arial (Body)"/>
              </a:rPr>
              <a:t> </a:t>
            </a:r>
            <a:r>
              <a:rPr lang="en-US" sz="2400" b="0" i="1" u="none" strike="noStrike" kern="1200" baseline="0" dirty="0" err="1">
                <a:latin typeface="Arial (Body)"/>
              </a:rPr>
              <a:t>xuất</a:t>
            </a:r>
            <a:r>
              <a:rPr lang="en-US" sz="2400" b="0" i="1" u="none" strike="noStrike" kern="1200" baseline="0" dirty="0">
                <a:latin typeface="Arial (Body)"/>
              </a:rPr>
              <a:t> </a:t>
            </a:r>
            <a:r>
              <a:rPr lang="en-US" sz="2400" b="0" i="1" u="none" strike="noStrike" kern="1200" baseline="0" dirty="0" err="1">
                <a:latin typeface="Arial (Body)"/>
              </a:rPr>
              <a:t>trình</a:t>
            </a:r>
            <a:r>
              <a:rPr lang="en-US" sz="2400" b="0" i="1" u="none" strike="noStrike" kern="1200" baseline="0" dirty="0">
                <a:latin typeface="Arial (Body)"/>
              </a:rPr>
              <a:t> </a:t>
            </a:r>
            <a:r>
              <a:rPr lang="en-US" sz="2400" b="0" i="1" u="none" strike="noStrike" kern="1200" baseline="0" dirty="0" err="1">
                <a:latin typeface="Arial (Body)"/>
              </a:rPr>
              <a:t>thẻ</a:t>
            </a:r>
            <a:r>
              <a:rPr lang="en-US" sz="2400" b="0" i="1" u="none" strike="noStrike" kern="1200" baseline="0" dirty="0">
                <a:latin typeface="Arial (Body)"/>
              </a:rPr>
              <a:t> </a:t>
            </a:r>
            <a:r>
              <a:rPr lang="en-US" sz="2400" b="0" i="1" u="none" strike="noStrike" kern="1200" baseline="0" dirty="0" err="1">
                <a:latin typeface="Arial (Body)"/>
              </a:rPr>
              <a:t>để</a:t>
            </a:r>
            <a:r>
              <a:rPr lang="en-US" sz="2400" b="0" i="1" u="none" strike="noStrike" kern="1200" baseline="0" dirty="0">
                <a:latin typeface="Arial (Body)"/>
              </a:rPr>
              <a:t> </a:t>
            </a:r>
            <a:r>
              <a:rPr lang="en-US" sz="2400" b="0" i="1" u="none" strike="noStrike" kern="1200" baseline="0" dirty="0" err="1">
                <a:latin typeface="Arial (Body)"/>
              </a:rPr>
              <a:t>được</a:t>
            </a:r>
            <a:r>
              <a:rPr lang="en-US" sz="2400" b="0" i="1" u="none" strike="noStrike" kern="1200" baseline="0" dirty="0">
                <a:latin typeface="Arial (Body)"/>
              </a:rPr>
              <a:t> </a:t>
            </a:r>
            <a:r>
              <a:rPr lang="en-US" sz="2400" b="0" i="1" u="none" strike="noStrike" kern="1200" baseline="0" dirty="0" err="1">
                <a:latin typeface="Arial (Body)"/>
              </a:rPr>
              <a:t>sinh</a:t>
            </a:r>
            <a:r>
              <a:rPr lang="en-US" sz="2400" b="0" i="1" u="none" strike="noStrike" kern="1200" baseline="0" dirty="0">
                <a:latin typeface="Arial (Body)"/>
              </a:rPr>
              <a:t> </a:t>
            </a:r>
            <a:r>
              <a:rPr lang="en-US" sz="2400" b="0" i="1" u="none" strike="noStrike" kern="1200" baseline="0" dirty="0" err="1">
                <a:latin typeface="Arial (Body)"/>
              </a:rPr>
              <a:t>hoạt</a:t>
            </a:r>
            <a:r>
              <a:rPr lang="en-US" sz="2400" b="0" i="1" u="none" strike="noStrike" kern="1200" baseline="0" dirty="0">
                <a:latin typeface="Arial (Body)"/>
              </a:rPr>
              <a:t> </a:t>
            </a:r>
            <a:r>
              <a:rPr lang="en-US" sz="2400" b="0" i="1" u="none" strike="noStrike" kern="1200" baseline="0" dirty="0" err="1">
                <a:latin typeface="Arial (Body)"/>
              </a:rPr>
              <a:t>công</a:t>
            </a:r>
            <a:r>
              <a:rPr lang="en-US" sz="2400" b="0" i="1" u="none" strike="noStrike" kern="1200" baseline="0" dirty="0">
                <a:latin typeface="Arial (Body)"/>
              </a:rPr>
              <a:t> </a:t>
            </a:r>
            <a:r>
              <a:rPr lang="en-US" sz="2400" b="0" i="1" u="none" strike="noStrike" kern="1200" baseline="0" dirty="0" err="1">
                <a:latin typeface="Arial (Body)"/>
              </a:rPr>
              <a:t>đoàn</a:t>
            </a:r>
            <a:r>
              <a:rPr lang="en-US" sz="2400" b="0" i="1" u="none" strike="noStrike" kern="1200" baseline="0" dirty="0">
                <a:latin typeface="Arial (Body)"/>
              </a:rPr>
              <a:t> </a:t>
            </a:r>
            <a:r>
              <a:rPr lang="en-US" sz="2400" b="0" i="1" u="none" strike="noStrike" kern="1200" baseline="0" dirty="0" err="1">
                <a:latin typeface="Arial (Body)"/>
              </a:rPr>
              <a:t>tại</a:t>
            </a:r>
            <a:r>
              <a:rPr lang="en-US" sz="2400" b="0" i="1" u="none" strike="noStrike" kern="1200" baseline="0" dirty="0">
                <a:latin typeface="Arial (Body)"/>
              </a:rPr>
              <a:t> </a:t>
            </a:r>
            <a:r>
              <a:rPr lang="en-US" sz="2400" b="0" i="1" u="none" strike="noStrike" kern="1200" baseline="0" dirty="0" err="1">
                <a:latin typeface="Arial (Body)"/>
              </a:rPr>
              <a:t>nơi</a:t>
            </a:r>
            <a:r>
              <a:rPr lang="en-US" sz="2400" b="0" i="1" u="none" strike="noStrike" kern="1200" baseline="0" dirty="0">
                <a:latin typeface="Arial (Body)"/>
              </a:rPr>
              <a:t> </a:t>
            </a:r>
            <a:r>
              <a:rPr lang="en-US" sz="2400" b="0" i="1" u="none" strike="noStrike" kern="1200" baseline="0" dirty="0" err="1">
                <a:latin typeface="Arial (Body)"/>
              </a:rPr>
              <a:t>đến</a:t>
            </a:r>
            <a:r>
              <a:rPr lang="en-US" sz="2400" b="0" i="1" u="none" strike="noStrike" kern="1200" baseline="0" dirty="0">
                <a:latin typeface="Arial (Body)"/>
              </a:rPr>
              <a:t>. </a:t>
            </a:r>
            <a:r>
              <a:rPr lang="en-US" sz="2400" b="0" i="1" u="none" strike="noStrike" kern="1200" baseline="0" dirty="0" err="1">
                <a:latin typeface="Arial (Body)"/>
              </a:rPr>
              <a:t>Trường</a:t>
            </a:r>
            <a:r>
              <a:rPr lang="en-US" sz="2400" b="0" i="1" u="none" strike="noStrike" kern="1200" baseline="0" dirty="0">
                <a:latin typeface="Arial (Body)"/>
              </a:rPr>
              <a:t> </a:t>
            </a:r>
            <a:r>
              <a:rPr lang="en-US" sz="2400" b="0" i="1" u="none" strike="noStrike" kern="1200" baseline="0" dirty="0" err="1">
                <a:latin typeface="Arial (Body)"/>
              </a:rPr>
              <a:t>hợp</a:t>
            </a:r>
            <a:r>
              <a:rPr lang="en-US" sz="2400" b="0" i="1" u="none" strike="noStrike" kern="1200" baseline="0" dirty="0">
                <a:latin typeface="Arial (Body)"/>
              </a:rPr>
              <a:t> </a:t>
            </a:r>
            <a:r>
              <a:rPr lang="en-US" sz="2400" b="0" i="1" u="none" strike="noStrike" kern="1200" baseline="0" dirty="0" err="1">
                <a:latin typeface="Arial (Body)"/>
              </a:rPr>
              <a:t>đoàn</a:t>
            </a:r>
            <a:r>
              <a:rPr lang="en-US" sz="2400" b="0" i="1" u="none" strike="noStrike" kern="1200" baseline="0" dirty="0">
                <a:latin typeface="Arial (Body)"/>
              </a:rPr>
              <a:t> </a:t>
            </a:r>
            <a:r>
              <a:rPr lang="en-US" sz="2400" b="0" i="1" u="none" strike="noStrike" kern="1200" baseline="0" dirty="0" err="1">
                <a:latin typeface="Arial (Body)"/>
              </a:rPr>
              <a:t>viên</a:t>
            </a:r>
            <a:r>
              <a:rPr lang="en-US" sz="2400" b="0" i="1" u="none" strike="noStrike" kern="1200" baseline="0" dirty="0">
                <a:latin typeface="Arial (Body)"/>
              </a:rPr>
              <a:t> </a:t>
            </a:r>
            <a:r>
              <a:rPr lang="en-US" sz="2400" b="0" i="1" u="none" strike="noStrike" kern="1200" baseline="0" dirty="0" err="1">
                <a:latin typeface="Arial (Body)"/>
              </a:rPr>
              <a:t>chưa</a:t>
            </a:r>
            <a:r>
              <a:rPr lang="en-US" sz="2400" b="0" i="1" u="none" strike="noStrike" kern="1200" baseline="0" dirty="0">
                <a:latin typeface="Arial (Body)"/>
              </a:rPr>
              <a:t> </a:t>
            </a:r>
            <a:r>
              <a:rPr lang="en-US" sz="2400" b="0" i="1" u="none" strike="noStrike" kern="1200" baseline="0" dirty="0" err="1">
                <a:latin typeface="Arial (Body)"/>
              </a:rPr>
              <a:t>được</a:t>
            </a:r>
            <a:r>
              <a:rPr lang="en-US" sz="2400" b="0" i="1" u="none" strike="noStrike" kern="1200" baseline="0" dirty="0">
                <a:latin typeface="Arial (Body)"/>
              </a:rPr>
              <a:t> </a:t>
            </a:r>
            <a:r>
              <a:rPr lang="en-US" sz="2400" b="0" i="1" u="none" strike="noStrike" kern="1200" baseline="0" dirty="0" err="1">
                <a:latin typeface="Arial (Body)"/>
              </a:rPr>
              <a:t>nhận</a:t>
            </a:r>
            <a:r>
              <a:rPr lang="en-US" sz="2400" b="0" i="1" u="none" strike="noStrike" kern="1200" baseline="0" dirty="0">
                <a:latin typeface="Arial (Body)"/>
              </a:rPr>
              <a:t> </a:t>
            </a:r>
            <a:r>
              <a:rPr lang="en-US" sz="2400" b="0" i="1" u="none" strike="noStrike" kern="1200" baseline="0" dirty="0" err="1">
                <a:latin typeface="Arial (Body)"/>
              </a:rPr>
              <a:t>thẻ</a:t>
            </a:r>
            <a:r>
              <a:rPr lang="en-US" sz="2400" b="0" i="1" u="none" strike="noStrike" kern="1200" baseline="0" dirty="0">
                <a:latin typeface="Arial (Body)"/>
              </a:rPr>
              <a:t>, </a:t>
            </a:r>
            <a:r>
              <a:rPr lang="en-US" sz="2400" b="0" i="1" u="none" strike="noStrike" kern="1200" baseline="0" dirty="0" err="1">
                <a:latin typeface="Arial (Body)"/>
              </a:rPr>
              <a:t>Công</a:t>
            </a:r>
            <a:r>
              <a:rPr lang="en-US" sz="2400" b="0" i="1" u="none" strike="noStrike" kern="1200" baseline="0" dirty="0">
                <a:latin typeface="Arial (Body)"/>
              </a:rPr>
              <a:t> </a:t>
            </a:r>
            <a:r>
              <a:rPr lang="en-US" sz="2400" b="0" i="1" u="none" strike="noStrike" kern="1200" baseline="0" dirty="0" err="1">
                <a:latin typeface="Arial (Body)"/>
              </a:rPr>
              <a:t>đoàn</a:t>
            </a:r>
            <a:r>
              <a:rPr lang="en-US" sz="2400" b="0" i="1" u="none" strike="noStrike" kern="1200" baseline="0" dirty="0">
                <a:latin typeface="Arial (Body)"/>
              </a:rPr>
              <a:t> </a:t>
            </a:r>
            <a:r>
              <a:rPr lang="en-US" sz="2400" b="0" i="1" u="none" strike="noStrike" kern="1200" baseline="0" dirty="0" err="1">
                <a:latin typeface="Arial (Body)"/>
              </a:rPr>
              <a:t>cơ</a:t>
            </a:r>
            <a:r>
              <a:rPr lang="en-US" sz="2400" b="0" i="1" u="none" strike="noStrike" kern="1200" baseline="0" dirty="0">
                <a:latin typeface="Arial (Body)"/>
              </a:rPr>
              <a:t> </a:t>
            </a:r>
            <a:r>
              <a:rPr lang="en-US" sz="2400" b="0" i="1" u="none" strike="noStrike" kern="1200" baseline="0" dirty="0" err="1">
                <a:latin typeface="Arial (Body)"/>
              </a:rPr>
              <a:t>sở</a:t>
            </a:r>
            <a:r>
              <a:rPr lang="en-US" sz="2400" b="0" i="1" u="none" strike="noStrike" kern="1200" baseline="0" dirty="0">
                <a:latin typeface="Arial (Body)"/>
              </a:rPr>
              <a:t> </a:t>
            </a:r>
            <a:r>
              <a:rPr lang="en-US" sz="2400" b="0" i="1" u="none" strike="noStrike" kern="1200" baseline="0" dirty="0" err="1">
                <a:latin typeface="Arial (Body)"/>
              </a:rPr>
              <a:t>nơi</a:t>
            </a:r>
            <a:r>
              <a:rPr lang="en-US" sz="2400" b="0" i="1" u="none" strike="noStrike" kern="1200" baseline="0" dirty="0">
                <a:latin typeface="Arial (Body)"/>
              </a:rPr>
              <a:t> </a:t>
            </a:r>
            <a:r>
              <a:rPr lang="en-US" sz="2400" b="0" i="1" u="none" strike="noStrike" kern="1200" baseline="0" dirty="0" err="1">
                <a:latin typeface="Arial (Body)"/>
              </a:rPr>
              <a:t>đoàn</a:t>
            </a:r>
            <a:r>
              <a:rPr lang="en-US" sz="2400" b="0" i="1" u="none" strike="noStrike" kern="1200" baseline="0" dirty="0">
                <a:latin typeface="Arial (Body)"/>
              </a:rPr>
              <a:t> </a:t>
            </a:r>
            <a:r>
              <a:rPr lang="en-US" sz="2400" b="0" i="1" u="none" strike="noStrike" kern="1200" baseline="0" dirty="0" err="1">
                <a:latin typeface="Arial (Body)"/>
              </a:rPr>
              <a:t>viên</a:t>
            </a:r>
            <a:r>
              <a:rPr lang="en-US" sz="2400" b="0" i="1" u="none" strike="noStrike" kern="1200" baseline="0" dirty="0">
                <a:latin typeface="Arial (Body)"/>
              </a:rPr>
              <a:t> </a:t>
            </a:r>
            <a:r>
              <a:rPr lang="en-US" sz="2400" b="0" i="1" u="none" strike="noStrike" kern="1200" baseline="0" dirty="0" err="1">
                <a:latin typeface="Arial (Body)"/>
              </a:rPr>
              <a:t>chuyển</a:t>
            </a:r>
            <a:r>
              <a:rPr lang="en-US" sz="2400" b="0" i="1" u="none" strike="noStrike" kern="1200" baseline="0" dirty="0">
                <a:latin typeface="Arial (Body)"/>
              </a:rPr>
              <a:t> </a:t>
            </a:r>
            <a:r>
              <a:rPr lang="en-US" sz="2400" b="0" i="1" u="none" strike="noStrike" kern="1200" baseline="0" dirty="0" err="1">
                <a:latin typeface="Arial (Body)"/>
              </a:rPr>
              <a:t>đi</a:t>
            </a:r>
            <a:r>
              <a:rPr lang="en-US" sz="2400" b="0" i="1" u="none" strike="noStrike" kern="1200" baseline="0" dirty="0">
                <a:latin typeface="Arial (Body)"/>
              </a:rPr>
              <a:t> </a:t>
            </a:r>
            <a:r>
              <a:rPr lang="en-US" sz="2400" b="0" i="1" u="none" strike="noStrike" kern="1200" baseline="0" dirty="0" err="1">
                <a:latin typeface="Arial (Body)"/>
              </a:rPr>
              <a:t>có</a:t>
            </a:r>
            <a:r>
              <a:rPr lang="en-US" sz="2400" b="0" i="1" u="none" strike="noStrike" kern="1200" baseline="0" dirty="0">
                <a:latin typeface="Arial (Body)"/>
              </a:rPr>
              <a:t> </a:t>
            </a:r>
            <a:r>
              <a:rPr lang="en-US" sz="2400" b="0" i="1" u="none" strike="noStrike" kern="1200" baseline="0" dirty="0" err="1">
                <a:latin typeface="Arial (Body)"/>
              </a:rPr>
              <a:t>trách</a:t>
            </a:r>
            <a:r>
              <a:rPr lang="en-US" sz="2400" b="0" i="1" u="none" strike="noStrike" kern="1200" baseline="0" dirty="0">
                <a:latin typeface="Arial (Body)"/>
              </a:rPr>
              <a:t> </a:t>
            </a:r>
            <a:r>
              <a:rPr lang="en-US" sz="2400" b="0" i="1" u="none" strike="noStrike" kern="1200" baseline="0" dirty="0" err="1">
                <a:latin typeface="Arial (Body)"/>
              </a:rPr>
              <a:t>nhiệm</a:t>
            </a:r>
            <a:r>
              <a:rPr lang="en-US" sz="2400" b="0" i="1" u="none" strike="noStrike" kern="1200" baseline="0" dirty="0">
                <a:latin typeface="Arial (Body)"/>
              </a:rPr>
              <a:t> </a:t>
            </a:r>
            <a:r>
              <a:rPr lang="en-US" sz="2400" b="0" i="1" u="none" strike="noStrike" kern="1200" baseline="0" dirty="0" err="1">
                <a:latin typeface="Arial (Body)"/>
              </a:rPr>
              <a:t>cấp</a:t>
            </a:r>
            <a:r>
              <a:rPr lang="en-US" sz="2400" b="0" i="1" u="none" strike="noStrike" kern="1200" baseline="0" dirty="0">
                <a:latin typeface="Arial (Body)"/>
              </a:rPr>
              <a:t> </a:t>
            </a:r>
            <a:r>
              <a:rPr lang="en-US" sz="2400" b="0" i="1" u="none" strike="noStrike" kern="1200" baseline="0" dirty="0" err="1">
                <a:latin typeface="Arial (Body)"/>
              </a:rPr>
              <a:t>giấy</a:t>
            </a:r>
            <a:r>
              <a:rPr lang="en-US" sz="2400" b="0" i="1" u="none" strike="noStrike" kern="1200" baseline="0" dirty="0">
                <a:latin typeface="Arial (Body)"/>
              </a:rPr>
              <a:t> </a:t>
            </a:r>
            <a:r>
              <a:rPr lang="en-US" sz="2400" b="0" i="1" u="none" strike="noStrike" kern="1200" baseline="0" dirty="0" err="1">
                <a:latin typeface="Arial (Body)"/>
              </a:rPr>
              <a:t>giới</a:t>
            </a:r>
            <a:r>
              <a:rPr lang="en-US" sz="2400" b="0" i="1" u="none" strike="noStrike" kern="1200" baseline="0" dirty="0">
                <a:latin typeface="Arial (Body)"/>
              </a:rPr>
              <a:t> </a:t>
            </a:r>
            <a:r>
              <a:rPr lang="en-US" sz="2400" b="0" i="1" u="none" strike="noStrike" kern="1200" baseline="0" dirty="0" err="1">
                <a:latin typeface="Arial (Body)"/>
              </a:rPr>
              <a:t>thiệu</a:t>
            </a:r>
            <a:r>
              <a:rPr lang="en-US" sz="2400" b="0" i="1" u="none" strike="noStrike" kern="1200" baseline="0" dirty="0">
                <a:latin typeface="Arial (Body)"/>
              </a:rPr>
              <a:t> </a:t>
            </a:r>
            <a:r>
              <a:rPr lang="en-US" sz="2400" b="0" i="1" u="none" strike="noStrike" kern="1200" baseline="0" dirty="0" err="1">
                <a:latin typeface="Arial (Body)"/>
              </a:rPr>
              <a:t>chuyển</a:t>
            </a:r>
            <a:r>
              <a:rPr lang="en-US" sz="2400" b="0" i="1" u="none" strike="noStrike" kern="1200" baseline="0" dirty="0">
                <a:latin typeface="Arial (Body)"/>
              </a:rPr>
              <a:t> </a:t>
            </a:r>
            <a:r>
              <a:rPr lang="en-US" sz="2400" b="0" i="1" u="none" strike="noStrike" kern="1200" baseline="0" dirty="0" err="1">
                <a:latin typeface="Arial (Body)"/>
              </a:rPr>
              <a:t>sinh</a:t>
            </a:r>
            <a:r>
              <a:rPr lang="en-US" sz="2400" b="0" i="1" u="none" strike="noStrike" kern="1200" baseline="0" dirty="0">
                <a:latin typeface="Arial (Body)"/>
              </a:rPr>
              <a:t> </a:t>
            </a:r>
            <a:r>
              <a:rPr lang="en-US" sz="2400" b="0" i="1" u="none" strike="noStrike" kern="1200" baseline="0" dirty="0" err="1">
                <a:latin typeface="Arial (Body)"/>
              </a:rPr>
              <a:t>hoạt</a:t>
            </a:r>
            <a:r>
              <a:rPr lang="en-US" sz="2400" b="0" i="1" u="none" strike="noStrike" kern="1200" baseline="0" dirty="0">
                <a:latin typeface="Arial (Body)"/>
              </a:rPr>
              <a:t> </a:t>
            </a:r>
            <a:r>
              <a:rPr lang="en-US" sz="2400" b="0" i="1" u="none" strike="noStrike" kern="1200" baseline="0" dirty="0" err="1">
                <a:latin typeface="Arial (Body)"/>
              </a:rPr>
              <a:t>công</a:t>
            </a:r>
            <a:r>
              <a:rPr lang="en-US" sz="2400" b="0" i="1" u="none" strike="noStrike" kern="1200" baseline="0" dirty="0">
                <a:latin typeface="Arial (Body)"/>
              </a:rPr>
              <a:t> </a:t>
            </a:r>
            <a:r>
              <a:rPr lang="en-US" sz="2400" b="0" i="1" u="none" strike="noStrike" kern="1200" baseline="0" dirty="0" err="1">
                <a:latin typeface="Arial (Body)"/>
              </a:rPr>
              <a:t>đoàn</a:t>
            </a:r>
            <a:r>
              <a:rPr lang="en-US" sz="2400" b="0" i="1" u="none" strike="noStrike" kern="1200" baseline="0" dirty="0">
                <a:latin typeface="Arial (Body)"/>
              </a:rPr>
              <a:t> </a:t>
            </a:r>
            <a:r>
              <a:rPr lang="en-US" sz="2400" b="0" i="1" u="none" strike="noStrike" kern="1200" baseline="0" dirty="0" err="1">
                <a:latin typeface="Arial (Body)"/>
              </a:rPr>
              <a:t>cho</a:t>
            </a:r>
            <a:r>
              <a:rPr lang="en-US" sz="2400" b="0" i="1" u="none" strike="noStrike" kern="1200" baseline="0" dirty="0">
                <a:latin typeface="Arial (Body)"/>
              </a:rPr>
              <a:t> </a:t>
            </a:r>
            <a:r>
              <a:rPr lang="en-US" sz="2400" b="0" i="1" u="none" strike="noStrike" kern="1200" baseline="0" dirty="0" err="1">
                <a:latin typeface="Arial (Body)"/>
              </a:rPr>
              <a:t>đoàn</a:t>
            </a:r>
            <a:r>
              <a:rPr lang="en-US" sz="2400" b="0" i="1" u="none" strike="noStrike" kern="1200" baseline="0" dirty="0">
                <a:latin typeface="Arial (Body)"/>
              </a:rPr>
              <a:t> </a:t>
            </a:r>
            <a:r>
              <a:rPr lang="en-US" sz="2400" b="0" i="1" u="none" strike="noStrike" kern="1200" baseline="0" dirty="0" err="1">
                <a:latin typeface="Arial (Body)"/>
              </a:rPr>
              <a:t>viên</a:t>
            </a:r>
            <a:r>
              <a:rPr lang="en-US" sz="2400" b="0" i="1" u="none" strike="noStrike" kern="1200" baseline="0" dirty="0">
                <a:latin typeface="Arial (Body)"/>
              </a:rPr>
              <a:t>.</a:t>
            </a:r>
            <a:endParaRPr lang="en-US" sz="2400" kern="1200" dirty="0"/>
          </a:p>
        </p:txBody>
      </p:sp>
      <p:sp>
        <p:nvSpPr>
          <p:cNvPr id="21" name="Arrow: Up 20">
            <a:extLst>
              <a:ext uri="{FF2B5EF4-FFF2-40B4-BE49-F238E27FC236}">
                <a16:creationId xmlns:a16="http://schemas.microsoft.com/office/drawing/2014/main" id="{DDDDB302-08B4-0036-1F6C-62D7898E7460}"/>
              </a:ext>
            </a:extLst>
          </p:cNvPr>
          <p:cNvSpPr/>
          <p:nvPr/>
        </p:nvSpPr>
        <p:spPr>
          <a:xfrm>
            <a:off x="9561059" y="4025367"/>
            <a:ext cx="1620462" cy="1467526"/>
          </a:xfrm>
          <a:prstGeom prst="upArrow">
            <a:avLst/>
          </a:pr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35A33971-B75B-75C5-E7EE-A475DF450A97}"/>
              </a:ext>
            </a:extLst>
          </p:cNvPr>
          <p:cNvSpPr/>
          <p:nvPr/>
        </p:nvSpPr>
        <p:spPr>
          <a:xfrm>
            <a:off x="463429" y="4434140"/>
            <a:ext cx="7000747" cy="2275840"/>
          </a:xfrm>
          <a:custGeom>
            <a:avLst/>
            <a:gdLst>
              <a:gd name="connsiteX0" fmla="*/ 0 w 7000747"/>
              <a:gd name="connsiteY0" fmla="*/ 0 h 2275840"/>
              <a:gd name="connsiteX1" fmla="*/ 7000747 w 7000747"/>
              <a:gd name="connsiteY1" fmla="*/ 0 h 2275840"/>
              <a:gd name="connsiteX2" fmla="*/ 7000747 w 7000747"/>
              <a:gd name="connsiteY2" fmla="*/ 2275840 h 2275840"/>
              <a:gd name="connsiteX3" fmla="*/ 0 w 7000747"/>
              <a:gd name="connsiteY3" fmla="*/ 2275840 h 2275840"/>
              <a:gd name="connsiteX4" fmla="*/ 0 w 7000747"/>
              <a:gd name="connsiteY4" fmla="*/ 0 h 227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747" h="2275840">
                <a:moveTo>
                  <a:pt x="0" y="0"/>
                </a:moveTo>
                <a:lnTo>
                  <a:pt x="7000747" y="0"/>
                </a:lnTo>
                <a:lnTo>
                  <a:pt x="7000747" y="2275840"/>
                </a:lnTo>
                <a:lnTo>
                  <a:pt x="0" y="2275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0" i="1" u="none" strike="noStrike" kern="1200" baseline="0" dirty="0">
                <a:solidFill>
                  <a:srgbClr val="FF0000"/>
                </a:solidFill>
                <a:latin typeface="Arial (Body)"/>
              </a:rPr>
              <a:t>2. </a:t>
            </a:r>
            <a:r>
              <a:rPr lang="en-US" sz="2400" b="0" i="1" u="none" strike="noStrike" kern="1200" baseline="0" dirty="0" err="1">
                <a:latin typeface="Arial (Body)"/>
              </a:rPr>
              <a:t>Trường</a:t>
            </a:r>
            <a:r>
              <a:rPr lang="en-US" sz="2400" b="0" i="1" u="none" strike="noStrike" kern="1200" baseline="0" dirty="0">
                <a:latin typeface="Arial (Body)"/>
              </a:rPr>
              <a:t> </a:t>
            </a:r>
            <a:r>
              <a:rPr lang="en-US" sz="2400" b="0" i="1" u="none" strike="noStrike" kern="1200" baseline="0" dirty="0" err="1">
                <a:latin typeface="Arial (Body)"/>
              </a:rPr>
              <a:t>hợp</a:t>
            </a:r>
            <a:r>
              <a:rPr lang="en-US" sz="2400" b="0" i="1" u="none" strike="noStrike" kern="1200" baseline="0" dirty="0">
                <a:latin typeface="Arial (Body)"/>
              </a:rPr>
              <a:t> </a:t>
            </a:r>
            <a:r>
              <a:rPr lang="en-US" sz="2400" b="0" i="1" u="none" strike="noStrike" kern="1200" baseline="0" dirty="0" err="1">
                <a:latin typeface="Arial (Body)"/>
              </a:rPr>
              <a:t>nơi</a:t>
            </a:r>
            <a:r>
              <a:rPr lang="en-US" sz="2400" b="0" i="1" u="none" strike="noStrike" kern="1200" baseline="0" dirty="0">
                <a:latin typeface="Arial (Body)"/>
              </a:rPr>
              <a:t> </a:t>
            </a:r>
            <a:r>
              <a:rPr lang="en-US" sz="2400" b="0" i="1" u="none" strike="noStrike" kern="1200" baseline="0" dirty="0" err="1">
                <a:latin typeface="Arial (Body)"/>
              </a:rPr>
              <a:t>đoàn</a:t>
            </a:r>
            <a:r>
              <a:rPr lang="en-US" sz="2400" b="0" i="1" u="none" strike="noStrike" kern="1200" baseline="0" dirty="0">
                <a:latin typeface="Arial (Body)"/>
              </a:rPr>
              <a:t> </a:t>
            </a:r>
            <a:r>
              <a:rPr lang="en-US" sz="2400" b="0" i="1" u="none" strike="noStrike" kern="1200" baseline="0" dirty="0" err="1">
                <a:latin typeface="Arial (Body)"/>
              </a:rPr>
              <a:t>viên</a:t>
            </a:r>
            <a:r>
              <a:rPr lang="en-US" sz="2400" b="0" i="1" u="none" strike="noStrike" kern="1200" baseline="0" dirty="0">
                <a:latin typeface="Arial (Body)"/>
              </a:rPr>
              <a:t> </a:t>
            </a:r>
            <a:r>
              <a:rPr lang="en-US" sz="2400" b="0" i="1" u="none" strike="noStrike" kern="1200" baseline="0" dirty="0" err="1">
                <a:latin typeface="Arial (Body)"/>
              </a:rPr>
              <a:t>làm</a:t>
            </a:r>
            <a:r>
              <a:rPr lang="en-US" sz="2400" b="0" i="1" u="none" strike="noStrike" kern="1200" baseline="0" dirty="0">
                <a:latin typeface="Arial (Body)"/>
              </a:rPr>
              <a:t> </a:t>
            </a:r>
            <a:r>
              <a:rPr lang="en-US" sz="2400" b="0" i="1" u="none" strike="noStrike" kern="1200" baseline="0" dirty="0" err="1">
                <a:latin typeface="Arial (Body)"/>
              </a:rPr>
              <a:t>việc</a:t>
            </a:r>
            <a:r>
              <a:rPr lang="en-US" sz="2400" b="0" i="1" u="none" strike="noStrike" kern="1200" baseline="0" dirty="0">
                <a:latin typeface="Arial (Body)"/>
              </a:rPr>
              <a:t> </a:t>
            </a:r>
            <a:r>
              <a:rPr lang="en-US" sz="2400" b="0" i="1" u="none" strike="noStrike" kern="1200" baseline="0" dirty="0" err="1">
                <a:latin typeface="Arial (Body)"/>
              </a:rPr>
              <a:t>chưa</a:t>
            </a:r>
            <a:r>
              <a:rPr lang="en-US" sz="2400" b="0" i="1" u="none" strike="noStrike" kern="1200" baseline="0" dirty="0">
                <a:latin typeface="Arial (Body)"/>
              </a:rPr>
              <a:t> </a:t>
            </a:r>
            <a:r>
              <a:rPr lang="en-US" sz="2400" b="0" i="1" u="none" strike="noStrike" kern="1200" baseline="0" dirty="0" err="1">
                <a:latin typeface="Arial (Body)"/>
              </a:rPr>
              <a:t>có</a:t>
            </a:r>
            <a:r>
              <a:rPr lang="en-US" sz="2400" b="0" i="1" u="none" strike="noStrike" kern="1200" baseline="0" dirty="0">
                <a:latin typeface="Arial (Body)"/>
              </a:rPr>
              <a:t> </a:t>
            </a:r>
            <a:r>
              <a:rPr lang="en-US" sz="2400" b="0" i="1" u="none" strike="noStrike" kern="1200" baseline="0" dirty="0" err="1">
                <a:latin typeface="Arial (Body)"/>
              </a:rPr>
              <a:t>tổ</a:t>
            </a:r>
            <a:r>
              <a:rPr lang="en-US" sz="2400" b="0" i="1" u="none" strike="noStrike" kern="1200" baseline="0" dirty="0">
                <a:latin typeface="Arial (Body)"/>
              </a:rPr>
              <a:t> </a:t>
            </a:r>
            <a:r>
              <a:rPr lang="en-US" sz="2400" b="0" i="1" u="none" strike="noStrike" kern="1200" baseline="0" dirty="0" err="1">
                <a:latin typeface="Arial (Body)"/>
              </a:rPr>
              <a:t>chức</a:t>
            </a:r>
            <a:r>
              <a:rPr lang="en-US" sz="2400" b="0" i="1" u="none" strike="noStrike" kern="1200" baseline="0" dirty="0">
                <a:latin typeface="Arial (Body)"/>
              </a:rPr>
              <a:t> </a:t>
            </a:r>
            <a:r>
              <a:rPr lang="en-US" sz="2400" b="0" i="1" u="none" strike="noStrike" kern="1200" baseline="0" dirty="0" err="1">
                <a:latin typeface="Arial (Body)"/>
              </a:rPr>
              <a:t>Công</a:t>
            </a:r>
            <a:r>
              <a:rPr lang="en-US" sz="2400" b="0" i="1" u="none" strike="noStrike" kern="1200" baseline="0" dirty="0">
                <a:latin typeface="Arial (Body)"/>
              </a:rPr>
              <a:t> </a:t>
            </a:r>
            <a:r>
              <a:rPr lang="en-US" sz="2400" b="0" i="1" u="none" strike="noStrike" kern="1200" baseline="0" dirty="0" err="1">
                <a:latin typeface="Arial (Body)"/>
              </a:rPr>
              <a:t>đoàn</a:t>
            </a:r>
            <a:r>
              <a:rPr lang="en-US" sz="2400" b="0" i="1" u="none" strike="noStrike" kern="1200" baseline="0" dirty="0">
                <a:latin typeface="Arial (Body)"/>
              </a:rPr>
              <a:t> </a:t>
            </a:r>
            <a:r>
              <a:rPr lang="en-US" sz="2400" b="0" i="1" u="none" strike="noStrike" kern="1200" baseline="0" dirty="0" err="1">
                <a:latin typeface="Arial (Body)"/>
              </a:rPr>
              <a:t>thì</a:t>
            </a:r>
            <a:r>
              <a:rPr lang="en-US" sz="2400" b="0" i="1" u="none" strike="noStrike" kern="1200" baseline="0" dirty="0">
                <a:latin typeface="Arial (Body)"/>
              </a:rPr>
              <a:t> </a:t>
            </a:r>
            <a:r>
              <a:rPr lang="en-US" sz="2400" b="0" i="1" u="none" strike="noStrike" kern="1200" baseline="0" dirty="0" err="1">
                <a:latin typeface="Arial (Body)"/>
              </a:rPr>
              <a:t>đoàn</a:t>
            </a:r>
            <a:r>
              <a:rPr lang="en-US" sz="2400" b="0" i="1" u="none" strike="noStrike" kern="1200" baseline="0" dirty="0">
                <a:latin typeface="Arial (Body)"/>
              </a:rPr>
              <a:t> </a:t>
            </a:r>
            <a:r>
              <a:rPr lang="en-US" sz="2400" b="0" i="1" u="none" strike="noStrike" kern="1200" baseline="0" dirty="0" err="1">
                <a:latin typeface="Arial (Body)"/>
              </a:rPr>
              <a:t>viên</a:t>
            </a:r>
            <a:r>
              <a:rPr lang="en-US" sz="2400" b="0" i="1" u="none" strike="noStrike" kern="1200" baseline="0" dirty="0">
                <a:latin typeface="Arial (Body)"/>
              </a:rPr>
              <a:t> </a:t>
            </a:r>
            <a:r>
              <a:rPr lang="en-US" sz="2400" b="0" i="1" u="none" strike="noStrike" kern="1200" baseline="0" dirty="0" err="1">
                <a:latin typeface="Arial (Body)"/>
              </a:rPr>
              <a:t>liên</a:t>
            </a:r>
            <a:r>
              <a:rPr lang="en-US" sz="2400" b="0" i="1" u="none" strike="noStrike" kern="1200" baseline="0" dirty="0">
                <a:latin typeface="Arial (Body)"/>
              </a:rPr>
              <a:t> </a:t>
            </a:r>
            <a:r>
              <a:rPr lang="en-US" sz="2400" b="0" i="1" u="none" strike="noStrike" kern="1200" baseline="0" dirty="0" err="1">
                <a:latin typeface="Arial (Body)"/>
              </a:rPr>
              <a:t>hệ</a:t>
            </a:r>
            <a:r>
              <a:rPr lang="en-US" sz="2400" b="0" i="1" u="none" strike="noStrike" kern="1200" baseline="0" dirty="0">
                <a:latin typeface="Arial (Body)"/>
              </a:rPr>
              <a:t> </a:t>
            </a:r>
            <a:r>
              <a:rPr lang="en-US" sz="2400" b="0" i="1" u="none" strike="noStrike" kern="1200" baseline="0" dirty="0" err="1">
                <a:latin typeface="Arial (Body)"/>
              </a:rPr>
              <a:t>với</a:t>
            </a:r>
            <a:r>
              <a:rPr lang="en-US" sz="2400" b="0" i="1" u="none" strike="noStrike" kern="1200" baseline="0" dirty="0">
                <a:latin typeface="Arial (Body)"/>
              </a:rPr>
              <a:t> </a:t>
            </a:r>
            <a:r>
              <a:rPr lang="en-US" sz="2400" b="0" i="1" u="none" strike="noStrike" kern="1200" baseline="0" dirty="0" err="1">
                <a:latin typeface="Arial (Body)"/>
              </a:rPr>
              <a:t>Công</a:t>
            </a:r>
            <a:r>
              <a:rPr lang="en-US" sz="2400" b="0" i="1" u="none" strike="noStrike" kern="1200" baseline="0" dirty="0">
                <a:latin typeface="Arial (Body)"/>
              </a:rPr>
              <a:t> </a:t>
            </a:r>
            <a:r>
              <a:rPr lang="en-US" sz="2400" b="0" i="1" u="none" strike="noStrike" kern="1200" baseline="0" dirty="0" err="1">
                <a:latin typeface="Arial (Body)"/>
              </a:rPr>
              <a:t>đoàn</a:t>
            </a:r>
            <a:r>
              <a:rPr lang="en-US" sz="2400" b="0" i="1" u="none" strike="noStrike" kern="1200" baseline="0" dirty="0">
                <a:latin typeface="Arial (Body)"/>
              </a:rPr>
              <a:t> </a:t>
            </a:r>
            <a:r>
              <a:rPr lang="en-US" sz="2400" b="0" i="1" u="none" strike="noStrike" kern="1200" baseline="0" dirty="0" err="1">
                <a:latin typeface="Arial (Body)"/>
              </a:rPr>
              <a:t>cấp</a:t>
            </a:r>
            <a:r>
              <a:rPr lang="en-US" sz="2400" b="0" i="1" u="none" strike="noStrike" kern="1200" baseline="0" dirty="0">
                <a:latin typeface="Arial (Body)"/>
              </a:rPr>
              <a:t> </a:t>
            </a:r>
            <a:r>
              <a:rPr lang="en-US" sz="2400" b="0" i="1" u="none" strike="noStrike" kern="1200" baseline="0" dirty="0" err="1">
                <a:latin typeface="Arial (Body)"/>
              </a:rPr>
              <a:t>trên</a:t>
            </a:r>
            <a:r>
              <a:rPr lang="en-US" sz="2400" b="0" i="1" u="none" strike="noStrike" kern="1200" baseline="0" dirty="0">
                <a:latin typeface="Arial (Body)"/>
              </a:rPr>
              <a:t> </a:t>
            </a:r>
            <a:r>
              <a:rPr lang="en-US" sz="2400" b="0" i="1" u="none" strike="noStrike" kern="1200" baseline="0" dirty="0" err="1">
                <a:latin typeface="Arial (Body)"/>
              </a:rPr>
              <a:t>trực</a:t>
            </a:r>
            <a:r>
              <a:rPr lang="en-US" sz="2400" b="0" i="1" u="none" strike="noStrike" kern="1200" baseline="0" dirty="0">
                <a:latin typeface="Arial (Body)"/>
              </a:rPr>
              <a:t> </a:t>
            </a:r>
            <a:r>
              <a:rPr lang="en-US" sz="2400" b="0" i="1" u="none" strike="noStrike" kern="1200" baseline="0" dirty="0" err="1">
                <a:latin typeface="Arial (Body)"/>
              </a:rPr>
              <a:t>tiếp</a:t>
            </a:r>
            <a:r>
              <a:rPr lang="en-US" sz="2400" b="0" i="1" u="none" strike="noStrike" kern="1200" baseline="0" dirty="0">
                <a:latin typeface="Arial (Body)"/>
              </a:rPr>
              <a:t> </a:t>
            </a:r>
            <a:r>
              <a:rPr lang="en-US" sz="2400" b="0" i="1" u="none" strike="noStrike" kern="1200" baseline="0" dirty="0" err="1">
                <a:latin typeface="Arial (Body)"/>
              </a:rPr>
              <a:t>cơ</a:t>
            </a:r>
            <a:r>
              <a:rPr lang="en-US" sz="2400" b="0" i="1" u="none" strike="noStrike" kern="1200" baseline="0" dirty="0">
                <a:latin typeface="Arial (Body)"/>
              </a:rPr>
              <a:t> </a:t>
            </a:r>
            <a:r>
              <a:rPr lang="en-US" sz="2400" b="0" i="1" u="none" strike="noStrike" kern="1200" baseline="0" dirty="0" err="1">
                <a:latin typeface="Arial (Body)"/>
              </a:rPr>
              <a:t>sở</a:t>
            </a:r>
            <a:r>
              <a:rPr lang="en-US" sz="2400" b="0" i="1" u="none" strike="noStrike" kern="1200" baseline="0" dirty="0">
                <a:latin typeface="Arial (Body)"/>
              </a:rPr>
              <a:t> </a:t>
            </a:r>
            <a:r>
              <a:rPr lang="en-US" sz="2400" b="0" i="1" u="none" strike="noStrike" kern="1200" baseline="0" dirty="0" err="1">
                <a:latin typeface="Arial (Body)"/>
              </a:rPr>
              <a:t>nơi</a:t>
            </a:r>
            <a:r>
              <a:rPr lang="en-US" sz="2400" b="0" i="1" u="none" strike="noStrike" kern="1200" baseline="0" dirty="0">
                <a:latin typeface="Arial (Body)"/>
              </a:rPr>
              <a:t> </a:t>
            </a:r>
            <a:r>
              <a:rPr lang="en-US" sz="2400" b="0" i="1" u="none" strike="noStrike" kern="1200" baseline="0" dirty="0" err="1">
                <a:latin typeface="Arial (Body)"/>
              </a:rPr>
              <a:t>gần</a:t>
            </a:r>
            <a:r>
              <a:rPr lang="en-US" sz="2400" b="0" i="1" u="none" strike="noStrike" kern="1200" baseline="0" dirty="0">
                <a:latin typeface="Arial (Body)"/>
              </a:rPr>
              <a:t> </a:t>
            </a:r>
            <a:r>
              <a:rPr lang="en-US" sz="2400" b="0" i="1" u="none" strike="noStrike" kern="1200" baseline="0" dirty="0" err="1">
                <a:latin typeface="Arial (Body)"/>
              </a:rPr>
              <a:t>nhất</a:t>
            </a:r>
            <a:r>
              <a:rPr lang="en-US" sz="2400" b="0" i="1" u="none" strike="noStrike" kern="1200" baseline="0" dirty="0">
                <a:latin typeface="Arial (Body)"/>
              </a:rPr>
              <a:t> </a:t>
            </a:r>
            <a:r>
              <a:rPr lang="en-US" sz="2400" b="0" i="1" u="none" strike="noStrike" kern="1200" baseline="0" dirty="0" err="1">
                <a:latin typeface="Arial (Body)"/>
              </a:rPr>
              <a:t>theo</a:t>
            </a:r>
            <a:r>
              <a:rPr lang="en-US" sz="2400" b="0" i="1" u="none" strike="noStrike" kern="1200" baseline="0" dirty="0">
                <a:latin typeface="Arial (Body)"/>
              </a:rPr>
              <a:t> </a:t>
            </a:r>
            <a:r>
              <a:rPr lang="en-US" sz="2400" b="0" i="1" u="none" strike="noStrike" kern="1200" baseline="0" dirty="0" err="1">
                <a:latin typeface="Arial (Body)"/>
              </a:rPr>
              <a:t>địa</a:t>
            </a:r>
            <a:r>
              <a:rPr lang="en-US" sz="2400" b="0" i="1" u="none" strike="noStrike" kern="1200" baseline="0" dirty="0">
                <a:latin typeface="Arial (Body)"/>
              </a:rPr>
              <a:t> </a:t>
            </a:r>
            <a:r>
              <a:rPr lang="en-US" sz="2400" b="0" i="1" u="none" strike="noStrike" kern="1200" baseline="0" dirty="0" err="1">
                <a:latin typeface="Arial (Body)"/>
              </a:rPr>
              <a:t>giới</a:t>
            </a:r>
            <a:r>
              <a:rPr lang="en-US" sz="2400" b="0" i="1" u="none" strike="noStrike" kern="1200" baseline="0" dirty="0">
                <a:latin typeface="Arial (Body)"/>
              </a:rPr>
              <a:t> </a:t>
            </a:r>
            <a:r>
              <a:rPr lang="en-US" sz="2400" b="0" i="1" u="none" strike="noStrike" kern="1200" baseline="0" dirty="0" err="1">
                <a:latin typeface="Arial (Body)"/>
              </a:rPr>
              <a:t>hành</a:t>
            </a:r>
            <a:r>
              <a:rPr lang="en-US" sz="2400" b="0" i="1" u="none" strike="noStrike" kern="1200" baseline="0" dirty="0">
                <a:latin typeface="Arial (Body)"/>
              </a:rPr>
              <a:t> </a:t>
            </a:r>
            <a:r>
              <a:rPr lang="en-US" sz="2400" b="0" i="1" u="none" strike="noStrike" kern="1200" baseline="0" dirty="0" err="1">
                <a:latin typeface="Arial (Body)"/>
              </a:rPr>
              <a:t>chính</a:t>
            </a:r>
            <a:r>
              <a:rPr lang="en-US" sz="2400" b="0" i="1" u="none" strike="noStrike" kern="1200" baseline="0" dirty="0">
                <a:latin typeface="Arial (Body)"/>
              </a:rPr>
              <a:t> </a:t>
            </a:r>
            <a:r>
              <a:rPr lang="en-US" sz="2400" b="0" i="1" u="none" strike="noStrike" kern="1200" baseline="0" dirty="0" err="1">
                <a:latin typeface="Arial (Body)"/>
              </a:rPr>
              <a:t>để</a:t>
            </a:r>
            <a:r>
              <a:rPr lang="en-US" sz="2400" b="0" i="1" u="none" strike="noStrike" kern="1200" baseline="0" dirty="0">
                <a:latin typeface="Arial (Body)"/>
              </a:rPr>
              <a:t> </a:t>
            </a:r>
            <a:r>
              <a:rPr lang="en-US" sz="2400" b="0" i="1" u="none" strike="noStrike" kern="1200" baseline="0" dirty="0" err="1">
                <a:latin typeface="Arial (Body)"/>
              </a:rPr>
              <a:t>được</a:t>
            </a:r>
            <a:r>
              <a:rPr lang="en-US" sz="2400" b="0" i="1" u="none" strike="noStrike" kern="1200" baseline="0" dirty="0">
                <a:latin typeface="Arial (Body)"/>
              </a:rPr>
              <a:t> </a:t>
            </a:r>
            <a:r>
              <a:rPr lang="en-US" sz="2400" b="0" i="1" u="none" strike="noStrike" kern="1200" baseline="0" dirty="0" err="1">
                <a:latin typeface="Arial (Body)"/>
              </a:rPr>
              <a:t>hướng</a:t>
            </a:r>
            <a:r>
              <a:rPr lang="en-US" sz="2400" b="0" i="1" u="none" strike="noStrike" kern="1200" baseline="0" dirty="0">
                <a:latin typeface="Arial (Body)"/>
              </a:rPr>
              <a:t> </a:t>
            </a:r>
            <a:r>
              <a:rPr lang="en-US" sz="2400" b="0" i="1" u="none" strike="noStrike" kern="1200" baseline="0" dirty="0" err="1">
                <a:latin typeface="Arial (Body)"/>
              </a:rPr>
              <a:t>dẫn</a:t>
            </a:r>
            <a:r>
              <a:rPr lang="en-US" sz="2400" b="0" i="1" u="none" strike="noStrike" kern="1200" baseline="0" dirty="0">
                <a:latin typeface="Arial (Body)"/>
              </a:rPr>
              <a:t>, </a:t>
            </a:r>
            <a:r>
              <a:rPr lang="en-US" sz="2400" b="0" i="1" u="none" strike="noStrike" kern="1200" baseline="0" dirty="0" err="1">
                <a:latin typeface="Arial (Body)"/>
              </a:rPr>
              <a:t>giúp</a:t>
            </a:r>
            <a:r>
              <a:rPr lang="en-US" sz="2400" b="0" i="1" u="none" strike="noStrike" kern="1200" baseline="0" dirty="0">
                <a:latin typeface="Arial (Body)"/>
              </a:rPr>
              <a:t> </a:t>
            </a:r>
            <a:r>
              <a:rPr lang="en-US" sz="2400" b="0" i="1" u="none" strike="noStrike" kern="1200" baseline="0" dirty="0" err="1">
                <a:latin typeface="Arial (Body)"/>
              </a:rPr>
              <a:t>đỡ</a:t>
            </a:r>
            <a:r>
              <a:rPr lang="en-US" sz="2400" b="0" i="1" u="none" strike="noStrike" kern="1200" baseline="0" dirty="0">
                <a:latin typeface="Arial (Body)"/>
              </a:rPr>
              <a:t> </a:t>
            </a:r>
            <a:r>
              <a:rPr lang="en-US" sz="2400" b="0" i="1" u="none" strike="noStrike" kern="1200" baseline="0" dirty="0" err="1">
                <a:latin typeface="Arial (Body)"/>
              </a:rPr>
              <a:t>tiếp</a:t>
            </a:r>
            <a:r>
              <a:rPr lang="en-US" sz="2400" b="0" i="1" u="none" strike="noStrike" kern="1200" baseline="0" dirty="0">
                <a:latin typeface="Arial (Body)"/>
              </a:rPr>
              <a:t> </a:t>
            </a:r>
            <a:r>
              <a:rPr lang="en-US" sz="2400" b="0" i="1" u="none" strike="noStrike" kern="1200" baseline="0" dirty="0" err="1">
                <a:latin typeface="Arial (Body)"/>
              </a:rPr>
              <a:t>tục</a:t>
            </a:r>
            <a:r>
              <a:rPr lang="en-US" sz="2400" b="0" i="1" u="none" strike="noStrike" kern="1200" baseline="0" dirty="0">
                <a:latin typeface="Arial (Body)"/>
              </a:rPr>
              <a:t> </a:t>
            </a:r>
            <a:r>
              <a:rPr lang="en-US" sz="2400" b="0" i="1" u="none" strike="noStrike" kern="1200" baseline="0" dirty="0" err="1">
                <a:latin typeface="Arial (Body)"/>
              </a:rPr>
              <a:t>sinh</a:t>
            </a:r>
            <a:r>
              <a:rPr lang="en-US" sz="2400" b="0" i="1" u="none" strike="noStrike" kern="1200" baseline="0" dirty="0">
                <a:latin typeface="Arial (Body)"/>
              </a:rPr>
              <a:t> </a:t>
            </a:r>
            <a:r>
              <a:rPr lang="en-US" sz="2400" b="0" i="1" u="none" strike="noStrike" kern="1200" baseline="0" dirty="0" err="1">
                <a:latin typeface="Arial (Body)"/>
              </a:rPr>
              <a:t>hoạt</a:t>
            </a:r>
            <a:r>
              <a:rPr lang="en-US" sz="2400" b="0" i="1" u="none" strike="noStrike" kern="1200" baseline="0" dirty="0">
                <a:latin typeface="Arial (Body)"/>
              </a:rPr>
              <a:t> </a:t>
            </a:r>
            <a:r>
              <a:rPr lang="en-US" sz="2400" b="0" i="1" u="none" strike="noStrike" kern="1200" baseline="0" dirty="0" err="1">
                <a:latin typeface="Arial (Body)"/>
              </a:rPr>
              <a:t>công</a:t>
            </a:r>
            <a:r>
              <a:rPr lang="en-US" sz="2400" b="0" i="1" u="none" strike="noStrike" kern="1200" baseline="0" dirty="0">
                <a:latin typeface="Arial (Body)"/>
              </a:rPr>
              <a:t> </a:t>
            </a:r>
            <a:r>
              <a:rPr lang="en-US" sz="2400" b="0" i="1" u="none" strike="noStrike" kern="1200" baseline="0" dirty="0" err="1">
                <a:latin typeface="Arial (Body)"/>
              </a:rPr>
              <a:t>đoàn</a:t>
            </a:r>
            <a:r>
              <a:rPr lang="en-US" sz="2400" b="0" i="1" u="none" strike="noStrike" kern="1200" baseline="0" dirty="0">
                <a:latin typeface="Arial (Body)"/>
              </a:rPr>
              <a:t>.</a:t>
            </a:r>
          </a:p>
        </p:txBody>
      </p:sp>
    </p:spTree>
    <p:extLst>
      <p:ext uri="{BB962C8B-B14F-4D97-AF65-F5344CB8AC3E}">
        <p14:creationId xmlns:p14="http://schemas.microsoft.com/office/powerpoint/2010/main" val="146133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D5F8E-5003-47C2-2CEA-49E83CA9CDB4}"/>
              </a:ext>
            </a:extLst>
          </p:cNvPr>
          <p:cNvPicPr>
            <a:picLocks noChangeAspect="1"/>
          </p:cNvPicPr>
          <p:nvPr/>
        </p:nvPicPr>
        <p:blipFill>
          <a:blip r:embed="rId2">
            <a:extLst>
              <a:ext uri="{28A0092B-C50C-407E-A947-70E740481C1C}">
                <a14:useLocalDpi xmlns:a14="http://schemas.microsoft.com/office/drawing/2010/main" val="0"/>
              </a:ext>
            </a:extLst>
          </a:blip>
          <a:srcRect t="7565" b="7565"/>
          <a:stretch/>
        </p:blipFill>
        <p:spPr>
          <a:xfrm>
            <a:off x="0" y="0"/>
            <a:ext cx="12192000" cy="6951406"/>
          </a:xfrm>
          <a:prstGeom prst="rect">
            <a:avLst/>
          </a:prstGeom>
        </p:spPr>
      </p:pic>
      <p:sp>
        <p:nvSpPr>
          <p:cNvPr id="2" name="Title 1">
            <a:extLst>
              <a:ext uri="{FF2B5EF4-FFF2-40B4-BE49-F238E27FC236}">
                <a16:creationId xmlns:a16="http://schemas.microsoft.com/office/drawing/2014/main" id="{1026F2A4-1421-C5FB-16A9-645D4D3E816C}"/>
              </a:ext>
            </a:extLst>
          </p:cNvPr>
          <p:cNvSpPr>
            <a:spLocks noGrp="1"/>
          </p:cNvSpPr>
          <p:nvPr>
            <p:ph type="title"/>
          </p:nvPr>
        </p:nvSpPr>
        <p:spPr/>
        <p:txBody>
          <a:bodyPr>
            <a:normAutofit fontScale="90000"/>
          </a:bodyPr>
          <a:lstStyle/>
          <a:p>
            <a:pPr marL="0" marR="0" lvl="0" indent="361950" algn="ctr" rtl="0">
              <a:lnSpc>
                <a:spcPct val="120000"/>
              </a:lnSpc>
              <a:spcBef>
                <a:spcPts val="600"/>
              </a:spcBef>
              <a:spcAft>
                <a:spcPts val="600"/>
              </a:spcAft>
              <a:buNone/>
            </a:pPr>
            <a:r>
              <a:rPr lang="en-US" sz="4400" b="1" i="0" u="none" strike="noStrike" baseline="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Arial (Body)"/>
              </a:rPr>
              <a:t>QUYỀN VÀ NHIỆM VỤ CỦA ĐOÀN VIÊN</a:t>
            </a:r>
          </a:p>
        </p:txBody>
      </p:sp>
      <p:grpSp>
        <p:nvGrpSpPr>
          <p:cNvPr id="4" name="Group 3">
            <a:extLst>
              <a:ext uri="{FF2B5EF4-FFF2-40B4-BE49-F238E27FC236}">
                <a16:creationId xmlns:a16="http://schemas.microsoft.com/office/drawing/2014/main" id="{E37D7BDB-8C75-3992-089F-D5F6F0143001}"/>
              </a:ext>
            </a:extLst>
          </p:cNvPr>
          <p:cNvGrpSpPr/>
          <p:nvPr/>
        </p:nvGrpSpPr>
        <p:grpSpPr>
          <a:xfrm>
            <a:off x="546761" y="230857"/>
            <a:ext cx="868628" cy="859086"/>
            <a:chOff x="5144337" y="2329653"/>
            <a:chExt cx="2051822" cy="2029284"/>
          </a:xfrm>
        </p:grpSpPr>
        <p:sp>
          <p:nvSpPr>
            <p:cNvPr id="5" name="Flowchart: Connector 4">
              <a:extLst>
                <a:ext uri="{FF2B5EF4-FFF2-40B4-BE49-F238E27FC236}">
                  <a16:creationId xmlns:a16="http://schemas.microsoft.com/office/drawing/2014/main" id="{88DD0BF4-5104-5D53-6F24-181B94CA2607}"/>
                </a:ext>
              </a:extLst>
            </p:cNvPr>
            <p:cNvSpPr/>
            <p:nvPr/>
          </p:nvSpPr>
          <p:spPr>
            <a:xfrm>
              <a:off x="5247262" y="2385944"/>
              <a:ext cx="1845972" cy="181146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15">
              <a:extLst>
                <a:ext uri="{FF2B5EF4-FFF2-40B4-BE49-F238E27FC236}">
                  <a16:creationId xmlns:a16="http://schemas.microsoft.com/office/drawing/2014/main" id="{BFE8C9A2-8787-728A-C4B8-11B10B7E826F}"/>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337" y="2329653"/>
              <a:ext cx="2051822" cy="20292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 7">
            <a:extLst>
              <a:ext uri="{FF2B5EF4-FFF2-40B4-BE49-F238E27FC236}">
                <a16:creationId xmlns:a16="http://schemas.microsoft.com/office/drawing/2014/main" id="{4DA9B7A0-44CB-44DF-D505-552016DFDB0B}"/>
              </a:ext>
            </a:extLst>
          </p:cNvPr>
          <p:cNvGraphicFramePr/>
          <p:nvPr>
            <p:extLst>
              <p:ext uri="{D42A27DB-BD31-4B8C-83A1-F6EECF244321}">
                <p14:modId xmlns:p14="http://schemas.microsoft.com/office/powerpoint/2010/main" val="58374699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17214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716</TotalTime>
  <Words>5458</Words>
  <Application>Microsoft Office PowerPoint</Application>
  <PresentationFormat>Widescreen</PresentationFormat>
  <Paragraphs>282</Paragraphs>
  <Slides>39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Arial (Body)</vt:lpstr>
      <vt:lpstr>Calibri</vt:lpstr>
      <vt:lpstr>Calibri Light</vt:lpstr>
      <vt:lpstr>MS Mincho</vt:lpstr>
      <vt:lpstr>Times New Roman</vt:lpstr>
      <vt:lpstr>Univers Condensed</vt:lpstr>
      <vt:lpstr>UTM Aurora</vt:lpstr>
      <vt:lpstr>UTM Impact</vt:lpstr>
      <vt:lpstr>UTM Nokia Standard</vt:lpstr>
      <vt:lpstr>Wingdings 2</vt:lpstr>
      <vt:lpstr>Office Theme</vt:lpstr>
      <vt:lpstr>PowerPoint Presentation</vt:lpstr>
      <vt:lpstr>PowerPoint Presentation</vt:lpstr>
      <vt:lpstr>PHẦN I ĐOÀN VIÊN VÀ CÔNG TÁC ĐOÀN VIÊN</vt:lpstr>
      <vt:lpstr>ĐỐI TƯỢNG KHÔNG KẾT NẠP VÀO TỔ CHỨC CÔNG ĐOÀN VIỆT NAM (MỤC 3.2 - HƯỚNG DẪN 03)</vt:lpstr>
      <vt:lpstr>=&gt; 3 VẤN ĐỀ CẦN LƯU Ý</vt:lpstr>
      <vt:lpstr>PowerPoint Presentation</vt:lpstr>
      <vt:lpstr>PowerPoint Presentation</vt:lpstr>
      <vt:lpstr>THỦ TỤC CHUYỂN SINH HOẠT CỦA ĐOÀN VIÊN</vt:lpstr>
      <vt:lpstr>QUYỀN VÀ NHIỆM VỤ CỦA ĐOÀN VIÊN</vt:lpstr>
      <vt:lpstr>PHẦN II CÁN BỘ CÔNG ĐOÀN VÀ ĐIỀU KIỆN ĐẢM BẢO HOẠT ĐỘNG CÔNG ĐOÀN</vt:lpstr>
      <vt:lpstr>PowerPoint Presentation</vt:lpstr>
      <vt:lpstr>PowerPoint Presentation</vt:lpstr>
      <vt:lpstr>PowerPoint Presentation</vt:lpstr>
      <vt:lpstr>PowerPoint Presentation</vt:lpstr>
      <vt:lpstr>PowerPoint Presentation</vt:lpstr>
      <vt:lpstr>PHẦN III CÔNG TÁC XÂY DỰNG TỔ CHỨC CÔNG ĐOÀN CƠ SỞ</vt:lpstr>
      <vt:lpstr>CÁC HOẠT ĐỘNG TRỌNG TÂM CỦA CÔNG ĐOÀN CƠ SỞ</vt:lpstr>
      <vt:lpstr>QUY CHẾ HOẠT ĐỘNG CỦA BAN CHẤP HÀNH CÔNG ĐOÀN CƠ SỞ</vt:lpstr>
      <vt:lpstr>QUY CHẾ PHỐI HỢP GIỮA BAN CHẤP HÀNH VỚI NGƯỜI ĐỨNG ĐẦU ĐƠN VỊ, DOANH NGHIỆP</vt:lpstr>
      <vt:lpstr>PowerPoint Presentation</vt:lpstr>
      <vt:lpstr>MỘT SỐ QUYẾT ĐỊNH CẦN THEO DÕI VÀ THỰC HIỆN</vt:lpstr>
      <vt:lpstr>XÂY DỰNG CHƯƠNG TRÌNH CÔNG TÁC NĂM</vt:lpstr>
      <vt:lpstr>TỔ CHỨC SINH HOẠT ĐỊNH KỲ</vt:lpstr>
      <vt:lpstr>CÁCH THỨC SINH HOẠT ĐỊNH KỲ</vt:lpstr>
      <vt:lpstr>TỔ CHỨC SINH HOẠT ĐỊNH KỲ</vt:lpstr>
      <vt:lpstr>THỰC HIỆN CÔNG TÁC PHÁT TRIỂN ĐOÀN VIÊN</vt:lpstr>
      <vt:lpstr>CÔNG TÁC BÁO CÁO</vt:lpstr>
      <vt:lpstr>ĐÁNH GIÁ CHẤT LƯỢNG ĐOÀN VIÊN, TỔ CÔNG ĐOÀN VÀ PHÂN LOẠI CÔNG ĐOÀN CƠ SỞ</vt:lpstr>
      <vt:lpstr>PHÂN LOẠI CÔNG ĐOÀN CƠ SỞ</vt:lpstr>
      <vt:lpstr>CÁC HOẠT ĐỘNG TUYÊN DƯƠNG, KHEN THƯỞNG CÁN BỘ</vt:lpstr>
      <vt:lpstr>PHẦN IV CÁC NGHIỆP VỤ TRONG CÔNG TÁC TỔ CHỨC CỦA CÔNG ĐOÀN CƠ SỞ</vt:lpstr>
      <vt:lpstr>QUY TRÌNH THAY ĐỔI, BỔ SUNG NHÂN SỰ (Mục 9.3 - Hướng dẫn 03)</vt:lpstr>
      <vt:lpstr>QUY TRÌNH THAY ĐỔI, BỔ SUNG NHÂN SỰ (Mục 9.3 - Hướng dẫn 03)</vt:lpstr>
      <vt:lpstr>QUY TRÌNH THAY ĐỔI, BỔ SUNG NHÂN SỰ (Mục 9.3 - Hướng dẫn 03)</vt:lpstr>
      <vt:lpstr>BAN CHẤP HÀNH LÂM THỜI</vt:lpstr>
      <vt:lpstr>THỦ TỤC ĐỀ NGHỊ CÔNG NHẬN BAN CHẤP HÀNH LÂM THỜI</vt:lpstr>
      <vt:lpstr>THỦ TỤC CẤP DẤU, ĐỔI DẤU CÔNG ĐOÀN</vt:lpstr>
      <vt:lpstr>THỦ TỤC ĐỔI, CẤP LẠI DẤU CÔNG ĐOÀN</vt:lpstr>
      <vt:lpstr>THỦ TỤC CHUYỂN SINH HOẠT, GIẢI THỂ CÔNG ĐOÀN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Huu Phuoc .</dc:creator>
  <cp:lastModifiedBy>Admin</cp:lastModifiedBy>
  <cp:revision>55</cp:revision>
  <dcterms:created xsi:type="dcterms:W3CDTF">2023-08-21T02:15:03Z</dcterms:created>
  <dcterms:modified xsi:type="dcterms:W3CDTF">2024-05-21T07:39:07Z</dcterms:modified>
</cp:coreProperties>
</file>