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00FF"/>
    <a:srgbClr val="FFCCFF"/>
    <a:srgbClr val="0000FF"/>
    <a:srgbClr val="66FF66"/>
    <a:srgbClr val="00CC66"/>
    <a:srgbClr val="FF00FF"/>
    <a:srgbClr val="FFCCCC"/>
    <a:srgbClr val="66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09/07/2024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824419"/>
              </p:ext>
            </p:extLst>
          </p:nvPr>
        </p:nvGraphicFramePr>
        <p:xfrm>
          <a:off x="0" y="796856"/>
          <a:ext cx="9143998" cy="622605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13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5707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2843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38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  <a:endParaRPr lang="en-US" sz="12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9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THỨHAI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4/6</a:t>
                      </a:r>
                      <a:r>
                        <a:rPr kumimoji="0" lang="vi-V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Bánh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sừng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trâu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pho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ếch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lang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ếch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Cải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thìa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đủ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thịt gà, đậu xanh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thịt gà, đậu xanh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 (NT +MG)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158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 BA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5/6</a:t>
                      </a:r>
                      <a:r>
                        <a:rPr kumimoji="0" lang="vi-V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Mì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tiềm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đậu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hũ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Đậu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hũ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Mướp,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mồng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tơi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Thanh long 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mực, cà rốt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Hủ tíu mực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 (NT +MG)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218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 TƯ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6/6</a:t>
                      </a:r>
                      <a:r>
                        <a:rPr kumimoji="0" lang="vi-V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Bún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Ba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cải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thảo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basa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dây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2660" algn="l"/>
                        </a:tabLs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Cải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thảo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tàu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hủ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ky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Dưa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lưới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chuối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sườn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bí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đỏ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Súp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bí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sườn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heo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 +MG)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 NĂM 27/6</a:t>
                      </a:r>
                      <a:r>
                        <a:rPr kumimoji="0" lang="vi-V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lươn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môn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Grow IQ  (MG)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khoai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tây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phô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Rau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tần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ô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Dưa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hấu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tần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ô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Bánh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 +MG)  </a:t>
                      </a: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8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 SÁU 28/6</a:t>
                      </a:r>
                      <a:r>
                        <a:rPr kumimoji="0" lang="vi-V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Phở bò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Grow IQ  (MG)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rốt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Sườn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Chuối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cau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bông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cải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Bánh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kem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 +MG)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40813"/>
            <a:ext cx="743950" cy="7365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5000" y="-23585"/>
            <a:ext cx="53324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TUẦN 4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THÁNG 6</a:t>
            </a:r>
          </a:p>
          <a:p>
            <a:pPr algn="ctr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vi-VN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4/6/2024 ĐẾN </a:t>
            </a:r>
            <a:r>
              <a:rPr lang="vi-VN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8/6/2024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 descr="Mục này có hình ảnh của: Premium Vector | Cute chef kids cartoons over white background">
            <a:extLst>
              <a:ext uri="{FF2B5EF4-FFF2-40B4-BE49-F238E27FC236}">
                <a16:creationId xmlns:a16="http://schemas.microsoft.com/office/drawing/2014/main" id="{2B922FCD-A88B-4AF6-93A0-EDF30B4F5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8" b="10310"/>
          <a:stretch/>
        </p:blipFill>
        <p:spPr bwMode="auto">
          <a:xfrm>
            <a:off x="7393875" y="59637"/>
            <a:ext cx="958399" cy="78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434</Words>
  <Application>Microsoft Office PowerPoint</Application>
  <PresentationFormat>On-screen Show (4:3)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This MC</cp:lastModifiedBy>
  <cp:revision>117</cp:revision>
  <dcterms:created xsi:type="dcterms:W3CDTF">2020-05-18T06:04:51Z</dcterms:created>
  <dcterms:modified xsi:type="dcterms:W3CDTF">2024-07-09T14:07:18Z</dcterms:modified>
</cp:coreProperties>
</file>