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CCFF"/>
    <a:srgbClr val="FF00FF"/>
    <a:srgbClr val="CC00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731107"/>
              </p:ext>
            </p:extLst>
          </p:nvPr>
        </p:nvGraphicFramePr>
        <p:xfrm>
          <a:off x="0" y="990600"/>
          <a:ext cx="9144002" cy="596952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4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6879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rgbClr val="00B05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29/01/2024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 nấu ngọt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Tôm thịt kho đậu hủ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tim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tim, thịt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(NT-MG)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91141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rgbClr val="00B05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30/01/2024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Mướp, miến nấu tôm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Gà nấu trái vải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 - củ sắn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(NT-MG)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31/01/2024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mực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Nui nấu mực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Cháo thịt bò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Phở bò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(NT-MG)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1/02/2024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Tần ô nấu thịt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nạc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Mực xào rau củ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 - mận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Súp bí đỏ, thịt gà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9265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2/02/2024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Sữa Ussure gold A+ (NT)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Sữa Grow IQ (MG)  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thịt.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Hoành thánh tôm, thịt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Táo Mỹ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GB" sz="20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GB" sz="20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en-GB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 </a:t>
            </a:r>
            <a:r>
              <a:rPr lang="en-US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/2/</a:t>
            </a:r>
            <a:r>
              <a:rPr lang="vi-VN" sz="2000" b="1" i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42041"/>
            <a:ext cx="4572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135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132</cp:revision>
  <dcterms:created xsi:type="dcterms:W3CDTF">2020-05-18T06:04:51Z</dcterms:created>
  <dcterms:modified xsi:type="dcterms:W3CDTF">2024-01-29T01:56:15Z</dcterms:modified>
</cp:coreProperties>
</file>