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CC00FF"/>
    <a:srgbClr val="FFCC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636" autoAdjust="0"/>
  </p:normalViewPr>
  <p:slideViewPr>
    <p:cSldViewPr>
      <p:cViewPr varScale="1">
        <p:scale>
          <a:sx n="88" d="100"/>
          <a:sy n="88" d="100"/>
        </p:scale>
        <p:origin x="22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15/07/2024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15/07/2024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30158"/>
              </p:ext>
            </p:extLst>
          </p:nvPr>
        </p:nvGraphicFramePr>
        <p:xfrm>
          <a:off x="-756" y="952861"/>
          <a:ext cx="9143998" cy="59051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42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6358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2742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6455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SÁNG</a:t>
                      </a:r>
                      <a:r>
                        <a:rPr lang="vi-VN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TRƯA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934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15/7/2024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bông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trứng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cút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  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Sườn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đậu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dúng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Dưa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thịt nạc</a:t>
                      </a:r>
                    </a:p>
                    <a:p>
                      <a:pPr marR="148590"/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canh thịt nạc nấu nấm.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 (NT+MG)  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37871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 ba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16/7/2024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Mì nấu hải sản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Grow IQ  (MG)</a:t>
                      </a:r>
                    </a:p>
                    <a:p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môn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xào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Rau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dền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lóc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92826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 tư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17/7/2024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Miến thịt gà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Gà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lagu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2232660" algn="l"/>
                        </a:tabLs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Bầu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thác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lác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Thanh long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Phở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5235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 năm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18/7/2024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Cháo tôm, khoai tây, cà rốt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Nhóm Thỏ ngọc: Cháo cá Basa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Mặn: Cá Ba sa sốt cà chua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Canh: Cải xanh nấu giò heo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Tráng miệng: Đu đủ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giò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Bún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pPr marR="148590"/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9819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 sáu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19/7/2024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3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Hủ tíu bò kho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Sữa Grow IQ  (MG)</a:t>
                      </a:r>
                    </a:p>
                    <a:p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Nhóm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Thỏ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ngọc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Mặn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xanh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nấu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Tráng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miệng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Dưa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lưới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óc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Bánh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kem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Ussure</a:t>
                      </a: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gold A+ (NT+MG)  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905000" y="-23585"/>
            <a:ext cx="53324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72C805-153C-756D-3773-BC4470ED7B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2" y="-41641"/>
            <a:ext cx="1143000" cy="8384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627F9E-6B81-92A7-0E89-70EFAD4DBE84}"/>
              </a:ext>
            </a:extLst>
          </p:cNvPr>
          <p:cNvSpPr txBox="1"/>
          <p:nvPr/>
        </p:nvSpPr>
        <p:spPr>
          <a:xfrm>
            <a:off x="1038548" y="181443"/>
            <a:ext cx="76325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vi-VN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ỰC ĐƠN </a:t>
            </a:r>
            <a:r>
              <a:rPr lang="en-US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TUẦN CỦA TRẺ - </a:t>
            </a:r>
            <a:r>
              <a:rPr lang="vi-VN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TUẦN </a:t>
            </a:r>
            <a:r>
              <a:rPr lang="en-US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THÁNG 7 NĂM 2024</a:t>
            </a:r>
            <a:endParaRPr lang="en-US" sz="1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2024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sz="18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1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2024)</a:t>
            </a:r>
            <a:r>
              <a:rPr lang="en-US" sz="18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428</Words>
  <Application>Microsoft Office PowerPoint</Application>
  <PresentationFormat>On-screen Show (4:3)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This MC</cp:lastModifiedBy>
  <cp:revision>125</cp:revision>
  <dcterms:created xsi:type="dcterms:W3CDTF">2020-05-18T06:04:51Z</dcterms:created>
  <dcterms:modified xsi:type="dcterms:W3CDTF">2024-07-15T14:09:45Z</dcterms:modified>
</cp:coreProperties>
</file>